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  <p:embeddedFont>
      <p:font typeface="Gill Sans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">
          <p15:clr>
            <a:srgbClr val="9AA0A6"/>
          </p15:clr>
        </p15:guide>
        <p15:guide id="2" orient="horz" pos="26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 orient="horz"/>
        <p:guide pos="2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12.xml"/><Relationship Id="rId39" Type="http://schemas.openxmlformats.org/officeDocument/2006/relationships/font" Target="fonts/GillSans-bold.fntdata"/><Relationship Id="rId16" Type="http://schemas.openxmlformats.org/officeDocument/2006/relationships/slide" Target="slides/slide11.xml"/><Relationship Id="rId38" Type="http://schemas.openxmlformats.org/officeDocument/2006/relationships/font" Target="fonts/Gill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2584486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2584486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21d2f3b40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21d2f3b40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21d2f3b407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121d2f3b407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121d2f3b407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121d2f3b407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21d2f3b407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21d2f3b407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1220b4089b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1220b4089b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21d2f3b407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121d2f3b407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21d2f3b407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121d2f3b407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220d0aab4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220d0aab4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121d2f3b407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121d2f3b407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220d0aab4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220d0aab4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1d2f3b407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1d2f3b407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220d0aa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220d0aa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7863ca628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7863ca628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1d2f3b407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1d2f3b407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2465ae75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2465ae75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121d2f3b40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121d2f3b40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21d2f3b40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21d2f3b40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220d0aab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1220d0aab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21d2f3b40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21d2f3b40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21d2f3b407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21d2f3b40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332D37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/>
          <p:nvPr/>
        </p:nvSpPr>
        <p:spPr>
          <a:xfrm>
            <a:off x="-75" y="4725"/>
            <a:ext cx="9144000" cy="5143500"/>
          </a:xfrm>
          <a:prstGeom prst="rect">
            <a:avLst/>
          </a:prstGeom>
          <a:solidFill>
            <a:srgbClr val="332D37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 txBox="1"/>
          <p:nvPr>
            <p:ph type="ctrTitle"/>
          </p:nvPr>
        </p:nvSpPr>
        <p:spPr>
          <a:xfrm>
            <a:off x="4127750" y="126300"/>
            <a:ext cx="4786500" cy="2549100"/>
          </a:xfrm>
          <a:prstGeom prst="rect">
            <a:avLst/>
          </a:prstGeom>
        </p:spPr>
        <p:txBody>
          <a:bodyPr anchorCtr="0" anchor="b" bIns="232200" lIns="91800" spcFirstLastPara="1" rIns="91800" wrap="square" tIns="9180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Lato"/>
              <a:buNone/>
              <a:defRPr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4127750" y="2675250"/>
            <a:ext cx="4786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800" spcFirstLastPara="1" rIns="918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2800"/>
              <a:buNone/>
              <a:defRPr b="1" sz="14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9pPr>
          </a:lstStyle>
          <a:p/>
        </p:txBody>
      </p:sp>
      <p:grpSp>
        <p:nvGrpSpPr>
          <p:cNvPr id="25" name="Google Shape;25;p2"/>
          <p:cNvGrpSpPr/>
          <p:nvPr/>
        </p:nvGrpSpPr>
        <p:grpSpPr>
          <a:xfrm>
            <a:off x="4204151" y="3668849"/>
            <a:ext cx="1280500" cy="406542"/>
            <a:chOff x="238125" y="1724100"/>
            <a:chExt cx="7145650" cy="2268650"/>
          </a:xfrm>
        </p:grpSpPr>
        <p:sp>
          <p:nvSpPr>
            <p:cNvPr id="26" name="Google Shape;26;p2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2"/>
          <p:cNvSpPr txBox="1"/>
          <p:nvPr>
            <p:ph idx="2" type="subTitle"/>
          </p:nvPr>
        </p:nvSpPr>
        <p:spPr>
          <a:xfrm>
            <a:off x="4127750" y="2881075"/>
            <a:ext cx="47865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800" spcFirstLastPara="1" rIns="9180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2800"/>
              <a:buNone/>
              <a:defRPr sz="14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7" name="Google Shape;37;p2"/>
          <p:cNvGrpSpPr/>
          <p:nvPr/>
        </p:nvGrpSpPr>
        <p:grpSpPr>
          <a:xfrm>
            <a:off x="3" y="1958"/>
            <a:ext cx="2726385" cy="5149037"/>
            <a:chOff x="2422725" y="238125"/>
            <a:chExt cx="2774100" cy="5239150"/>
          </a:xfrm>
        </p:grpSpPr>
        <p:grpSp>
          <p:nvGrpSpPr>
            <p:cNvPr id="38" name="Google Shape;38;p2"/>
            <p:cNvGrpSpPr/>
            <p:nvPr/>
          </p:nvGrpSpPr>
          <p:grpSpPr>
            <a:xfrm>
              <a:off x="2422800" y="238125"/>
              <a:ext cx="2774025" cy="5239150"/>
              <a:chOff x="2422800" y="238125"/>
              <a:chExt cx="2774025" cy="52391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2422800" y="238125"/>
                <a:ext cx="2774025" cy="5239150"/>
              </a:xfrm>
              <a:custGeom>
                <a:rect b="b" l="l" r="r" t="t"/>
                <a:pathLst>
                  <a:path extrusionOk="0" h="209566" w="110961">
                    <a:moveTo>
                      <a:pt x="0" y="0"/>
                    </a:moveTo>
                    <a:lnTo>
                      <a:pt x="0" y="21997"/>
                    </a:lnTo>
                    <a:lnTo>
                      <a:pt x="62" y="21997"/>
                    </a:lnTo>
                    <a:lnTo>
                      <a:pt x="745" y="22012"/>
                    </a:lnTo>
                    <a:lnTo>
                      <a:pt x="2034" y="22214"/>
                    </a:lnTo>
                    <a:lnTo>
                      <a:pt x="3260" y="22602"/>
                    </a:lnTo>
                    <a:lnTo>
                      <a:pt x="4440" y="23192"/>
                    </a:lnTo>
                    <a:lnTo>
                      <a:pt x="5030" y="23564"/>
                    </a:lnTo>
                    <a:lnTo>
                      <a:pt x="67806" y="59672"/>
                    </a:lnTo>
                    <a:lnTo>
                      <a:pt x="68070" y="59672"/>
                    </a:lnTo>
                    <a:lnTo>
                      <a:pt x="68660" y="60060"/>
                    </a:lnTo>
                    <a:lnTo>
                      <a:pt x="69839" y="60945"/>
                    </a:lnTo>
                    <a:lnTo>
                      <a:pt x="70429" y="61504"/>
                    </a:lnTo>
                    <a:lnTo>
                      <a:pt x="70895" y="62093"/>
                    </a:lnTo>
                    <a:lnTo>
                      <a:pt x="71671" y="63444"/>
                    </a:lnTo>
                    <a:lnTo>
                      <a:pt x="72214" y="64919"/>
                    </a:lnTo>
                    <a:lnTo>
                      <a:pt x="72494" y="66471"/>
                    </a:lnTo>
                    <a:lnTo>
                      <a:pt x="72509" y="67247"/>
                    </a:lnTo>
                    <a:lnTo>
                      <a:pt x="72509" y="67511"/>
                    </a:lnTo>
                    <a:lnTo>
                      <a:pt x="72509" y="141527"/>
                    </a:lnTo>
                    <a:lnTo>
                      <a:pt x="72509" y="142846"/>
                    </a:lnTo>
                    <a:lnTo>
                      <a:pt x="72478" y="143234"/>
                    </a:lnTo>
                    <a:lnTo>
                      <a:pt x="72276" y="143917"/>
                    </a:lnTo>
                    <a:lnTo>
                      <a:pt x="72245" y="144150"/>
                    </a:lnTo>
                    <a:lnTo>
                      <a:pt x="72152" y="144585"/>
                    </a:lnTo>
                    <a:lnTo>
                      <a:pt x="71857" y="145438"/>
                    </a:lnTo>
                    <a:lnTo>
                      <a:pt x="71469" y="146261"/>
                    </a:lnTo>
                    <a:lnTo>
                      <a:pt x="71004" y="147053"/>
                    </a:lnTo>
                    <a:lnTo>
                      <a:pt x="70476" y="147783"/>
                    </a:lnTo>
                    <a:lnTo>
                      <a:pt x="69855" y="148466"/>
                    </a:lnTo>
                    <a:lnTo>
                      <a:pt x="69187" y="149086"/>
                    </a:lnTo>
                    <a:lnTo>
                      <a:pt x="68458" y="149645"/>
                    </a:lnTo>
                    <a:lnTo>
                      <a:pt x="68070" y="149909"/>
                    </a:lnTo>
                    <a:lnTo>
                      <a:pt x="8957" y="183905"/>
                    </a:lnTo>
                    <a:lnTo>
                      <a:pt x="7575" y="184697"/>
                    </a:lnTo>
                    <a:lnTo>
                      <a:pt x="4936" y="186265"/>
                    </a:lnTo>
                    <a:lnTo>
                      <a:pt x="3726" y="187041"/>
                    </a:lnTo>
                    <a:lnTo>
                      <a:pt x="3322" y="187227"/>
                    </a:lnTo>
                    <a:lnTo>
                      <a:pt x="2453" y="187522"/>
                    </a:lnTo>
                    <a:lnTo>
                      <a:pt x="1521" y="187724"/>
                    </a:lnTo>
                    <a:lnTo>
                      <a:pt x="559" y="187817"/>
                    </a:lnTo>
                    <a:lnTo>
                      <a:pt x="62" y="187833"/>
                    </a:lnTo>
                    <a:lnTo>
                      <a:pt x="0" y="187833"/>
                    </a:lnTo>
                    <a:lnTo>
                      <a:pt x="0" y="209566"/>
                    </a:lnTo>
                    <a:lnTo>
                      <a:pt x="41556" y="209566"/>
                    </a:lnTo>
                    <a:lnTo>
                      <a:pt x="103633" y="173707"/>
                    </a:lnTo>
                    <a:lnTo>
                      <a:pt x="103665" y="173707"/>
                    </a:lnTo>
                    <a:lnTo>
                      <a:pt x="103820" y="173644"/>
                    </a:lnTo>
                    <a:lnTo>
                      <a:pt x="103897" y="173536"/>
                    </a:lnTo>
                    <a:lnTo>
                      <a:pt x="103897" y="173443"/>
                    </a:lnTo>
                    <a:lnTo>
                      <a:pt x="104161" y="173443"/>
                    </a:lnTo>
                    <a:lnTo>
                      <a:pt x="104937" y="172992"/>
                    </a:lnTo>
                    <a:lnTo>
                      <a:pt x="106350" y="171921"/>
                    </a:lnTo>
                    <a:lnTo>
                      <a:pt x="107607" y="170679"/>
                    </a:lnTo>
                    <a:lnTo>
                      <a:pt x="108679" y="169282"/>
                    </a:lnTo>
                    <a:lnTo>
                      <a:pt x="109563" y="167761"/>
                    </a:lnTo>
                    <a:lnTo>
                      <a:pt x="110246" y="166131"/>
                    </a:lnTo>
                    <a:lnTo>
                      <a:pt x="110712" y="164408"/>
                    </a:lnTo>
                    <a:lnTo>
                      <a:pt x="110945" y="162607"/>
                    </a:lnTo>
                    <a:lnTo>
                      <a:pt x="110960" y="161676"/>
                    </a:lnTo>
                    <a:lnTo>
                      <a:pt x="110960" y="47626"/>
                    </a:lnTo>
                    <a:lnTo>
                      <a:pt x="110898" y="46710"/>
                    </a:lnTo>
                    <a:lnTo>
                      <a:pt x="110588" y="44894"/>
                    </a:lnTo>
                    <a:lnTo>
                      <a:pt x="110060" y="43170"/>
                    </a:lnTo>
                    <a:lnTo>
                      <a:pt x="109346" y="41541"/>
                    </a:lnTo>
                    <a:lnTo>
                      <a:pt x="108430" y="40019"/>
                    </a:lnTo>
                    <a:lnTo>
                      <a:pt x="107344" y="38622"/>
                    </a:lnTo>
                    <a:lnTo>
                      <a:pt x="106086" y="37396"/>
                    </a:lnTo>
                    <a:lnTo>
                      <a:pt x="104674" y="36325"/>
                    </a:lnTo>
                    <a:lnTo>
                      <a:pt x="103897" y="35859"/>
                    </a:lnTo>
                    <a:lnTo>
                      <a:pt x="103742" y="35704"/>
                    </a:lnTo>
                    <a:lnTo>
                      <a:pt x="103540" y="35595"/>
                    </a:lnTo>
                    <a:lnTo>
                      <a:pt x="103385" y="35595"/>
                    </a:lnTo>
                    <a:lnTo>
                      <a:pt x="416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28750" rotWithShape="0" algn="bl" dist="238125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422800" y="1566125"/>
                <a:ext cx="1002050" cy="2583125"/>
              </a:xfrm>
              <a:custGeom>
                <a:rect b="b" l="l" r="r" t="t"/>
                <a:pathLst>
                  <a:path extrusionOk="0" h="103325" w="40082">
                    <a:moveTo>
                      <a:pt x="28827" y="18831"/>
                    </a:moveTo>
                    <a:lnTo>
                      <a:pt x="29168" y="18846"/>
                    </a:lnTo>
                    <a:lnTo>
                      <a:pt x="29836" y="18986"/>
                    </a:lnTo>
                    <a:lnTo>
                      <a:pt x="30441" y="19250"/>
                    </a:lnTo>
                    <a:lnTo>
                      <a:pt x="30984" y="19623"/>
                    </a:lnTo>
                    <a:lnTo>
                      <a:pt x="31450" y="20088"/>
                    </a:lnTo>
                    <a:lnTo>
                      <a:pt x="31823" y="20632"/>
                    </a:lnTo>
                    <a:lnTo>
                      <a:pt x="32087" y="21237"/>
                    </a:lnTo>
                    <a:lnTo>
                      <a:pt x="32226" y="21889"/>
                    </a:lnTo>
                    <a:lnTo>
                      <a:pt x="32226" y="22230"/>
                    </a:lnTo>
                    <a:lnTo>
                      <a:pt x="32226" y="22572"/>
                    </a:lnTo>
                    <a:lnTo>
                      <a:pt x="32087" y="23239"/>
                    </a:lnTo>
                    <a:lnTo>
                      <a:pt x="31823" y="23845"/>
                    </a:lnTo>
                    <a:lnTo>
                      <a:pt x="31450" y="24388"/>
                    </a:lnTo>
                    <a:lnTo>
                      <a:pt x="30984" y="24854"/>
                    </a:lnTo>
                    <a:lnTo>
                      <a:pt x="30441" y="25226"/>
                    </a:lnTo>
                    <a:lnTo>
                      <a:pt x="29820" y="25490"/>
                    </a:lnTo>
                    <a:lnTo>
                      <a:pt x="29168" y="25630"/>
                    </a:lnTo>
                    <a:lnTo>
                      <a:pt x="28485" y="25630"/>
                    </a:lnTo>
                    <a:lnTo>
                      <a:pt x="27833" y="25490"/>
                    </a:lnTo>
                    <a:lnTo>
                      <a:pt x="27228" y="25226"/>
                    </a:lnTo>
                    <a:lnTo>
                      <a:pt x="26685" y="24854"/>
                    </a:lnTo>
                    <a:lnTo>
                      <a:pt x="26219" y="24388"/>
                    </a:lnTo>
                    <a:lnTo>
                      <a:pt x="25846" y="23845"/>
                    </a:lnTo>
                    <a:lnTo>
                      <a:pt x="25582" y="23224"/>
                    </a:lnTo>
                    <a:lnTo>
                      <a:pt x="25443" y="22572"/>
                    </a:lnTo>
                    <a:lnTo>
                      <a:pt x="25427" y="22230"/>
                    </a:lnTo>
                    <a:lnTo>
                      <a:pt x="25443" y="21889"/>
                    </a:lnTo>
                    <a:lnTo>
                      <a:pt x="25582" y="21237"/>
                    </a:lnTo>
                    <a:lnTo>
                      <a:pt x="25846" y="20632"/>
                    </a:lnTo>
                    <a:lnTo>
                      <a:pt x="26219" y="20088"/>
                    </a:lnTo>
                    <a:lnTo>
                      <a:pt x="26685" y="19623"/>
                    </a:lnTo>
                    <a:lnTo>
                      <a:pt x="27228" y="19250"/>
                    </a:lnTo>
                    <a:lnTo>
                      <a:pt x="27833" y="18986"/>
                    </a:lnTo>
                    <a:lnTo>
                      <a:pt x="28485" y="18846"/>
                    </a:lnTo>
                    <a:lnTo>
                      <a:pt x="28827" y="18831"/>
                    </a:lnTo>
                    <a:close/>
                    <a:moveTo>
                      <a:pt x="33282" y="48123"/>
                    </a:moveTo>
                    <a:lnTo>
                      <a:pt x="33623" y="48139"/>
                    </a:lnTo>
                    <a:lnTo>
                      <a:pt x="34275" y="48279"/>
                    </a:lnTo>
                    <a:lnTo>
                      <a:pt x="34881" y="48543"/>
                    </a:lnTo>
                    <a:lnTo>
                      <a:pt x="35424" y="48915"/>
                    </a:lnTo>
                    <a:lnTo>
                      <a:pt x="35890" y="49381"/>
                    </a:lnTo>
                    <a:lnTo>
                      <a:pt x="36262" y="49924"/>
                    </a:lnTo>
                    <a:lnTo>
                      <a:pt x="36526" y="50530"/>
                    </a:lnTo>
                    <a:lnTo>
                      <a:pt x="36666" y="51197"/>
                    </a:lnTo>
                    <a:lnTo>
                      <a:pt x="36682" y="51523"/>
                    </a:lnTo>
                    <a:lnTo>
                      <a:pt x="36666" y="51865"/>
                    </a:lnTo>
                    <a:lnTo>
                      <a:pt x="36526" y="52532"/>
                    </a:lnTo>
                    <a:lnTo>
                      <a:pt x="36262" y="53137"/>
                    </a:lnTo>
                    <a:lnTo>
                      <a:pt x="35890" y="53681"/>
                    </a:lnTo>
                    <a:lnTo>
                      <a:pt x="35424" y="54147"/>
                    </a:lnTo>
                    <a:lnTo>
                      <a:pt x="34881" y="54519"/>
                    </a:lnTo>
                    <a:lnTo>
                      <a:pt x="34275" y="54783"/>
                    </a:lnTo>
                    <a:lnTo>
                      <a:pt x="33623" y="54923"/>
                    </a:lnTo>
                    <a:lnTo>
                      <a:pt x="32940" y="54923"/>
                    </a:lnTo>
                    <a:lnTo>
                      <a:pt x="32288" y="54783"/>
                    </a:lnTo>
                    <a:lnTo>
                      <a:pt x="31683" y="54519"/>
                    </a:lnTo>
                    <a:lnTo>
                      <a:pt x="31140" y="54147"/>
                    </a:lnTo>
                    <a:lnTo>
                      <a:pt x="30674" y="53681"/>
                    </a:lnTo>
                    <a:lnTo>
                      <a:pt x="30301" y="53137"/>
                    </a:lnTo>
                    <a:lnTo>
                      <a:pt x="30038" y="52532"/>
                    </a:lnTo>
                    <a:lnTo>
                      <a:pt x="29898" y="51865"/>
                    </a:lnTo>
                    <a:lnTo>
                      <a:pt x="29882" y="51523"/>
                    </a:lnTo>
                    <a:lnTo>
                      <a:pt x="29851" y="51197"/>
                    </a:lnTo>
                    <a:lnTo>
                      <a:pt x="29913" y="50530"/>
                    </a:lnTo>
                    <a:lnTo>
                      <a:pt x="30131" y="49924"/>
                    </a:lnTo>
                    <a:lnTo>
                      <a:pt x="30472" y="49381"/>
                    </a:lnTo>
                    <a:lnTo>
                      <a:pt x="30938" y="48915"/>
                    </a:lnTo>
                    <a:lnTo>
                      <a:pt x="31512" y="48543"/>
                    </a:lnTo>
                    <a:lnTo>
                      <a:pt x="32164" y="48279"/>
                    </a:lnTo>
                    <a:lnTo>
                      <a:pt x="32894" y="48139"/>
                    </a:lnTo>
                    <a:lnTo>
                      <a:pt x="33282" y="48123"/>
                    </a:lnTo>
                    <a:close/>
                    <a:moveTo>
                      <a:pt x="29168" y="77432"/>
                    </a:moveTo>
                    <a:lnTo>
                      <a:pt x="29836" y="77571"/>
                    </a:lnTo>
                    <a:lnTo>
                      <a:pt x="30441" y="77835"/>
                    </a:lnTo>
                    <a:lnTo>
                      <a:pt x="30984" y="78208"/>
                    </a:lnTo>
                    <a:lnTo>
                      <a:pt x="31450" y="78673"/>
                    </a:lnTo>
                    <a:lnTo>
                      <a:pt x="31823" y="79217"/>
                    </a:lnTo>
                    <a:lnTo>
                      <a:pt x="32087" y="79838"/>
                    </a:lnTo>
                    <a:lnTo>
                      <a:pt x="32226" y="80490"/>
                    </a:lnTo>
                    <a:lnTo>
                      <a:pt x="32226" y="80831"/>
                    </a:lnTo>
                    <a:lnTo>
                      <a:pt x="32226" y="81173"/>
                    </a:lnTo>
                    <a:lnTo>
                      <a:pt x="32087" y="81825"/>
                    </a:lnTo>
                    <a:lnTo>
                      <a:pt x="31823" y="82430"/>
                    </a:lnTo>
                    <a:lnTo>
                      <a:pt x="31450" y="82973"/>
                    </a:lnTo>
                    <a:lnTo>
                      <a:pt x="30984" y="83439"/>
                    </a:lnTo>
                    <a:lnTo>
                      <a:pt x="30441" y="83812"/>
                    </a:lnTo>
                    <a:lnTo>
                      <a:pt x="29820" y="84076"/>
                    </a:lnTo>
                    <a:lnTo>
                      <a:pt x="29168" y="84215"/>
                    </a:lnTo>
                    <a:lnTo>
                      <a:pt x="28827" y="84231"/>
                    </a:lnTo>
                    <a:lnTo>
                      <a:pt x="28485" y="84215"/>
                    </a:lnTo>
                    <a:lnTo>
                      <a:pt x="27833" y="84076"/>
                    </a:lnTo>
                    <a:lnTo>
                      <a:pt x="27228" y="83812"/>
                    </a:lnTo>
                    <a:lnTo>
                      <a:pt x="26685" y="83439"/>
                    </a:lnTo>
                    <a:lnTo>
                      <a:pt x="26219" y="82973"/>
                    </a:lnTo>
                    <a:lnTo>
                      <a:pt x="25846" y="82430"/>
                    </a:lnTo>
                    <a:lnTo>
                      <a:pt x="25582" y="81825"/>
                    </a:lnTo>
                    <a:lnTo>
                      <a:pt x="25443" y="81173"/>
                    </a:lnTo>
                    <a:lnTo>
                      <a:pt x="25427" y="80831"/>
                    </a:lnTo>
                    <a:lnTo>
                      <a:pt x="25443" y="80490"/>
                    </a:lnTo>
                    <a:lnTo>
                      <a:pt x="25582" y="79838"/>
                    </a:lnTo>
                    <a:lnTo>
                      <a:pt x="25846" y="79217"/>
                    </a:lnTo>
                    <a:lnTo>
                      <a:pt x="26219" y="78673"/>
                    </a:lnTo>
                    <a:lnTo>
                      <a:pt x="26685" y="78208"/>
                    </a:lnTo>
                    <a:lnTo>
                      <a:pt x="27228" y="77835"/>
                    </a:lnTo>
                    <a:lnTo>
                      <a:pt x="27833" y="77571"/>
                    </a:lnTo>
                    <a:lnTo>
                      <a:pt x="28485" y="77432"/>
                    </a:lnTo>
                    <a:close/>
                    <a:moveTo>
                      <a:pt x="0" y="1"/>
                    </a:moveTo>
                    <a:lnTo>
                      <a:pt x="0" y="3664"/>
                    </a:lnTo>
                    <a:lnTo>
                      <a:pt x="62" y="3664"/>
                    </a:lnTo>
                    <a:lnTo>
                      <a:pt x="699" y="3696"/>
                    </a:lnTo>
                    <a:lnTo>
                      <a:pt x="1909" y="3944"/>
                    </a:lnTo>
                    <a:lnTo>
                      <a:pt x="3027" y="4425"/>
                    </a:lnTo>
                    <a:lnTo>
                      <a:pt x="4036" y="5124"/>
                    </a:lnTo>
                    <a:lnTo>
                      <a:pt x="4890" y="5977"/>
                    </a:lnTo>
                    <a:lnTo>
                      <a:pt x="5573" y="6971"/>
                    </a:lnTo>
                    <a:lnTo>
                      <a:pt x="6054" y="8104"/>
                    </a:lnTo>
                    <a:lnTo>
                      <a:pt x="6318" y="9315"/>
                    </a:lnTo>
                    <a:lnTo>
                      <a:pt x="6334" y="9951"/>
                    </a:lnTo>
                    <a:lnTo>
                      <a:pt x="6318" y="10572"/>
                    </a:lnTo>
                    <a:lnTo>
                      <a:pt x="6054" y="11799"/>
                    </a:lnTo>
                    <a:lnTo>
                      <a:pt x="5573" y="12916"/>
                    </a:lnTo>
                    <a:lnTo>
                      <a:pt x="4890" y="13910"/>
                    </a:lnTo>
                    <a:lnTo>
                      <a:pt x="4036" y="14779"/>
                    </a:lnTo>
                    <a:lnTo>
                      <a:pt x="3027" y="15462"/>
                    </a:lnTo>
                    <a:lnTo>
                      <a:pt x="1909" y="15943"/>
                    </a:lnTo>
                    <a:lnTo>
                      <a:pt x="699" y="16207"/>
                    </a:lnTo>
                    <a:lnTo>
                      <a:pt x="62" y="16223"/>
                    </a:lnTo>
                    <a:lnTo>
                      <a:pt x="0" y="16223"/>
                    </a:lnTo>
                    <a:lnTo>
                      <a:pt x="0" y="87103"/>
                    </a:lnTo>
                    <a:lnTo>
                      <a:pt x="62" y="87103"/>
                    </a:lnTo>
                    <a:lnTo>
                      <a:pt x="699" y="87134"/>
                    </a:lnTo>
                    <a:lnTo>
                      <a:pt x="1909" y="87382"/>
                    </a:lnTo>
                    <a:lnTo>
                      <a:pt x="3027" y="87863"/>
                    </a:lnTo>
                    <a:lnTo>
                      <a:pt x="4036" y="88546"/>
                    </a:lnTo>
                    <a:lnTo>
                      <a:pt x="4890" y="89416"/>
                    </a:lnTo>
                    <a:lnTo>
                      <a:pt x="5573" y="90409"/>
                    </a:lnTo>
                    <a:lnTo>
                      <a:pt x="6054" y="91542"/>
                    </a:lnTo>
                    <a:lnTo>
                      <a:pt x="6318" y="92753"/>
                    </a:lnTo>
                    <a:lnTo>
                      <a:pt x="6334" y="93390"/>
                    </a:lnTo>
                    <a:lnTo>
                      <a:pt x="6318" y="94011"/>
                    </a:lnTo>
                    <a:lnTo>
                      <a:pt x="6054" y="95221"/>
                    </a:lnTo>
                    <a:lnTo>
                      <a:pt x="5573" y="96355"/>
                    </a:lnTo>
                    <a:lnTo>
                      <a:pt x="4890" y="97348"/>
                    </a:lnTo>
                    <a:lnTo>
                      <a:pt x="4036" y="98217"/>
                    </a:lnTo>
                    <a:lnTo>
                      <a:pt x="3027" y="98900"/>
                    </a:lnTo>
                    <a:lnTo>
                      <a:pt x="1909" y="99382"/>
                    </a:lnTo>
                    <a:lnTo>
                      <a:pt x="699" y="99630"/>
                    </a:lnTo>
                    <a:lnTo>
                      <a:pt x="62" y="99661"/>
                    </a:lnTo>
                    <a:lnTo>
                      <a:pt x="0" y="99661"/>
                    </a:lnTo>
                    <a:lnTo>
                      <a:pt x="0" y="103309"/>
                    </a:lnTo>
                    <a:lnTo>
                      <a:pt x="155" y="103325"/>
                    </a:lnTo>
                    <a:lnTo>
                      <a:pt x="326" y="103325"/>
                    </a:lnTo>
                    <a:lnTo>
                      <a:pt x="838" y="103309"/>
                    </a:lnTo>
                    <a:lnTo>
                      <a:pt x="1847" y="103216"/>
                    </a:lnTo>
                    <a:lnTo>
                      <a:pt x="2810" y="103014"/>
                    </a:lnTo>
                    <a:lnTo>
                      <a:pt x="3741" y="102719"/>
                    </a:lnTo>
                    <a:lnTo>
                      <a:pt x="4641" y="102347"/>
                    </a:lnTo>
                    <a:lnTo>
                      <a:pt x="5480" y="101881"/>
                    </a:lnTo>
                    <a:lnTo>
                      <a:pt x="6271" y="101353"/>
                    </a:lnTo>
                    <a:lnTo>
                      <a:pt x="7017" y="100748"/>
                    </a:lnTo>
                    <a:lnTo>
                      <a:pt x="7684" y="100065"/>
                    </a:lnTo>
                    <a:lnTo>
                      <a:pt x="8289" y="99335"/>
                    </a:lnTo>
                    <a:lnTo>
                      <a:pt x="8833" y="98543"/>
                    </a:lnTo>
                    <a:lnTo>
                      <a:pt x="9283" y="97690"/>
                    </a:lnTo>
                    <a:lnTo>
                      <a:pt x="9671" y="96805"/>
                    </a:lnTo>
                    <a:lnTo>
                      <a:pt x="9950" y="95873"/>
                    </a:lnTo>
                    <a:lnTo>
                      <a:pt x="10152" y="94895"/>
                    </a:lnTo>
                    <a:lnTo>
                      <a:pt x="10261" y="93902"/>
                    </a:lnTo>
                    <a:lnTo>
                      <a:pt x="10261" y="93390"/>
                    </a:lnTo>
                    <a:lnTo>
                      <a:pt x="10261" y="92924"/>
                    </a:lnTo>
                    <a:lnTo>
                      <a:pt x="10168" y="92008"/>
                    </a:lnTo>
                    <a:lnTo>
                      <a:pt x="10013" y="91139"/>
                    </a:lnTo>
                    <a:lnTo>
                      <a:pt x="9764" y="90285"/>
                    </a:lnTo>
                    <a:lnTo>
                      <a:pt x="9454" y="89478"/>
                    </a:lnTo>
                    <a:lnTo>
                      <a:pt x="9081" y="88702"/>
                    </a:lnTo>
                    <a:lnTo>
                      <a:pt x="8414" y="87599"/>
                    </a:lnTo>
                    <a:lnTo>
                      <a:pt x="7311" y="86311"/>
                    </a:lnTo>
                    <a:lnTo>
                      <a:pt x="6008" y="85209"/>
                    </a:lnTo>
                    <a:lnTo>
                      <a:pt x="4564" y="84308"/>
                    </a:lnTo>
                    <a:lnTo>
                      <a:pt x="2980" y="83656"/>
                    </a:lnTo>
                    <a:lnTo>
                      <a:pt x="2158" y="83439"/>
                    </a:lnTo>
                    <a:lnTo>
                      <a:pt x="2158" y="67481"/>
                    </a:lnTo>
                    <a:lnTo>
                      <a:pt x="13133" y="67481"/>
                    </a:lnTo>
                    <a:lnTo>
                      <a:pt x="14188" y="68149"/>
                    </a:lnTo>
                    <a:lnTo>
                      <a:pt x="14716" y="68537"/>
                    </a:lnTo>
                    <a:lnTo>
                      <a:pt x="23083" y="76904"/>
                    </a:lnTo>
                    <a:lnTo>
                      <a:pt x="22804" y="77307"/>
                    </a:lnTo>
                    <a:lnTo>
                      <a:pt x="22400" y="78192"/>
                    </a:lnTo>
                    <a:lnTo>
                      <a:pt x="22152" y="79170"/>
                    </a:lnTo>
                    <a:lnTo>
                      <a:pt x="22043" y="80241"/>
                    </a:lnTo>
                    <a:lnTo>
                      <a:pt x="22028" y="80831"/>
                    </a:lnTo>
                    <a:lnTo>
                      <a:pt x="22059" y="81561"/>
                    </a:lnTo>
                    <a:lnTo>
                      <a:pt x="22338" y="82942"/>
                    </a:lnTo>
                    <a:lnTo>
                      <a:pt x="22866" y="84215"/>
                    </a:lnTo>
                    <a:lnTo>
                      <a:pt x="23626" y="85333"/>
                    </a:lnTo>
                    <a:lnTo>
                      <a:pt x="24589" y="86295"/>
                    </a:lnTo>
                    <a:lnTo>
                      <a:pt x="25707" y="87056"/>
                    </a:lnTo>
                    <a:lnTo>
                      <a:pt x="26979" y="87584"/>
                    </a:lnTo>
                    <a:lnTo>
                      <a:pt x="28361" y="87863"/>
                    </a:lnTo>
                    <a:lnTo>
                      <a:pt x="29091" y="87894"/>
                    </a:lnTo>
                    <a:lnTo>
                      <a:pt x="29820" y="87863"/>
                    </a:lnTo>
                    <a:lnTo>
                      <a:pt x="31202" y="87584"/>
                    </a:lnTo>
                    <a:lnTo>
                      <a:pt x="32475" y="87041"/>
                    </a:lnTo>
                    <a:lnTo>
                      <a:pt x="33608" y="86295"/>
                    </a:lnTo>
                    <a:lnTo>
                      <a:pt x="34555" y="85333"/>
                    </a:lnTo>
                    <a:lnTo>
                      <a:pt x="35315" y="84200"/>
                    </a:lnTo>
                    <a:lnTo>
                      <a:pt x="35843" y="82942"/>
                    </a:lnTo>
                    <a:lnTo>
                      <a:pt x="36123" y="81561"/>
                    </a:lnTo>
                    <a:lnTo>
                      <a:pt x="36154" y="80831"/>
                    </a:lnTo>
                    <a:lnTo>
                      <a:pt x="36123" y="80102"/>
                    </a:lnTo>
                    <a:lnTo>
                      <a:pt x="35843" y="78704"/>
                    </a:lnTo>
                    <a:lnTo>
                      <a:pt x="35315" y="77447"/>
                    </a:lnTo>
                    <a:lnTo>
                      <a:pt x="34555" y="76314"/>
                    </a:lnTo>
                    <a:lnTo>
                      <a:pt x="33608" y="75367"/>
                    </a:lnTo>
                    <a:lnTo>
                      <a:pt x="32475" y="74606"/>
                    </a:lnTo>
                    <a:lnTo>
                      <a:pt x="31202" y="74063"/>
                    </a:lnTo>
                    <a:lnTo>
                      <a:pt x="29820" y="73784"/>
                    </a:lnTo>
                    <a:lnTo>
                      <a:pt x="29091" y="73768"/>
                    </a:lnTo>
                    <a:lnTo>
                      <a:pt x="28609" y="73768"/>
                    </a:lnTo>
                    <a:lnTo>
                      <a:pt x="27709" y="73877"/>
                    </a:lnTo>
                    <a:lnTo>
                      <a:pt x="26886" y="74063"/>
                    </a:lnTo>
                    <a:lnTo>
                      <a:pt x="26079" y="74358"/>
                    </a:lnTo>
                    <a:lnTo>
                      <a:pt x="25691" y="74544"/>
                    </a:lnTo>
                    <a:lnTo>
                      <a:pt x="18628" y="67481"/>
                    </a:lnTo>
                    <a:lnTo>
                      <a:pt x="18302" y="67155"/>
                    </a:lnTo>
                    <a:lnTo>
                      <a:pt x="15958" y="64904"/>
                    </a:lnTo>
                    <a:lnTo>
                      <a:pt x="14964" y="64081"/>
                    </a:lnTo>
                    <a:lnTo>
                      <a:pt x="14763" y="63911"/>
                    </a:lnTo>
                    <a:lnTo>
                      <a:pt x="14235" y="63771"/>
                    </a:lnTo>
                    <a:lnTo>
                      <a:pt x="13536" y="63787"/>
                    </a:lnTo>
                    <a:lnTo>
                      <a:pt x="13397" y="63833"/>
                    </a:lnTo>
                    <a:lnTo>
                      <a:pt x="2158" y="63833"/>
                    </a:lnTo>
                    <a:lnTo>
                      <a:pt x="2158" y="57810"/>
                    </a:lnTo>
                    <a:lnTo>
                      <a:pt x="1894" y="53619"/>
                    </a:lnTo>
                    <a:lnTo>
                      <a:pt x="26219" y="53619"/>
                    </a:lnTo>
                    <a:lnTo>
                      <a:pt x="26374" y="54209"/>
                    </a:lnTo>
                    <a:lnTo>
                      <a:pt x="26855" y="55280"/>
                    </a:lnTo>
                    <a:lnTo>
                      <a:pt x="27507" y="56242"/>
                    </a:lnTo>
                    <a:lnTo>
                      <a:pt x="28283" y="57065"/>
                    </a:lnTo>
                    <a:lnTo>
                      <a:pt x="29199" y="57748"/>
                    </a:lnTo>
                    <a:lnTo>
                      <a:pt x="30208" y="58276"/>
                    </a:lnTo>
                    <a:lnTo>
                      <a:pt x="31295" y="58648"/>
                    </a:lnTo>
                    <a:lnTo>
                      <a:pt x="32428" y="58835"/>
                    </a:lnTo>
                    <a:lnTo>
                      <a:pt x="33018" y="58850"/>
                    </a:lnTo>
                    <a:lnTo>
                      <a:pt x="33748" y="58835"/>
                    </a:lnTo>
                    <a:lnTo>
                      <a:pt x="35129" y="58555"/>
                    </a:lnTo>
                    <a:lnTo>
                      <a:pt x="36402" y="58012"/>
                    </a:lnTo>
                    <a:lnTo>
                      <a:pt x="37520" y="57251"/>
                    </a:lnTo>
                    <a:lnTo>
                      <a:pt x="38482" y="56304"/>
                    </a:lnTo>
                    <a:lnTo>
                      <a:pt x="39243" y="55171"/>
                    </a:lnTo>
                    <a:lnTo>
                      <a:pt x="39771" y="53914"/>
                    </a:lnTo>
                    <a:lnTo>
                      <a:pt x="40050" y="52517"/>
                    </a:lnTo>
                    <a:lnTo>
                      <a:pt x="40081" y="51802"/>
                    </a:lnTo>
                    <a:lnTo>
                      <a:pt x="40050" y="51057"/>
                    </a:lnTo>
                    <a:lnTo>
                      <a:pt x="39771" y="49660"/>
                    </a:lnTo>
                    <a:lnTo>
                      <a:pt x="39243" y="48356"/>
                    </a:lnTo>
                    <a:lnTo>
                      <a:pt x="38482" y="47177"/>
                    </a:lnTo>
                    <a:lnTo>
                      <a:pt x="37520" y="46167"/>
                    </a:lnTo>
                    <a:lnTo>
                      <a:pt x="36402" y="45376"/>
                    </a:lnTo>
                    <a:lnTo>
                      <a:pt x="35129" y="44801"/>
                    </a:lnTo>
                    <a:lnTo>
                      <a:pt x="34105" y="44553"/>
                    </a:lnTo>
                    <a:lnTo>
                      <a:pt x="33391" y="44475"/>
                    </a:lnTo>
                    <a:lnTo>
                      <a:pt x="33018" y="44475"/>
                    </a:lnTo>
                    <a:lnTo>
                      <a:pt x="32382" y="44491"/>
                    </a:lnTo>
                    <a:lnTo>
                      <a:pt x="31186" y="44708"/>
                    </a:lnTo>
                    <a:lnTo>
                      <a:pt x="30084" y="45112"/>
                    </a:lnTo>
                    <a:lnTo>
                      <a:pt x="29091" y="45686"/>
                    </a:lnTo>
                    <a:lnTo>
                      <a:pt x="28206" y="46416"/>
                    </a:lnTo>
                    <a:lnTo>
                      <a:pt x="27445" y="47301"/>
                    </a:lnTo>
                    <a:lnTo>
                      <a:pt x="26840" y="48294"/>
                    </a:lnTo>
                    <a:lnTo>
                      <a:pt x="26374" y="49381"/>
                    </a:lnTo>
                    <a:lnTo>
                      <a:pt x="26219" y="49971"/>
                    </a:lnTo>
                    <a:lnTo>
                      <a:pt x="1894" y="49971"/>
                    </a:lnTo>
                    <a:lnTo>
                      <a:pt x="1894" y="39508"/>
                    </a:lnTo>
                    <a:lnTo>
                      <a:pt x="13272" y="39508"/>
                    </a:lnTo>
                    <a:lnTo>
                      <a:pt x="13986" y="39446"/>
                    </a:lnTo>
                    <a:lnTo>
                      <a:pt x="14499" y="39337"/>
                    </a:lnTo>
                    <a:lnTo>
                      <a:pt x="14716" y="39244"/>
                    </a:lnTo>
                    <a:lnTo>
                      <a:pt x="15694" y="38421"/>
                    </a:lnTo>
                    <a:lnTo>
                      <a:pt x="18038" y="36170"/>
                    </a:lnTo>
                    <a:lnTo>
                      <a:pt x="18364" y="35844"/>
                    </a:lnTo>
                    <a:lnTo>
                      <a:pt x="25427" y="28781"/>
                    </a:lnTo>
                    <a:lnTo>
                      <a:pt x="25831" y="28968"/>
                    </a:lnTo>
                    <a:lnTo>
                      <a:pt x="26622" y="29263"/>
                    </a:lnTo>
                    <a:lnTo>
                      <a:pt x="27461" y="29464"/>
                    </a:lnTo>
                    <a:lnTo>
                      <a:pt x="28346" y="29557"/>
                    </a:lnTo>
                    <a:lnTo>
                      <a:pt x="28827" y="29557"/>
                    </a:lnTo>
                    <a:lnTo>
                      <a:pt x="29556" y="29542"/>
                    </a:lnTo>
                    <a:lnTo>
                      <a:pt x="30938" y="29263"/>
                    </a:lnTo>
                    <a:lnTo>
                      <a:pt x="32211" y="28719"/>
                    </a:lnTo>
                    <a:lnTo>
                      <a:pt x="33344" y="27959"/>
                    </a:lnTo>
                    <a:lnTo>
                      <a:pt x="34291" y="27012"/>
                    </a:lnTo>
                    <a:lnTo>
                      <a:pt x="35052" y="25878"/>
                    </a:lnTo>
                    <a:lnTo>
                      <a:pt x="35579" y="24621"/>
                    </a:lnTo>
                    <a:lnTo>
                      <a:pt x="35874" y="23224"/>
                    </a:lnTo>
                    <a:lnTo>
                      <a:pt x="35890" y="22510"/>
                    </a:lnTo>
                    <a:lnTo>
                      <a:pt x="35874" y="21780"/>
                    </a:lnTo>
                    <a:lnTo>
                      <a:pt x="35579" y="20383"/>
                    </a:lnTo>
                    <a:lnTo>
                      <a:pt x="35052" y="19126"/>
                    </a:lnTo>
                    <a:lnTo>
                      <a:pt x="34291" y="17993"/>
                    </a:lnTo>
                    <a:lnTo>
                      <a:pt x="33344" y="17030"/>
                    </a:lnTo>
                    <a:lnTo>
                      <a:pt x="32211" y="16285"/>
                    </a:lnTo>
                    <a:lnTo>
                      <a:pt x="30938" y="15742"/>
                    </a:lnTo>
                    <a:lnTo>
                      <a:pt x="29556" y="15462"/>
                    </a:lnTo>
                    <a:lnTo>
                      <a:pt x="28827" y="15447"/>
                    </a:lnTo>
                    <a:lnTo>
                      <a:pt x="28097" y="15462"/>
                    </a:lnTo>
                    <a:lnTo>
                      <a:pt x="26716" y="15742"/>
                    </a:lnTo>
                    <a:lnTo>
                      <a:pt x="25443" y="16285"/>
                    </a:lnTo>
                    <a:lnTo>
                      <a:pt x="24325" y="17046"/>
                    </a:lnTo>
                    <a:lnTo>
                      <a:pt x="23363" y="17993"/>
                    </a:lnTo>
                    <a:lnTo>
                      <a:pt x="22602" y="19126"/>
                    </a:lnTo>
                    <a:lnTo>
                      <a:pt x="22074" y="20383"/>
                    </a:lnTo>
                    <a:lnTo>
                      <a:pt x="21795" y="21780"/>
                    </a:lnTo>
                    <a:lnTo>
                      <a:pt x="21764" y="22510"/>
                    </a:lnTo>
                    <a:lnTo>
                      <a:pt x="21779" y="22991"/>
                    </a:lnTo>
                    <a:lnTo>
                      <a:pt x="21950" y="23969"/>
                    </a:lnTo>
                    <a:lnTo>
                      <a:pt x="22431" y="25444"/>
                    </a:lnTo>
                    <a:lnTo>
                      <a:pt x="22819" y="26422"/>
                    </a:lnTo>
                    <a:lnTo>
                      <a:pt x="14452" y="34789"/>
                    </a:lnTo>
                    <a:lnTo>
                      <a:pt x="14312" y="34929"/>
                    </a:lnTo>
                    <a:lnTo>
                      <a:pt x="13598" y="35518"/>
                    </a:lnTo>
                    <a:lnTo>
                      <a:pt x="13086" y="35813"/>
                    </a:lnTo>
                    <a:lnTo>
                      <a:pt x="12884" y="35844"/>
                    </a:lnTo>
                    <a:lnTo>
                      <a:pt x="1894" y="35844"/>
                    </a:lnTo>
                    <a:lnTo>
                      <a:pt x="1894" y="31389"/>
                    </a:lnTo>
                    <a:lnTo>
                      <a:pt x="1894" y="19886"/>
                    </a:lnTo>
                    <a:lnTo>
                      <a:pt x="2328" y="19809"/>
                    </a:lnTo>
                    <a:lnTo>
                      <a:pt x="3182" y="19576"/>
                    </a:lnTo>
                    <a:lnTo>
                      <a:pt x="3989" y="19281"/>
                    </a:lnTo>
                    <a:lnTo>
                      <a:pt x="4781" y="18908"/>
                    </a:lnTo>
                    <a:lnTo>
                      <a:pt x="5511" y="18474"/>
                    </a:lnTo>
                    <a:lnTo>
                      <a:pt x="6194" y="17977"/>
                    </a:lnTo>
                    <a:lnTo>
                      <a:pt x="6846" y="17418"/>
                    </a:lnTo>
                    <a:lnTo>
                      <a:pt x="7436" y="16813"/>
                    </a:lnTo>
                    <a:lnTo>
                      <a:pt x="7979" y="16145"/>
                    </a:lnTo>
                    <a:lnTo>
                      <a:pt x="8460" y="15447"/>
                    </a:lnTo>
                    <a:lnTo>
                      <a:pt x="8879" y="14686"/>
                    </a:lnTo>
                    <a:lnTo>
                      <a:pt x="9236" y="13894"/>
                    </a:lnTo>
                    <a:lnTo>
                      <a:pt x="9531" y="13072"/>
                    </a:lnTo>
                    <a:lnTo>
                      <a:pt x="9764" y="12202"/>
                    </a:lnTo>
                    <a:lnTo>
                      <a:pt x="9919" y="11318"/>
                    </a:lnTo>
                    <a:lnTo>
                      <a:pt x="9997" y="10417"/>
                    </a:lnTo>
                    <a:lnTo>
                      <a:pt x="9997" y="9951"/>
                    </a:lnTo>
                    <a:lnTo>
                      <a:pt x="9997" y="9439"/>
                    </a:lnTo>
                    <a:lnTo>
                      <a:pt x="9888" y="8430"/>
                    </a:lnTo>
                    <a:lnTo>
                      <a:pt x="9687" y="7452"/>
                    </a:lnTo>
                    <a:lnTo>
                      <a:pt x="9407" y="6521"/>
                    </a:lnTo>
                    <a:lnTo>
                      <a:pt x="9019" y="5636"/>
                    </a:lnTo>
                    <a:lnTo>
                      <a:pt x="8569" y="4782"/>
                    </a:lnTo>
                    <a:lnTo>
                      <a:pt x="8026" y="3990"/>
                    </a:lnTo>
                    <a:lnTo>
                      <a:pt x="7420" y="3261"/>
                    </a:lnTo>
                    <a:lnTo>
                      <a:pt x="6753" y="2578"/>
                    </a:lnTo>
                    <a:lnTo>
                      <a:pt x="6008" y="1972"/>
                    </a:lnTo>
                    <a:lnTo>
                      <a:pt x="5216" y="1445"/>
                    </a:lnTo>
                    <a:lnTo>
                      <a:pt x="4378" y="979"/>
                    </a:lnTo>
                    <a:lnTo>
                      <a:pt x="3477" y="606"/>
                    </a:lnTo>
                    <a:lnTo>
                      <a:pt x="2546" y="311"/>
                    </a:lnTo>
                    <a:lnTo>
                      <a:pt x="1583" y="110"/>
                    </a:lnTo>
                    <a:lnTo>
                      <a:pt x="574" y="17"/>
                    </a:lnTo>
                    <a:lnTo>
                      <a:pt x="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428750" rotWithShape="0" algn="bl" dist="238125">
                  <a:srgbClr val="000000">
                    <a:alpha val="3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2"/>
            <p:cNvSpPr/>
            <p:nvPr/>
          </p:nvSpPr>
          <p:spPr>
            <a:xfrm>
              <a:off x="2422725" y="2045000"/>
              <a:ext cx="54300" cy="162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428750" rotWithShape="0" algn="bl" dist="238125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252">
          <p15:clr>
            <a:srgbClr val="FA7B17"/>
          </p15:clr>
        </p15:guide>
        <p15:guide id="2" orient="horz" pos="1685">
          <p15:clr>
            <a:srgbClr val="FA7B17"/>
          </p15:clr>
        </p15:guide>
        <p15:guide id="3" orient="horz" pos="1815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software-and-bsps 2">
  <p:cSld name="TITLE_AND_BODY_1_3_1_1_2_2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 sz="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3864" y="0"/>
            <a:ext cx="74701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hardware-design 2">
  <p:cSld name="TITLE_AND_BODY_1_3_1_1_1_2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9703" y="4"/>
            <a:ext cx="68242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2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/ cloud 2">
  <p:cSld name="TITLE_AND_BODY_1_3_1_1_1_1_1_1_1_1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/>
          </a:blip>
          <a:srcRect b="0" l="13299" r="0" t="0"/>
          <a:stretch/>
        </p:blipFill>
        <p:spPr>
          <a:xfrm>
            <a:off x="2826466" y="126300"/>
            <a:ext cx="6317534" cy="50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>
            <p:ph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2"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product design 2">
  <p:cSld name="TITLE_AND_BODY_1_3_1_1_1_1_1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673863" y="0"/>
            <a:ext cx="7470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>
            <p:ph type="title"/>
          </p:nvPr>
        </p:nvSpPr>
        <p:spPr>
          <a:xfrm>
            <a:off x="229825" y="126300"/>
            <a:ext cx="38979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software-and-bsps">
  <p:cSld name="TITLE_AND_BODY_1_3_1_1_2_1">
    <p:bg>
      <p:bgPr>
        <a:solidFill>
          <a:schemeClr val="accent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 Semibold"/>
              <a:buNone/>
              <a:defRPr b="0"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Proxima Nova"/>
              <a:buNone/>
              <a:defRPr sz="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24" name="Google Shape;12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191524" y="356450"/>
            <a:ext cx="6952476" cy="478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5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26" name="Google Shape;126;p15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hardware-design">
  <p:cSld name="TITLE_AND_BODY_1_3_1_1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9703" y="4"/>
            <a:ext cx="68242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 Semibold"/>
              <a:buNone/>
              <a:defRPr b="0"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40" name="Google Shape;140;p16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41" name="Google Shape;141;p16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product design">
  <p:cSld name="TITLE_AND_BODY_1_3_1_1_1_1">
    <p:bg>
      <p:bgPr>
        <a:solidFill>
          <a:schemeClr val="accent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673863" y="0"/>
            <a:ext cx="7470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>
            <p:ph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 Semibold"/>
              <a:buNone/>
              <a:defRPr b="0"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54" name="Google Shape;154;p17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55" name="Google Shape;155;p17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3"/>
                </a:solidFill>
              </a:endParaRPr>
            </a:p>
          </p:txBody>
        </p:sp>
      </p:grpSp>
      <p:sp>
        <p:nvSpPr>
          <p:cNvPr id="165" name="Google Shape;165;p17"/>
          <p:cNvSpPr txBox="1"/>
          <p:nvPr>
            <p:ph idx="2"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cloud">
  <p:cSld name="TITLE_AND_BODY_1_3_1_1_1_1_1_1">
    <p:bg>
      <p:bgPr>
        <a:solidFill>
          <a:schemeClr val="accent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673863" y="0"/>
            <a:ext cx="74701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7783725" y="6125"/>
            <a:ext cx="1360200" cy="56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 Semibold"/>
              <a:buNone/>
              <a:defRPr b="0" sz="900">
                <a:solidFill>
                  <a:srgbClr val="928F9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28F94"/>
              </a:buClr>
              <a:buSzPts val="900"/>
              <a:buFont typeface="Proxima Nova"/>
              <a:buNone/>
              <a:defRPr sz="900">
                <a:solidFill>
                  <a:srgbClr val="928F9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71" name="Google Shape;171;p18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72" name="Google Shape;172;p18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rgbClr val="928F9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928F94"/>
                </a:solidFill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de">
  <p:cSld name="TITLE_AND_BODY_1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229825" y="572125"/>
            <a:ext cx="86259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2" type="title"/>
          </p:nvPr>
        </p:nvSpPr>
        <p:spPr>
          <a:xfrm>
            <a:off x="229825" y="126300"/>
            <a:ext cx="45597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19"/>
          <p:cNvSpPr/>
          <p:nvPr/>
        </p:nvSpPr>
        <p:spPr>
          <a:xfrm>
            <a:off x="50" y="1890175"/>
            <a:ext cx="9144000" cy="3253200"/>
          </a:xfrm>
          <a:prstGeom prst="rect">
            <a:avLst/>
          </a:prstGeom>
          <a:solidFill>
            <a:srgbClr val="332D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389425" y="1890175"/>
            <a:ext cx="6365400" cy="3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0000" spcFirstLastPara="1" rIns="90000" wrap="square" tIns="900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●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○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■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●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○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■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●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○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rgbClr val="EBDBB2"/>
              </a:buClr>
              <a:buSzPts val="1000"/>
              <a:buFont typeface="Courier New"/>
              <a:buChar char="■"/>
              <a:defRPr sz="1000">
                <a:solidFill>
                  <a:srgbClr val="EBDBB2"/>
                </a:solidFill>
                <a:highlight>
                  <a:schemeClr val="dk2"/>
                </a:highlight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BODY_1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229825" y="572125"/>
            <a:ext cx="86259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title"/>
          </p:nvPr>
        </p:nvSpPr>
        <p:spPr>
          <a:xfrm>
            <a:off x="229825" y="126300"/>
            <a:ext cx="45597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 rot="10800000">
            <a:off x="-1050" y="1530788"/>
            <a:ext cx="9146100" cy="361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  <p15:guide id="2" orient="horz" pos="96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HEADER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229825" y="1420210"/>
            <a:ext cx="4120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idx="3" type="body"/>
          </p:nvPr>
        </p:nvSpPr>
        <p:spPr>
          <a:xfrm>
            <a:off x="4793925" y="1420210"/>
            <a:ext cx="41202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  <p15:guide id="2" orient="horz" pos="895">
          <p15:clr>
            <a:srgbClr val="FA7B17"/>
          </p15:clr>
        </p15:guide>
        <p15:guide id="3" pos="2740">
          <p15:clr>
            <a:srgbClr val="FA7B17"/>
          </p15:clr>
        </p15:guide>
        <p15:guide id="4" pos="3020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229825" y="126300"/>
            <a:ext cx="45597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229825" y="572100"/>
            <a:ext cx="8684400" cy="4445100"/>
          </a:xfrm>
          <a:prstGeom prst="rect">
            <a:avLst/>
          </a:prstGeom>
        </p:spPr>
        <p:txBody>
          <a:bodyPr anchorCtr="0" anchor="ctr" bIns="613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ato"/>
              <a:buNone/>
              <a:defRPr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2" type="title"/>
          </p:nvPr>
        </p:nvSpPr>
        <p:spPr>
          <a:xfrm>
            <a:off x="229825" y="126300"/>
            <a:ext cx="45597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hasCustomPrompt="1" type="title"/>
          </p:nvPr>
        </p:nvSpPr>
        <p:spPr>
          <a:xfrm>
            <a:off x="311700" y="823413"/>
            <a:ext cx="8520600" cy="2584200"/>
          </a:xfrm>
          <a:prstGeom prst="rect">
            <a:avLst/>
          </a:prstGeom>
        </p:spPr>
        <p:txBody>
          <a:bodyPr anchorCtr="0" anchor="b" bIns="45725" lIns="45725" spcFirstLastPara="1" rIns="45725" wrap="square" tIns="457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Proxima Nova"/>
              <a:buNone/>
              <a:defRPr b="1" sz="12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311700" y="3407625"/>
            <a:ext cx="8520600" cy="13209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2857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▫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▪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⸰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•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▫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▪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roxima Nova"/>
              <a:buChar char="◦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ctr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900"/>
              <a:buFont typeface="Proxima Nova"/>
              <a:buChar char="•"/>
              <a:defRPr sz="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 rot="-5400000">
            <a:off x="5804850" y="1590369"/>
            <a:ext cx="4715400" cy="1962900"/>
          </a:xfrm>
          <a:prstGeom prst="trapezoid">
            <a:avLst>
              <a:gd fmla="val 58667" name="adj"/>
            </a:avLst>
          </a:prstGeom>
          <a:solidFill>
            <a:srgbClr val="E3E3E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0000" y="1329050"/>
            <a:ext cx="2475242" cy="113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5"/>
          <p:cNvGrpSpPr/>
          <p:nvPr/>
        </p:nvGrpSpPr>
        <p:grpSpPr>
          <a:xfrm flipH="1">
            <a:off x="6414757" y="-5798"/>
            <a:ext cx="2729363" cy="5154800"/>
            <a:chOff x="2422800" y="238125"/>
            <a:chExt cx="2774025" cy="5239150"/>
          </a:xfrm>
        </p:grpSpPr>
        <p:sp>
          <p:nvSpPr>
            <p:cNvPr id="205" name="Google Shape;205;p25"/>
            <p:cNvSpPr/>
            <p:nvPr/>
          </p:nvSpPr>
          <p:spPr>
            <a:xfrm>
              <a:off x="2422800" y="238125"/>
              <a:ext cx="2774025" cy="5239150"/>
            </a:xfrm>
            <a:custGeom>
              <a:rect b="b" l="l" r="r" t="t"/>
              <a:pathLst>
                <a:path extrusionOk="0" h="209566" w="110961">
                  <a:moveTo>
                    <a:pt x="0" y="0"/>
                  </a:moveTo>
                  <a:lnTo>
                    <a:pt x="0" y="21997"/>
                  </a:lnTo>
                  <a:lnTo>
                    <a:pt x="62" y="21997"/>
                  </a:lnTo>
                  <a:lnTo>
                    <a:pt x="745" y="22012"/>
                  </a:lnTo>
                  <a:lnTo>
                    <a:pt x="2034" y="22214"/>
                  </a:lnTo>
                  <a:lnTo>
                    <a:pt x="3260" y="22602"/>
                  </a:lnTo>
                  <a:lnTo>
                    <a:pt x="4440" y="23192"/>
                  </a:lnTo>
                  <a:lnTo>
                    <a:pt x="5030" y="23564"/>
                  </a:lnTo>
                  <a:lnTo>
                    <a:pt x="67806" y="59672"/>
                  </a:lnTo>
                  <a:lnTo>
                    <a:pt x="68070" y="59672"/>
                  </a:lnTo>
                  <a:lnTo>
                    <a:pt x="68660" y="60060"/>
                  </a:lnTo>
                  <a:lnTo>
                    <a:pt x="69839" y="60945"/>
                  </a:lnTo>
                  <a:lnTo>
                    <a:pt x="70429" y="61504"/>
                  </a:lnTo>
                  <a:lnTo>
                    <a:pt x="70895" y="62093"/>
                  </a:lnTo>
                  <a:lnTo>
                    <a:pt x="71671" y="63444"/>
                  </a:lnTo>
                  <a:lnTo>
                    <a:pt x="72214" y="64919"/>
                  </a:lnTo>
                  <a:lnTo>
                    <a:pt x="72494" y="66471"/>
                  </a:lnTo>
                  <a:lnTo>
                    <a:pt x="72509" y="67247"/>
                  </a:lnTo>
                  <a:lnTo>
                    <a:pt x="72509" y="67511"/>
                  </a:lnTo>
                  <a:lnTo>
                    <a:pt x="72509" y="141527"/>
                  </a:lnTo>
                  <a:lnTo>
                    <a:pt x="72509" y="142846"/>
                  </a:lnTo>
                  <a:lnTo>
                    <a:pt x="72478" y="143234"/>
                  </a:lnTo>
                  <a:lnTo>
                    <a:pt x="72276" y="143917"/>
                  </a:lnTo>
                  <a:lnTo>
                    <a:pt x="72245" y="144150"/>
                  </a:lnTo>
                  <a:lnTo>
                    <a:pt x="72152" y="144585"/>
                  </a:lnTo>
                  <a:lnTo>
                    <a:pt x="71857" y="145438"/>
                  </a:lnTo>
                  <a:lnTo>
                    <a:pt x="71469" y="146261"/>
                  </a:lnTo>
                  <a:lnTo>
                    <a:pt x="71004" y="147053"/>
                  </a:lnTo>
                  <a:lnTo>
                    <a:pt x="70476" y="147783"/>
                  </a:lnTo>
                  <a:lnTo>
                    <a:pt x="69855" y="148466"/>
                  </a:lnTo>
                  <a:lnTo>
                    <a:pt x="69187" y="149086"/>
                  </a:lnTo>
                  <a:lnTo>
                    <a:pt x="68458" y="149645"/>
                  </a:lnTo>
                  <a:lnTo>
                    <a:pt x="68070" y="149909"/>
                  </a:lnTo>
                  <a:lnTo>
                    <a:pt x="8957" y="183905"/>
                  </a:lnTo>
                  <a:lnTo>
                    <a:pt x="7575" y="184697"/>
                  </a:lnTo>
                  <a:lnTo>
                    <a:pt x="4936" y="186265"/>
                  </a:lnTo>
                  <a:lnTo>
                    <a:pt x="3726" y="187041"/>
                  </a:lnTo>
                  <a:lnTo>
                    <a:pt x="3322" y="187227"/>
                  </a:lnTo>
                  <a:lnTo>
                    <a:pt x="2453" y="187522"/>
                  </a:lnTo>
                  <a:lnTo>
                    <a:pt x="1521" y="187724"/>
                  </a:lnTo>
                  <a:lnTo>
                    <a:pt x="559" y="187817"/>
                  </a:lnTo>
                  <a:lnTo>
                    <a:pt x="62" y="187833"/>
                  </a:lnTo>
                  <a:lnTo>
                    <a:pt x="0" y="187833"/>
                  </a:lnTo>
                  <a:lnTo>
                    <a:pt x="0" y="209566"/>
                  </a:lnTo>
                  <a:lnTo>
                    <a:pt x="41556" y="209566"/>
                  </a:lnTo>
                  <a:lnTo>
                    <a:pt x="103633" y="173707"/>
                  </a:lnTo>
                  <a:lnTo>
                    <a:pt x="103665" y="173707"/>
                  </a:lnTo>
                  <a:lnTo>
                    <a:pt x="103820" y="173644"/>
                  </a:lnTo>
                  <a:lnTo>
                    <a:pt x="103897" y="173536"/>
                  </a:lnTo>
                  <a:lnTo>
                    <a:pt x="103897" y="173443"/>
                  </a:lnTo>
                  <a:lnTo>
                    <a:pt x="104161" y="173443"/>
                  </a:lnTo>
                  <a:lnTo>
                    <a:pt x="104937" y="172992"/>
                  </a:lnTo>
                  <a:lnTo>
                    <a:pt x="106350" y="171921"/>
                  </a:lnTo>
                  <a:lnTo>
                    <a:pt x="107607" y="170679"/>
                  </a:lnTo>
                  <a:lnTo>
                    <a:pt x="108679" y="169282"/>
                  </a:lnTo>
                  <a:lnTo>
                    <a:pt x="109563" y="167761"/>
                  </a:lnTo>
                  <a:lnTo>
                    <a:pt x="110246" y="166131"/>
                  </a:lnTo>
                  <a:lnTo>
                    <a:pt x="110712" y="164408"/>
                  </a:lnTo>
                  <a:lnTo>
                    <a:pt x="110945" y="162607"/>
                  </a:lnTo>
                  <a:lnTo>
                    <a:pt x="110960" y="161676"/>
                  </a:lnTo>
                  <a:lnTo>
                    <a:pt x="110960" y="47626"/>
                  </a:lnTo>
                  <a:lnTo>
                    <a:pt x="110898" y="46710"/>
                  </a:lnTo>
                  <a:lnTo>
                    <a:pt x="110588" y="44894"/>
                  </a:lnTo>
                  <a:lnTo>
                    <a:pt x="110060" y="43170"/>
                  </a:lnTo>
                  <a:lnTo>
                    <a:pt x="109346" y="41541"/>
                  </a:lnTo>
                  <a:lnTo>
                    <a:pt x="108430" y="40019"/>
                  </a:lnTo>
                  <a:lnTo>
                    <a:pt x="107344" y="38622"/>
                  </a:lnTo>
                  <a:lnTo>
                    <a:pt x="106086" y="37396"/>
                  </a:lnTo>
                  <a:lnTo>
                    <a:pt x="104674" y="36325"/>
                  </a:lnTo>
                  <a:lnTo>
                    <a:pt x="103897" y="35859"/>
                  </a:lnTo>
                  <a:lnTo>
                    <a:pt x="103742" y="35704"/>
                  </a:lnTo>
                  <a:lnTo>
                    <a:pt x="103540" y="35595"/>
                  </a:lnTo>
                  <a:lnTo>
                    <a:pt x="103385" y="35595"/>
                  </a:lnTo>
                  <a:lnTo>
                    <a:pt x="41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428750" rotWithShape="0" algn="bl" dir="10800000" dist="952500">
                <a:srgbClr val="000000">
                  <a:alpha val="10000"/>
                </a:srgbClr>
              </a:outerShdw>
            </a:effectLst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422800" y="1566125"/>
              <a:ext cx="1002050" cy="2583125"/>
            </a:xfrm>
            <a:custGeom>
              <a:rect b="b" l="l" r="r" t="t"/>
              <a:pathLst>
                <a:path extrusionOk="0" h="103325" w="40082">
                  <a:moveTo>
                    <a:pt x="28827" y="18831"/>
                  </a:moveTo>
                  <a:lnTo>
                    <a:pt x="29168" y="18846"/>
                  </a:lnTo>
                  <a:lnTo>
                    <a:pt x="29836" y="18986"/>
                  </a:lnTo>
                  <a:lnTo>
                    <a:pt x="30441" y="19250"/>
                  </a:lnTo>
                  <a:lnTo>
                    <a:pt x="30984" y="19623"/>
                  </a:lnTo>
                  <a:lnTo>
                    <a:pt x="31450" y="20088"/>
                  </a:lnTo>
                  <a:lnTo>
                    <a:pt x="31823" y="20632"/>
                  </a:lnTo>
                  <a:lnTo>
                    <a:pt x="32087" y="21237"/>
                  </a:lnTo>
                  <a:lnTo>
                    <a:pt x="32226" y="21889"/>
                  </a:lnTo>
                  <a:lnTo>
                    <a:pt x="32226" y="22230"/>
                  </a:lnTo>
                  <a:lnTo>
                    <a:pt x="32226" y="22572"/>
                  </a:lnTo>
                  <a:lnTo>
                    <a:pt x="32087" y="23239"/>
                  </a:lnTo>
                  <a:lnTo>
                    <a:pt x="31823" y="23845"/>
                  </a:lnTo>
                  <a:lnTo>
                    <a:pt x="31450" y="24388"/>
                  </a:lnTo>
                  <a:lnTo>
                    <a:pt x="30984" y="24854"/>
                  </a:lnTo>
                  <a:lnTo>
                    <a:pt x="30441" y="25226"/>
                  </a:lnTo>
                  <a:lnTo>
                    <a:pt x="29820" y="25490"/>
                  </a:lnTo>
                  <a:lnTo>
                    <a:pt x="29168" y="25630"/>
                  </a:lnTo>
                  <a:lnTo>
                    <a:pt x="28485" y="25630"/>
                  </a:lnTo>
                  <a:lnTo>
                    <a:pt x="27833" y="25490"/>
                  </a:lnTo>
                  <a:lnTo>
                    <a:pt x="27228" y="25226"/>
                  </a:lnTo>
                  <a:lnTo>
                    <a:pt x="26685" y="24854"/>
                  </a:lnTo>
                  <a:lnTo>
                    <a:pt x="26219" y="24388"/>
                  </a:lnTo>
                  <a:lnTo>
                    <a:pt x="25846" y="23845"/>
                  </a:lnTo>
                  <a:lnTo>
                    <a:pt x="25582" y="23224"/>
                  </a:lnTo>
                  <a:lnTo>
                    <a:pt x="25443" y="22572"/>
                  </a:lnTo>
                  <a:lnTo>
                    <a:pt x="25427" y="22230"/>
                  </a:lnTo>
                  <a:lnTo>
                    <a:pt x="25443" y="21889"/>
                  </a:lnTo>
                  <a:lnTo>
                    <a:pt x="25582" y="21237"/>
                  </a:lnTo>
                  <a:lnTo>
                    <a:pt x="25846" y="20632"/>
                  </a:lnTo>
                  <a:lnTo>
                    <a:pt x="26219" y="20088"/>
                  </a:lnTo>
                  <a:lnTo>
                    <a:pt x="26685" y="19623"/>
                  </a:lnTo>
                  <a:lnTo>
                    <a:pt x="27228" y="19250"/>
                  </a:lnTo>
                  <a:lnTo>
                    <a:pt x="27833" y="18986"/>
                  </a:lnTo>
                  <a:lnTo>
                    <a:pt x="28485" y="18846"/>
                  </a:lnTo>
                  <a:lnTo>
                    <a:pt x="28827" y="18831"/>
                  </a:lnTo>
                  <a:close/>
                  <a:moveTo>
                    <a:pt x="33282" y="48123"/>
                  </a:moveTo>
                  <a:lnTo>
                    <a:pt x="33623" y="48139"/>
                  </a:lnTo>
                  <a:lnTo>
                    <a:pt x="34275" y="48279"/>
                  </a:lnTo>
                  <a:lnTo>
                    <a:pt x="34881" y="48543"/>
                  </a:lnTo>
                  <a:lnTo>
                    <a:pt x="35424" y="48915"/>
                  </a:lnTo>
                  <a:lnTo>
                    <a:pt x="35890" y="49381"/>
                  </a:lnTo>
                  <a:lnTo>
                    <a:pt x="36262" y="49924"/>
                  </a:lnTo>
                  <a:lnTo>
                    <a:pt x="36526" y="50530"/>
                  </a:lnTo>
                  <a:lnTo>
                    <a:pt x="36666" y="51197"/>
                  </a:lnTo>
                  <a:lnTo>
                    <a:pt x="36682" y="51523"/>
                  </a:lnTo>
                  <a:lnTo>
                    <a:pt x="36666" y="51865"/>
                  </a:lnTo>
                  <a:lnTo>
                    <a:pt x="36526" y="52532"/>
                  </a:lnTo>
                  <a:lnTo>
                    <a:pt x="36262" y="53137"/>
                  </a:lnTo>
                  <a:lnTo>
                    <a:pt x="35890" y="53681"/>
                  </a:lnTo>
                  <a:lnTo>
                    <a:pt x="35424" y="54147"/>
                  </a:lnTo>
                  <a:lnTo>
                    <a:pt x="34881" y="54519"/>
                  </a:lnTo>
                  <a:lnTo>
                    <a:pt x="34275" y="54783"/>
                  </a:lnTo>
                  <a:lnTo>
                    <a:pt x="33623" y="54923"/>
                  </a:lnTo>
                  <a:lnTo>
                    <a:pt x="32940" y="54923"/>
                  </a:lnTo>
                  <a:lnTo>
                    <a:pt x="32288" y="54783"/>
                  </a:lnTo>
                  <a:lnTo>
                    <a:pt x="31683" y="54519"/>
                  </a:lnTo>
                  <a:lnTo>
                    <a:pt x="31140" y="54147"/>
                  </a:lnTo>
                  <a:lnTo>
                    <a:pt x="30674" y="53681"/>
                  </a:lnTo>
                  <a:lnTo>
                    <a:pt x="30301" y="53137"/>
                  </a:lnTo>
                  <a:lnTo>
                    <a:pt x="30038" y="52532"/>
                  </a:lnTo>
                  <a:lnTo>
                    <a:pt x="29898" y="51865"/>
                  </a:lnTo>
                  <a:lnTo>
                    <a:pt x="29882" y="51523"/>
                  </a:lnTo>
                  <a:lnTo>
                    <a:pt x="29851" y="51197"/>
                  </a:lnTo>
                  <a:lnTo>
                    <a:pt x="29913" y="50530"/>
                  </a:lnTo>
                  <a:lnTo>
                    <a:pt x="30131" y="49924"/>
                  </a:lnTo>
                  <a:lnTo>
                    <a:pt x="30472" y="49381"/>
                  </a:lnTo>
                  <a:lnTo>
                    <a:pt x="30938" y="48915"/>
                  </a:lnTo>
                  <a:lnTo>
                    <a:pt x="31512" y="48543"/>
                  </a:lnTo>
                  <a:lnTo>
                    <a:pt x="32164" y="48279"/>
                  </a:lnTo>
                  <a:lnTo>
                    <a:pt x="32894" y="48139"/>
                  </a:lnTo>
                  <a:lnTo>
                    <a:pt x="33282" y="48123"/>
                  </a:lnTo>
                  <a:close/>
                  <a:moveTo>
                    <a:pt x="29168" y="77432"/>
                  </a:moveTo>
                  <a:lnTo>
                    <a:pt x="29836" y="77571"/>
                  </a:lnTo>
                  <a:lnTo>
                    <a:pt x="30441" y="77835"/>
                  </a:lnTo>
                  <a:lnTo>
                    <a:pt x="30984" y="78208"/>
                  </a:lnTo>
                  <a:lnTo>
                    <a:pt x="31450" y="78673"/>
                  </a:lnTo>
                  <a:lnTo>
                    <a:pt x="31823" y="79217"/>
                  </a:lnTo>
                  <a:lnTo>
                    <a:pt x="32087" y="79838"/>
                  </a:lnTo>
                  <a:lnTo>
                    <a:pt x="32226" y="80490"/>
                  </a:lnTo>
                  <a:lnTo>
                    <a:pt x="32226" y="80831"/>
                  </a:lnTo>
                  <a:lnTo>
                    <a:pt x="32226" y="81173"/>
                  </a:lnTo>
                  <a:lnTo>
                    <a:pt x="32087" y="81825"/>
                  </a:lnTo>
                  <a:lnTo>
                    <a:pt x="31823" y="82430"/>
                  </a:lnTo>
                  <a:lnTo>
                    <a:pt x="31450" y="82973"/>
                  </a:lnTo>
                  <a:lnTo>
                    <a:pt x="30984" y="83439"/>
                  </a:lnTo>
                  <a:lnTo>
                    <a:pt x="30441" y="83812"/>
                  </a:lnTo>
                  <a:lnTo>
                    <a:pt x="29820" y="84076"/>
                  </a:lnTo>
                  <a:lnTo>
                    <a:pt x="29168" y="84215"/>
                  </a:lnTo>
                  <a:lnTo>
                    <a:pt x="28827" y="84231"/>
                  </a:lnTo>
                  <a:lnTo>
                    <a:pt x="28485" y="84215"/>
                  </a:lnTo>
                  <a:lnTo>
                    <a:pt x="27833" y="84076"/>
                  </a:lnTo>
                  <a:lnTo>
                    <a:pt x="27228" y="83812"/>
                  </a:lnTo>
                  <a:lnTo>
                    <a:pt x="26685" y="83439"/>
                  </a:lnTo>
                  <a:lnTo>
                    <a:pt x="26219" y="82973"/>
                  </a:lnTo>
                  <a:lnTo>
                    <a:pt x="25846" y="82430"/>
                  </a:lnTo>
                  <a:lnTo>
                    <a:pt x="25582" y="81825"/>
                  </a:lnTo>
                  <a:lnTo>
                    <a:pt x="25443" y="81173"/>
                  </a:lnTo>
                  <a:lnTo>
                    <a:pt x="25427" y="80831"/>
                  </a:lnTo>
                  <a:lnTo>
                    <a:pt x="25443" y="80490"/>
                  </a:lnTo>
                  <a:lnTo>
                    <a:pt x="25582" y="79838"/>
                  </a:lnTo>
                  <a:lnTo>
                    <a:pt x="25846" y="79217"/>
                  </a:lnTo>
                  <a:lnTo>
                    <a:pt x="26219" y="78673"/>
                  </a:lnTo>
                  <a:lnTo>
                    <a:pt x="26685" y="78208"/>
                  </a:lnTo>
                  <a:lnTo>
                    <a:pt x="27228" y="77835"/>
                  </a:lnTo>
                  <a:lnTo>
                    <a:pt x="27833" y="77571"/>
                  </a:lnTo>
                  <a:lnTo>
                    <a:pt x="28485" y="77432"/>
                  </a:lnTo>
                  <a:close/>
                  <a:moveTo>
                    <a:pt x="0" y="1"/>
                  </a:moveTo>
                  <a:lnTo>
                    <a:pt x="0" y="3664"/>
                  </a:lnTo>
                  <a:lnTo>
                    <a:pt x="62" y="3664"/>
                  </a:lnTo>
                  <a:lnTo>
                    <a:pt x="699" y="3696"/>
                  </a:lnTo>
                  <a:lnTo>
                    <a:pt x="1909" y="3944"/>
                  </a:lnTo>
                  <a:lnTo>
                    <a:pt x="3027" y="4425"/>
                  </a:lnTo>
                  <a:lnTo>
                    <a:pt x="4036" y="5124"/>
                  </a:lnTo>
                  <a:lnTo>
                    <a:pt x="4890" y="5977"/>
                  </a:lnTo>
                  <a:lnTo>
                    <a:pt x="5573" y="6971"/>
                  </a:lnTo>
                  <a:lnTo>
                    <a:pt x="6054" y="8104"/>
                  </a:lnTo>
                  <a:lnTo>
                    <a:pt x="6318" y="9315"/>
                  </a:lnTo>
                  <a:lnTo>
                    <a:pt x="6334" y="9951"/>
                  </a:lnTo>
                  <a:lnTo>
                    <a:pt x="6318" y="10572"/>
                  </a:lnTo>
                  <a:lnTo>
                    <a:pt x="6054" y="11799"/>
                  </a:lnTo>
                  <a:lnTo>
                    <a:pt x="5573" y="12916"/>
                  </a:lnTo>
                  <a:lnTo>
                    <a:pt x="4890" y="13910"/>
                  </a:lnTo>
                  <a:lnTo>
                    <a:pt x="4036" y="14779"/>
                  </a:lnTo>
                  <a:lnTo>
                    <a:pt x="3027" y="15462"/>
                  </a:lnTo>
                  <a:lnTo>
                    <a:pt x="1909" y="15943"/>
                  </a:lnTo>
                  <a:lnTo>
                    <a:pt x="699" y="16207"/>
                  </a:lnTo>
                  <a:lnTo>
                    <a:pt x="62" y="16223"/>
                  </a:lnTo>
                  <a:lnTo>
                    <a:pt x="0" y="16223"/>
                  </a:lnTo>
                  <a:lnTo>
                    <a:pt x="0" y="87103"/>
                  </a:lnTo>
                  <a:lnTo>
                    <a:pt x="62" y="87103"/>
                  </a:lnTo>
                  <a:lnTo>
                    <a:pt x="699" y="87134"/>
                  </a:lnTo>
                  <a:lnTo>
                    <a:pt x="1909" y="87382"/>
                  </a:lnTo>
                  <a:lnTo>
                    <a:pt x="3027" y="87863"/>
                  </a:lnTo>
                  <a:lnTo>
                    <a:pt x="4036" y="88546"/>
                  </a:lnTo>
                  <a:lnTo>
                    <a:pt x="4890" y="89416"/>
                  </a:lnTo>
                  <a:lnTo>
                    <a:pt x="5573" y="90409"/>
                  </a:lnTo>
                  <a:lnTo>
                    <a:pt x="6054" y="91542"/>
                  </a:lnTo>
                  <a:lnTo>
                    <a:pt x="6318" y="92753"/>
                  </a:lnTo>
                  <a:lnTo>
                    <a:pt x="6334" y="93390"/>
                  </a:lnTo>
                  <a:lnTo>
                    <a:pt x="6318" y="94011"/>
                  </a:lnTo>
                  <a:lnTo>
                    <a:pt x="6054" y="95221"/>
                  </a:lnTo>
                  <a:lnTo>
                    <a:pt x="5573" y="96355"/>
                  </a:lnTo>
                  <a:lnTo>
                    <a:pt x="4890" y="97348"/>
                  </a:lnTo>
                  <a:lnTo>
                    <a:pt x="4036" y="98217"/>
                  </a:lnTo>
                  <a:lnTo>
                    <a:pt x="3027" y="98900"/>
                  </a:lnTo>
                  <a:lnTo>
                    <a:pt x="1909" y="99382"/>
                  </a:lnTo>
                  <a:lnTo>
                    <a:pt x="699" y="99630"/>
                  </a:lnTo>
                  <a:lnTo>
                    <a:pt x="62" y="99661"/>
                  </a:lnTo>
                  <a:lnTo>
                    <a:pt x="0" y="99661"/>
                  </a:lnTo>
                  <a:lnTo>
                    <a:pt x="0" y="103309"/>
                  </a:lnTo>
                  <a:lnTo>
                    <a:pt x="155" y="103325"/>
                  </a:lnTo>
                  <a:lnTo>
                    <a:pt x="326" y="103325"/>
                  </a:lnTo>
                  <a:lnTo>
                    <a:pt x="838" y="103309"/>
                  </a:lnTo>
                  <a:lnTo>
                    <a:pt x="1847" y="103216"/>
                  </a:lnTo>
                  <a:lnTo>
                    <a:pt x="2810" y="103014"/>
                  </a:lnTo>
                  <a:lnTo>
                    <a:pt x="3741" y="102719"/>
                  </a:lnTo>
                  <a:lnTo>
                    <a:pt x="4641" y="102347"/>
                  </a:lnTo>
                  <a:lnTo>
                    <a:pt x="5480" y="101881"/>
                  </a:lnTo>
                  <a:lnTo>
                    <a:pt x="6271" y="101353"/>
                  </a:lnTo>
                  <a:lnTo>
                    <a:pt x="7017" y="100748"/>
                  </a:lnTo>
                  <a:lnTo>
                    <a:pt x="7684" y="100065"/>
                  </a:lnTo>
                  <a:lnTo>
                    <a:pt x="8289" y="99335"/>
                  </a:lnTo>
                  <a:lnTo>
                    <a:pt x="8833" y="98543"/>
                  </a:lnTo>
                  <a:lnTo>
                    <a:pt x="9283" y="97690"/>
                  </a:lnTo>
                  <a:lnTo>
                    <a:pt x="9671" y="96805"/>
                  </a:lnTo>
                  <a:lnTo>
                    <a:pt x="9950" y="95873"/>
                  </a:lnTo>
                  <a:lnTo>
                    <a:pt x="10152" y="94895"/>
                  </a:lnTo>
                  <a:lnTo>
                    <a:pt x="10261" y="93902"/>
                  </a:lnTo>
                  <a:lnTo>
                    <a:pt x="10261" y="93390"/>
                  </a:lnTo>
                  <a:lnTo>
                    <a:pt x="10261" y="92924"/>
                  </a:lnTo>
                  <a:lnTo>
                    <a:pt x="10168" y="92008"/>
                  </a:lnTo>
                  <a:lnTo>
                    <a:pt x="10013" y="91139"/>
                  </a:lnTo>
                  <a:lnTo>
                    <a:pt x="9764" y="90285"/>
                  </a:lnTo>
                  <a:lnTo>
                    <a:pt x="9454" y="89478"/>
                  </a:lnTo>
                  <a:lnTo>
                    <a:pt x="9081" y="88702"/>
                  </a:lnTo>
                  <a:lnTo>
                    <a:pt x="8414" y="87599"/>
                  </a:lnTo>
                  <a:lnTo>
                    <a:pt x="7311" y="86311"/>
                  </a:lnTo>
                  <a:lnTo>
                    <a:pt x="6008" y="85209"/>
                  </a:lnTo>
                  <a:lnTo>
                    <a:pt x="4564" y="84308"/>
                  </a:lnTo>
                  <a:lnTo>
                    <a:pt x="2980" y="83656"/>
                  </a:lnTo>
                  <a:lnTo>
                    <a:pt x="2158" y="83439"/>
                  </a:lnTo>
                  <a:lnTo>
                    <a:pt x="2158" y="67481"/>
                  </a:lnTo>
                  <a:lnTo>
                    <a:pt x="13133" y="67481"/>
                  </a:lnTo>
                  <a:lnTo>
                    <a:pt x="14188" y="68149"/>
                  </a:lnTo>
                  <a:lnTo>
                    <a:pt x="14716" y="68537"/>
                  </a:lnTo>
                  <a:lnTo>
                    <a:pt x="23083" y="76904"/>
                  </a:lnTo>
                  <a:lnTo>
                    <a:pt x="22804" y="77307"/>
                  </a:lnTo>
                  <a:lnTo>
                    <a:pt x="22400" y="78192"/>
                  </a:lnTo>
                  <a:lnTo>
                    <a:pt x="22152" y="79170"/>
                  </a:lnTo>
                  <a:lnTo>
                    <a:pt x="22043" y="80241"/>
                  </a:lnTo>
                  <a:lnTo>
                    <a:pt x="22028" y="80831"/>
                  </a:lnTo>
                  <a:lnTo>
                    <a:pt x="22059" y="81561"/>
                  </a:lnTo>
                  <a:lnTo>
                    <a:pt x="22338" y="82942"/>
                  </a:lnTo>
                  <a:lnTo>
                    <a:pt x="22866" y="84215"/>
                  </a:lnTo>
                  <a:lnTo>
                    <a:pt x="23626" y="85333"/>
                  </a:lnTo>
                  <a:lnTo>
                    <a:pt x="24589" y="86295"/>
                  </a:lnTo>
                  <a:lnTo>
                    <a:pt x="25707" y="87056"/>
                  </a:lnTo>
                  <a:lnTo>
                    <a:pt x="26979" y="87584"/>
                  </a:lnTo>
                  <a:lnTo>
                    <a:pt x="28361" y="87863"/>
                  </a:lnTo>
                  <a:lnTo>
                    <a:pt x="29091" y="87894"/>
                  </a:lnTo>
                  <a:lnTo>
                    <a:pt x="29820" y="87863"/>
                  </a:lnTo>
                  <a:lnTo>
                    <a:pt x="31202" y="87584"/>
                  </a:lnTo>
                  <a:lnTo>
                    <a:pt x="32475" y="87041"/>
                  </a:lnTo>
                  <a:lnTo>
                    <a:pt x="33608" y="86295"/>
                  </a:lnTo>
                  <a:lnTo>
                    <a:pt x="34555" y="85333"/>
                  </a:lnTo>
                  <a:lnTo>
                    <a:pt x="35315" y="84200"/>
                  </a:lnTo>
                  <a:lnTo>
                    <a:pt x="35843" y="82942"/>
                  </a:lnTo>
                  <a:lnTo>
                    <a:pt x="36123" y="81561"/>
                  </a:lnTo>
                  <a:lnTo>
                    <a:pt x="36154" y="80831"/>
                  </a:lnTo>
                  <a:lnTo>
                    <a:pt x="36123" y="80102"/>
                  </a:lnTo>
                  <a:lnTo>
                    <a:pt x="35843" y="78704"/>
                  </a:lnTo>
                  <a:lnTo>
                    <a:pt x="35315" y="77447"/>
                  </a:lnTo>
                  <a:lnTo>
                    <a:pt x="34555" y="76314"/>
                  </a:lnTo>
                  <a:lnTo>
                    <a:pt x="33608" y="75367"/>
                  </a:lnTo>
                  <a:lnTo>
                    <a:pt x="32475" y="74606"/>
                  </a:lnTo>
                  <a:lnTo>
                    <a:pt x="31202" y="74063"/>
                  </a:lnTo>
                  <a:lnTo>
                    <a:pt x="29820" y="73784"/>
                  </a:lnTo>
                  <a:lnTo>
                    <a:pt x="29091" y="73768"/>
                  </a:lnTo>
                  <a:lnTo>
                    <a:pt x="28609" y="73768"/>
                  </a:lnTo>
                  <a:lnTo>
                    <a:pt x="27709" y="73877"/>
                  </a:lnTo>
                  <a:lnTo>
                    <a:pt x="26886" y="74063"/>
                  </a:lnTo>
                  <a:lnTo>
                    <a:pt x="26079" y="74358"/>
                  </a:lnTo>
                  <a:lnTo>
                    <a:pt x="25691" y="74544"/>
                  </a:lnTo>
                  <a:lnTo>
                    <a:pt x="18628" y="67481"/>
                  </a:lnTo>
                  <a:lnTo>
                    <a:pt x="18302" y="67155"/>
                  </a:lnTo>
                  <a:lnTo>
                    <a:pt x="15958" y="64904"/>
                  </a:lnTo>
                  <a:lnTo>
                    <a:pt x="14964" y="64081"/>
                  </a:lnTo>
                  <a:lnTo>
                    <a:pt x="14763" y="63911"/>
                  </a:lnTo>
                  <a:lnTo>
                    <a:pt x="14235" y="63771"/>
                  </a:lnTo>
                  <a:lnTo>
                    <a:pt x="13536" y="63787"/>
                  </a:lnTo>
                  <a:lnTo>
                    <a:pt x="13397" y="63833"/>
                  </a:lnTo>
                  <a:lnTo>
                    <a:pt x="2158" y="63833"/>
                  </a:lnTo>
                  <a:lnTo>
                    <a:pt x="2158" y="57810"/>
                  </a:lnTo>
                  <a:lnTo>
                    <a:pt x="1894" y="53619"/>
                  </a:lnTo>
                  <a:lnTo>
                    <a:pt x="26219" y="53619"/>
                  </a:lnTo>
                  <a:lnTo>
                    <a:pt x="26374" y="54209"/>
                  </a:lnTo>
                  <a:lnTo>
                    <a:pt x="26855" y="55280"/>
                  </a:lnTo>
                  <a:lnTo>
                    <a:pt x="27507" y="56242"/>
                  </a:lnTo>
                  <a:lnTo>
                    <a:pt x="28283" y="57065"/>
                  </a:lnTo>
                  <a:lnTo>
                    <a:pt x="29199" y="57748"/>
                  </a:lnTo>
                  <a:lnTo>
                    <a:pt x="30208" y="58276"/>
                  </a:lnTo>
                  <a:lnTo>
                    <a:pt x="31295" y="58648"/>
                  </a:lnTo>
                  <a:lnTo>
                    <a:pt x="32428" y="58835"/>
                  </a:lnTo>
                  <a:lnTo>
                    <a:pt x="33018" y="58850"/>
                  </a:lnTo>
                  <a:lnTo>
                    <a:pt x="33748" y="58835"/>
                  </a:lnTo>
                  <a:lnTo>
                    <a:pt x="35129" y="58555"/>
                  </a:lnTo>
                  <a:lnTo>
                    <a:pt x="36402" y="58012"/>
                  </a:lnTo>
                  <a:lnTo>
                    <a:pt x="37520" y="57251"/>
                  </a:lnTo>
                  <a:lnTo>
                    <a:pt x="38482" y="56304"/>
                  </a:lnTo>
                  <a:lnTo>
                    <a:pt x="39243" y="55171"/>
                  </a:lnTo>
                  <a:lnTo>
                    <a:pt x="39771" y="53914"/>
                  </a:lnTo>
                  <a:lnTo>
                    <a:pt x="40050" y="52517"/>
                  </a:lnTo>
                  <a:lnTo>
                    <a:pt x="40081" y="51802"/>
                  </a:lnTo>
                  <a:lnTo>
                    <a:pt x="40050" y="51057"/>
                  </a:lnTo>
                  <a:lnTo>
                    <a:pt x="39771" y="49660"/>
                  </a:lnTo>
                  <a:lnTo>
                    <a:pt x="39243" y="48356"/>
                  </a:lnTo>
                  <a:lnTo>
                    <a:pt x="38482" y="47177"/>
                  </a:lnTo>
                  <a:lnTo>
                    <a:pt x="37520" y="46167"/>
                  </a:lnTo>
                  <a:lnTo>
                    <a:pt x="36402" y="45376"/>
                  </a:lnTo>
                  <a:lnTo>
                    <a:pt x="35129" y="44801"/>
                  </a:lnTo>
                  <a:lnTo>
                    <a:pt x="34105" y="44553"/>
                  </a:lnTo>
                  <a:lnTo>
                    <a:pt x="33391" y="44475"/>
                  </a:lnTo>
                  <a:lnTo>
                    <a:pt x="33018" y="44475"/>
                  </a:lnTo>
                  <a:lnTo>
                    <a:pt x="32382" y="44491"/>
                  </a:lnTo>
                  <a:lnTo>
                    <a:pt x="31186" y="44708"/>
                  </a:lnTo>
                  <a:lnTo>
                    <a:pt x="30084" y="45112"/>
                  </a:lnTo>
                  <a:lnTo>
                    <a:pt x="29091" y="45686"/>
                  </a:lnTo>
                  <a:lnTo>
                    <a:pt x="28206" y="46416"/>
                  </a:lnTo>
                  <a:lnTo>
                    <a:pt x="27445" y="47301"/>
                  </a:lnTo>
                  <a:lnTo>
                    <a:pt x="26840" y="48294"/>
                  </a:lnTo>
                  <a:lnTo>
                    <a:pt x="26374" y="49381"/>
                  </a:lnTo>
                  <a:lnTo>
                    <a:pt x="26219" y="49971"/>
                  </a:lnTo>
                  <a:lnTo>
                    <a:pt x="1894" y="49971"/>
                  </a:lnTo>
                  <a:lnTo>
                    <a:pt x="1894" y="39508"/>
                  </a:lnTo>
                  <a:lnTo>
                    <a:pt x="13272" y="39508"/>
                  </a:lnTo>
                  <a:lnTo>
                    <a:pt x="13986" y="39446"/>
                  </a:lnTo>
                  <a:lnTo>
                    <a:pt x="14499" y="39337"/>
                  </a:lnTo>
                  <a:lnTo>
                    <a:pt x="14716" y="39244"/>
                  </a:lnTo>
                  <a:lnTo>
                    <a:pt x="15694" y="38421"/>
                  </a:lnTo>
                  <a:lnTo>
                    <a:pt x="18038" y="36170"/>
                  </a:lnTo>
                  <a:lnTo>
                    <a:pt x="18364" y="35844"/>
                  </a:lnTo>
                  <a:lnTo>
                    <a:pt x="25427" y="28781"/>
                  </a:lnTo>
                  <a:lnTo>
                    <a:pt x="25831" y="28968"/>
                  </a:lnTo>
                  <a:lnTo>
                    <a:pt x="26622" y="29263"/>
                  </a:lnTo>
                  <a:lnTo>
                    <a:pt x="27461" y="29464"/>
                  </a:lnTo>
                  <a:lnTo>
                    <a:pt x="28346" y="29557"/>
                  </a:lnTo>
                  <a:lnTo>
                    <a:pt x="28827" y="29557"/>
                  </a:lnTo>
                  <a:lnTo>
                    <a:pt x="29556" y="29542"/>
                  </a:lnTo>
                  <a:lnTo>
                    <a:pt x="30938" y="29263"/>
                  </a:lnTo>
                  <a:lnTo>
                    <a:pt x="32211" y="28719"/>
                  </a:lnTo>
                  <a:lnTo>
                    <a:pt x="33344" y="27959"/>
                  </a:lnTo>
                  <a:lnTo>
                    <a:pt x="34291" y="27012"/>
                  </a:lnTo>
                  <a:lnTo>
                    <a:pt x="35052" y="25878"/>
                  </a:lnTo>
                  <a:lnTo>
                    <a:pt x="35579" y="24621"/>
                  </a:lnTo>
                  <a:lnTo>
                    <a:pt x="35874" y="23224"/>
                  </a:lnTo>
                  <a:lnTo>
                    <a:pt x="35890" y="22510"/>
                  </a:lnTo>
                  <a:lnTo>
                    <a:pt x="35874" y="21780"/>
                  </a:lnTo>
                  <a:lnTo>
                    <a:pt x="35579" y="20383"/>
                  </a:lnTo>
                  <a:lnTo>
                    <a:pt x="35052" y="19126"/>
                  </a:lnTo>
                  <a:lnTo>
                    <a:pt x="34291" y="17993"/>
                  </a:lnTo>
                  <a:lnTo>
                    <a:pt x="33344" y="17030"/>
                  </a:lnTo>
                  <a:lnTo>
                    <a:pt x="32211" y="16285"/>
                  </a:lnTo>
                  <a:lnTo>
                    <a:pt x="30938" y="15742"/>
                  </a:lnTo>
                  <a:lnTo>
                    <a:pt x="29556" y="15462"/>
                  </a:lnTo>
                  <a:lnTo>
                    <a:pt x="28827" y="15447"/>
                  </a:lnTo>
                  <a:lnTo>
                    <a:pt x="28097" y="15462"/>
                  </a:lnTo>
                  <a:lnTo>
                    <a:pt x="26716" y="15742"/>
                  </a:lnTo>
                  <a:lnTo>
                    <a:pt x="25443" y="16285"/>
                  </a:lnTo>
                  <a:lnTo>
                    <a:pt x="24325" y="17046"/>
                  </a:lnTo>
                  <a:lnTo>
                    <a:pt x="23363" y="17993"/>
                  </a:lnTo>
                  <a:lnTo>
                    <a:pt x="22602" y="19126"/>
                  </a:lnTo>
                  <a:lnTo>
                    <a:pt x="22074" y="20383"/>
                  </a:lnTo>
                  <a:lnTo>
                    <a:pt x="21795" y="21780"/>
                  </a:lnTo>
                  <a:lnTo>
                    <a:pt x="21764" y="22510"/>
                  </a:lnTo>
                  <a:lnTo>
                    <a:pt x="21779" y="22991"/>
                  </a:lnTo>
                  <a:lnTo>
                    <a:pt x="21950" y="23969"/>
                  </a:lnTo>
                  <a:lnTo>
                    <a:pt x="22431" y="25444"/>
                  </a:lnTo>
                  <a:lnTo>
                    <a:pt x="22819" y="26422"/>
                  </a:lnTo>
                  <a:lnTo>
                    <a:pt x="14452" y="34789"/>
                  </a:lnTo>
                  <a:lnTo>
                    <a:pt x="14312" y="34929"/>
                  </a:lnTo>
                  <a:lnTo>
                    <a:pt x="13598" y="35518"/>
                  </a:lnTo>
                  <a:lnTo>
                    <a:pt x="13086" y="35813"/>
                  </a:lnTo>
                  <a:lnTo>
                    <a:pt x="12884" y="35844"/>
                  </a:lnTo>
                  <a:lnTo>
                    <a:pt x="1894" y="35844"/>
                  </a:lnTo>
                  <a:lnTo>
                    <a:pt x="1894" y="31389"/>
                  </a:lnTo>
                  <a:lnTo>
                    <a:pt x="1894" y="19886"/>
                  </a:lnTo>
                  <a:lnTo>
                    <a:pt x="2328" y="19809"/>
                  </a:lnTo>
                  <a:lnTo>
                    <a:pt x="3182" y="19576"/>
                  </a:lnTo>
                  <a:lnTo>
                    <a:pt x="3989" y="19281"/>
                  </a:lnTo>
                  <a:lnTo>
                    <a:pt x="4781" y="18908"/>
                  </a:lnTo>
                  <a:lnTo>
                    <a:pt x="5511" y="18474"/>
                  </a:lnTo>
                  <a:lnTo>
                    <a:pt x="6194" y="17977"/>
                  </a:lnTo>
                  <a:lnTo>
                    <a:pt x="6846" y="17418"/>
                  </a:lnTo>
                  <a:lnTo>
                    <a:pt x="7436" y="16813"/>
                  </a:lnTo>
                  <a:lnTo>
                    <a:pt x="7979" y="16145"/>
                  </a:lnTo>
                  <a:lnTo>
                    <a:pt x="8460" y="15447"/>
                  </a:lnTo>
                  <a:lnTo>
                    <a:pt x="8879" y="14686"/>
                  </a:lnTo>
                  <a:lnTo>
                    <a:pt x="9236" y="13894"/>
                  </a:lnTo>
                  <a:lnTo>
                    <a:pt x="9531" y="13072"/>
                  </a:lnTo>
                  <a:lnTo>
                    <a:pt x="9764" y="12202"/>
                  </a:lnTo>
                  <a:lnTo>
                    <a:pt x="9919" y="11318"/>
                  </a:lnTo>
                  <a:lnTo>
                    <a:pt x="9997" y="10417"/>
                  </a:lnTo>
                  <a:lnTo>
                    <a:pt x="9997" y="9951"/>
                  </a:lnTo>
                  <a:lnTo>
                    <a:pt x="9997" y="9439"/>
                  </a:lnTo>
                  <a:lnTo>
                    <a:pt x="9888" y="8430"/>
                  </a:lnTo>
                  <a:lnTo>
                    <a:pt x="9687" y="7452"/>
                  </a:lnTo>
                  <a:lnTo>
                    <a:pt x="9407" y="6521"/>
                  </a:lnTo>
                  <a:lnTo>
                    <a:pt x="9019" y="5636"/>
                  </a:lnTo>
                  <a:lnTo>
                    <a:pt x="8569" y="4782"/>
                  </a:lnTo>
                  <a:lnTo>
                    <a:pt x="8026" y="3990"/>
                  </a:lnTo>
                  <a:lnTo>
                    <a:pt x="7420" y="3261"/>
                  </a:lnTo>
                  <a:lnTo>
                    <a:pt x="6753" y="2578"/>
                  </a:lnTo>
                  <a:lnTo>
                    <a:pt x="6008" y="1972"/>
                  </a:lnTo>
                  <a:lnTo>
                    <a:pt x="5216" y="1445"/>
                  </a:lnTo>
                  <a:lnTo>
                    <a:pt x="4378" y="979"/>
                  </a:lnTo>
                  <a:lnTo>
                    <a:pt x="3477" y="606"/>
                  </a:lnTo>
                  <a:lnTo>
                    <a:pt x="2546" y="311"/>
                  </a:lnTo>
                  <a:lnTo>
                    <a:pt x="1583" y="110"/>
                  </a:lnTo>
                  <a:lnTo>
                    <a:pt x="574" y="17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428750" rotWithShape="0" algn="bl" dir="10800000" dist="952500">
                <a:srgbClr val="000000">
                  <a:alpha val="10000"/>
                </a:srgbClr>
              </a:outerShdw>
            </a:effectLst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5"/>
          <p:cNvSpPr txBox="1"/>
          <p:nvPr/>
        </p:nvSpPr>
        <p:spPr>
          <a:xfrm>
            <a:off x="1213963" y="2418175"/>
            <a:ext cx="35199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1218775" y="2413675"/>
            <a:ext cx="3520800" cy="1846500"/>
          </a:xfrm>
          <a:prstGeom prst="rect">
            <a:avLst/>
          </a:prstGeom>
        </p:spPr>
        <p:txBody>
          <a:bodyPr anchorCtr="0" anchor="t" bIns="91800" lIns="91800" spcFirstLastPara="1" rIns="91800" wrap="square" tIns="91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 Semibold"/>
              <a:buNone/>
              <a:defRPr b="0" sz="9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  <p15:guide id="2" orient="horz" pos="895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with description and picture or diagram">
  <p:cSld name="TITLE_AND_BODY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5017800" y="-37"/>
            <a:ext cx="4126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54" name="Google Shape;54;p5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"/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  <p15:guide id="2" orient="horz" pos="89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RED">
  <p:cSld name="TITLE_AND_BODY_1_3">
    <p:bg>
      <p:bgPr>
        <a:solidFill>
          <a:srgbClr val="D8382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Proxima Nova Semibold"/>
              <a:buNone/>
              <a:defRPr b="0" sz="9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3" name="Google Shape;73;p7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74" name="Google Shape;74;p7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Aubergine">
  <p:cSld name="TITLE_AND_BODY_1_3_2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wire ">
  <p:cSld name="TITLE_AND_BODY_1_3_1"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9"/>
          <p:cNvPicPr preferRelativeResize="0"/>
          <p:nvPr/>
        </p:nvPicPr>
        <p:blipFill rotWithShape="1">
          <a:blip r:embed="rId2">
            <a:alphaModFix/>
          </a:blip>
          <a:srcRect b="0" l="0" r="0" t="29617"/>
          <a:stretch/>
        </p:blipFill>
        <p:spPr>
          <a:xfrm>
            <a:off x="0" y="1525150"/>
            <a:ext cx="9144001" cy="3613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1" name="Google Shape;91;p9"/>
          <p:cNvSpPr/>
          <p:nvPr/>
        </p:nvSpPr>
        <p:spPr>
          <a:xfrm>
            <a:off x="2232200" y="2575925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1090300" y="321865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4226650" y="318110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4510075" y="4221425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6793875" y="368470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216275" y="467860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8790275" y="2860825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39950" y="3856975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1090300" y="491935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2514900" y="4537250"/>
            <a:ext cx="123900" cy="123900"/>
          </a:xfrm>
          <a:prstGeom prst="ellipse">
            <a:avLst/>
          </a:prstGeom>
          <a:gradFill>
            <a:gsLst>
              <a:gs pos="0">
                <a:srgbClr val="F2FAFB"/>
              </a:gs>
              <a:gs pos="100000">
                <a:srgbClr val="94CCD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071563" rotWithShape="0" algn="bl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/ edge-ai">
  <p:cSld name="TITLE_AND_BODY_1_3_1_1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0"/>
          <p:cNvPicPr preferRelativeResize="0"/>
          <p:nvPr/>
        </p:nvPicPr>
        <p:blipFill rotWithShape="1">
          <a:blip r:embed="rId2">
            <a:alphaModFix/>
          </a:blip>
          <a:srcRect b="8542" l="26943" r="0" t="0"/>
          <a:stretch/>
        </p:blipFill>
        <p:spPr>
          <a:xfrm>
            <a:off x="3840350" y="572100"/>
            <a:ext cx="5303650" cy="4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0"/>
          <p:cNvSpPr txBox="1"/>
          <p:nvPr>
            <p:ph type="title"/>
          </p:nvPr>
        </p:nvSpPr>
        <p:spPr>
          <a:xfrm>
            <a:off x="229825" y="572125"/>
            <a:ext cx="4342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None/>
              <a:defRPr b="1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2" type="title"/>
          </p:nvPr>
        </p:nvSpPr>
        <p:spPr>
          <a:xfrm>
            <a:off x="229825" y="126300"/>
            <a:ext cx="4342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Proxima Nova Semibold"/>
              <a:buNone/>
              <a:defRPr b="0" sz="9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6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7" name="Google Shape;7;p1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 Semibold"/>
              <a:buNone/>
              <a:defRPr b="0" sz="9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Proxima Nova"/>
              <a:buNone/>
              <a:defRPr sz="9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2"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800" lIns="91800" spcFirstLastPara="1" rIns="91800" wrap="square" tIns="918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 b="1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None/>
              <a:defRPr sz="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229825" y="1420210"/>
            <a:ext cx="41202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3" type="body"/>
          </p:nvPr>
        </p:nvSpPr>
        <p:spPr>
          <a:xfrm>
            <a:off x="4793925" y="1420210"/>
            <a:ext cx="41202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0000" spcFirstLastPara="1" rIns="90000" wrap="square" tIns="900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⸰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▫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▪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◦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400"/>
              <a:buFont typeface="Proxima Nova"/>
              <a:buChar char="•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5">
          <p15:clr>
            <a:srgbClr val="EA4335"/>
          </p15:clr>
        </p15:guide>
        <p15:guide id="2" orient="horz" pos="80">
          <p15:clr>
            <a:srgbClr val="EA4335"/>
          </p15:clr>
        </p15:guide>
        <p15:guide id="3" orient="horz" pos="360">
          <p15:clr>
            <a:srgbClr val="EA4335"/>
          </p15:clr>
        </p15:guide>
        <p15:guide id="4" pos="5615">
          <p15:clr>
            <a:srgbClr val="EA4335"/>
          </p15:clr>
        </p15:guide>
        <p15:guide id="5" orient="horz" pos="3160">
          <p15:clr>
            <a:srgbClr val="EA4335"/>
          </p15:clr>
        </p15:guide>
        <p15:guide id="6" pos="2880">
          <p15:clr>
            <a:srgbClr val="EA4335"/>
          </p15:clr>
        </p15:guide>
        <p15:guide id="7" pos="2600">
          <p15:clr>
            <a:srgbClr val="EA4335"/>
          </p15:clr>
        </p15:guide>
        <p15:guide id="8" pos="3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gugala@antmicro.com" TargetMode="External"/><Relationship Id="rId4" Type="http://schemas.openxmlformats.org/officeDocument/2006/relationships/hyperlink" Target="mailto:mgielda@antmicro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apnproto.org/" TargetMode="External"/><Relationship Id="rId4" Type="http://schemas.openxmlformats.org/officeDocument/2006/relationships/hyperlink" Target="https://github.com/chipsalliance/fpga-interchange-schem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inkedin.com/pulse/chips-alliance-fpga-interchange-format-ivo-bolsens/?trackingId=D2msEW1%2FThmTehF86lCZ2Q%3D%3D" TargetMode="External"/><Relationship Id="rId4" Type="http://schemas.openxmlformats.org/officeDocument/2006/relationships/hyperlink" Target="https://opensource.googleblog.com/2022/02/FPGA%20Interchange%20format%20to%20enable%20interoperable%20FPGA%20tooling.html" TargetMode="External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pensource.antmicro.com/projects/fpga-tool-perf" TargetMode="External"/><Relationship Id="rId4" Type="http://schemas.openxmlformats.org/officeDocument/2006/relationships/hyperlink" Target="https://chipsalliance.github.io/fpga-tool-perf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hipsalliance.github.io/f4pga-database-visualizer/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chipsalliance/fasm" TargetMode="External"/><Relationship Id="rId4" Type="http://schemas.openxmlformats.org/officeDocument/2006/relationships/hyperlink" Target="https://github.com/chipsalliance/yosys-f4pga-plugins" TargetMode="External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chipsalliance.org/g/f4pga-wg" TargetMode="External"/><Relationship Id="rId4" Type="http://schemas.openxmlformats.org/officeDocument/2006/relationships/hyperlink" Target="https://app.slack.com/client/TNH5GDUGP/C033M7FLURZ" TargetMode="External"/><Relationship Id="rId9" Type="http://schemas.openxmlformats.org/officeDocument/2006/relationships/hyperlink" Target="https://github.com/chipsalliance/f4pga" TargetMode="External"/><Relationship Id="rId5" Type="http://schemas.openxmlformats.org/officeDocument/2006/relationships/hyperlink" Target="https://chipsalliance.slack.com/" TargetMode="External"/><Relationship Id="rId6" Type="http://schemas.openxmlformats.org/officeDocument/2006/relationships/hyperlink" Target="https://kiwiirc.com/nextclient/#irc://irc.libera.chat/#F4PGA" TargetMode="External"/><Relationship Id="rId7" Type="http://schemas.openxmlformats.org/officeDocument/2006/relationships/hyperlink" Target="https://slack-invite.chipsalliance.org/" TargetMode="External"/><Relationship Id="rId8" Type="http://schemas.openxmlformats.org/officeDocument/2006/relationships/hyperlink" Target="https://twitter.com/f4pga" TargetMode="External"/><Relationship Id="rId10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hipsalliance.org/category/announcemen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f4pg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2D37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4127750" y="2675250"/>
            <a:ext cx="4786500" cy="205800"/>
          </a:xfrm>
          <a:prstGeom prst="rect">
            <a:avLst/>
          </a:prstGeom>
        </p:spPr>
        <p:txBody>
          <a:bodyPr anchorCtr="0" anchor="t" bIns="0" lIns="91800" spcFirstLastPara="1" rIns="918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CHIPS Spring Workshop 2022</a:t>
            </a:r>
            <a:r>
              <a:rPr b="1" lang="en-GB">
                <a:solidFill>
                  <a:srgbClr val="928F94"/>
                </a:solidFill>
              </a:rPr>
              <a:t>, </a:t>
            </a:r>
            <a:r>
              <a:rPr lang="en-GB"/>
              <a:t>2022</a:t>
            </a:r>
            <a:r>
              <a:rPr b="1" lang="en-GB">
                <a:solidFill>
                  <a:srgbClr val="928F94"/>
                </a:solidFill>
              </a:rPr>
              <a:t>-</a:t>
            </a:r>
            <a:r>
              <a:rPr lang="en-GB"/>
              <a:t>04-19</a:t>
            </a:r>
            <a:endParaRPr b="1">
              <a:solidFill>
                <a:srgbClr val="928F94"/>
              </a:solidFill>
            </a:endParaRPr>
          </a:p>
        </p:txBody>
      </p:sp>
      <p:sp>
        <p:nvSpPr>
          <p:cNvPr id="215" name="Google Shape;215;p26"/>
          <p:cNvSpPr txBox="1"/>
          <p:nvPr>
            <p:ph type="ctrTitle"/>
          </p:nvPr>
        </p:nvSpPr>
        <p:spPr>
          <a:xfrm>
            <a:off x="4127750" y="126300"/>
            <a:ext cx="4786500" cy="2549100"/>
          </a:xfrm>
          <a:prstGeom prst="rect">
            <a:avLst/>
          </a:prstGeom>
        </p:spPr>
        <p:txBody>
          <a:bodyPr anchorCtr="0" anchor="b" bIns="2322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 and More in New CHIPS Alliance Workgroup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26"/>
          <p:cNvSpPr txBox="1"/>
          <p:nvPr>
            <p:ph idx="2" type="subTitle"/>
          </p:nvPr>
        </p:nvSpPr>
        <p:spPr>
          <a:xfrm>
            <a:off x="4127750" y="2881075"/>
            <a:ext cx="4786500" cy="694200"/>
          </a:xfrm>
          <a:prstGeom prst="rect">
            <a:avLst/>
          </a:prstGeom>
        </p:spPr>
        <p:txBody>
          <a:bodyPr anchorCtr="0" anchor="t" bIns="0" lIns="91800" spcFirstLastPara="1" rIns="918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Karol Gugala</a:t>
            </a:r>
            <a:r>
              <a:rPr lang="en-GB">
                <a:solidFill>
                  <a:srgbClr val="928F94"/>
                </a:solidFill>
              </a:rPr>
              <a:t>,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kgugala@antmicro.com</a:t>
            </a:r>
            <a:endParaRPr>
              <a:solidFill>
                <a:srgbClr val="928F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Gielda,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mgielda@antmicro.com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5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Currently supported architectures: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Xilinx 7-Series,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QuickLogic EOS S3,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Lattice CrossLink NX,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Lattice iCE40,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Lattice ECP5 FPGAs,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More to come...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35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 OPEN TOOLCHAIN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ENABLING DEVELOPMENT FOR EVERYONE</a:t>
            </a:r>
            <a:endParaRPr/>
          </a:p>
        </p:txBody>
      </p:sp>
      <p:sp>
        <p:nvSpPr>
          <p:cNvPr id="1515" name="Google Shape;1515;p35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6" name="Google Shape;1516;p35"/>
          <p:cNvGrpSpPr/>
          <p:nvPr/>
        </p:nvGrpSpPr>
        <p:grpSpPr>
          <a:xfrm>
            <a:off x="5700639" y="1498858"/>
            <a:ext cx="2758811" cy="2146062"/>
            <a:chOff x="455125" y="248750"/>
            <a:chExt cx="6702650" cy="5213950"/>
          </a:xfrm>
        </p:grpSpPr>
        <p:sp>
          <p:nvSpPr>
            <p:cNvPr id="1517" name="Google Shape;1517;p35"/>
            <p:cNvSpPr/>
            <p:nvPr/>
          </p:nvSpPr>
          <p:spPr>
            <a:xfrm>
              <a:off x="4201650" y="4176025"/>
              <a:ext cx="1683650" cy="974775"/>
            </a:xfrm>
            <a:custGeom>
              <a:rect b="b" l="l" r="r" t="t"/>
              <a:pathLst>
                <a:path extrusionOk="0" h="38991" w="67346">
                  <a:moveTo>
                    <a:pt x="26655" y="1"/>
                  </a:moveTo>
                  <a:lnTo>
                    <a:pt x="1" y="15597"/>
                  </a:lnTo>
                  <a:lnTo>
                    <a:pt x="40691" y="38990"/>
                  </a:lnTo>
                  <a:lnTo>
                    <a:pt x="67346" y="23536"/>
                  </a:lnTo>
                  <a:lnTo>
                    <a:pt x="266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4201650" y="4176025"/>
              <a:ext cx="1683650" cy="974775"/>
            </a:xfrm>
            <a:custGeom>
              <a:rect b="b" l="l" r="r" t="t"/>
              <a:pathLst>
                <a:path extrusionOk="0" fill="none" h="38991" w="67346">
                  <a:moveTo>
                    <a:pt x="67346" y="23536"/>
                  </a:moveTo>
                  <a:lnTo>
                    <a:pt x="40691" y="38990"/>
                  </a:lnTo>
                  <a:lnTo>
                    <a:pt x="1" y="15597"/>
                  </a:lnTo>
                  <a:lnTo>
                    <a:pt x="26655" y="1"/>
                  </a:lnTo>
                  <a:lnTo>
                    <a:pt x="67346" y="23536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4201650" y="4565925"/>
              <a:ext cx="1683650" cy="609675"/>
            </a:xfrm>
            <a:custGeom>
              <a:rect b="b" l="l" r="r" t="t"/>
              <a:pathLst>
                <a:path extrusionOk="0" h="24387" w="67346">
                  <a:moveTo>
                    <a:pt x="1" y="1"/>
                  </a:moveTo>
                  <a:lnTo>
                    <a:pt x="1" y="993"/>
                  </a:lnTo>
                  <a:lnTo>
                    <a:pt x="40691" y="24387"/>
                  </a:lnTo>
                  <a:lnTo>
                    <a:pt x="67346" y="8933"/>
                  </a:lnTo>
                  <a:lnTo>
                    <a:pt x="67346" y="7940"/>
                  </a:lnTo>
                  <a:lnTo>
                    <a:pt x="40691" y="233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4201650" y="4565925"/>
              <a:ext cx="1683650" cy="609675"/>
            </a:xfrm>
            <a:custGeom>
              <a:rect b="b" l="l" r="r" t="t"/>
              <a:pathLst>
                <a:path extrusionOk="0" fill="none" h="24387" w="67346">
                  <a:moveTo>
                    <a:pt x="40691" y="23394"/>
                  </a:moveTo>
                  <a:lnTo>
                    <a:pt x="1" y="1"/>
                  </a:lnTo>
                  <a:lnTo>
                    <a:pt x="1" y="993"/>
                  </a:lnTo>
                  <a:lnTo>
                    <a:pt x="40691" y="24387"/>
                  </a:lnTo>
                  <a:lnTo>
                    <a:pt x="67346" y="8933"/>
                  </a:lnTo>
                  <a:lnTo>
                    <a:pt x="67346" y="7940"/>
                  </a:lnTo>
                  <a:lnTo>
                    <a:pt x="40691" y="23394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3482125" y="3406875"/>
              <a:ext cx="1992025" cy="1155525"/>
            </a:xfrm>
            <a:custGeom>
              <a:rect b="b" l="l" r="r" t="t"/>
              <a:pathLst>
                <a:path extrusionOk="0" h="46221" w="79681">
                  <a:moveTo>
                    <a:pt x="79255" y="1"/>
                  </a:moveTo>
                  <a:lnTo>
                    <a:pt x="0" y="46079"/>
                  </a:lnTo>
                  <a:lnTo>
                    <a:pt x="426" y="46221"/>
                  </a:lnTo>
                  <a:lnTo>
                    <a:pt x="79680" y="284"/>
                  </a:lnTo>
                  <a:lnTo>
                    <a:pt x="792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3482125" y="3406875"/>
              <a:ext cx="1992025" cy="1155525"/>
            </a:xfrm>
            <a:custGeom>
              <a:rect b="b" l="l" r="r" t="t"/>
              <a:pathLst>
                <a:path extrusionOk="0" fill="none" h="46221" w="79681">
                  <a:moveTo>
                    <a:pt x="79680" y="284"/>
                  </a:moveTo>
                  <a:lnTo>
                    <a:pt x="426" y="46221"/>
                  </a:lnTo>
                  <a:lnTo>
                    <a:pt x="0" y="46079"/>
                  </a:lnTo>
                  <a:lnTo>
                    <a:pt x="79255" y="1"/>
                  </a:lnTo>
                  <a:lnTo>
                    <a:pt x="79680" y="2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2805125" y="4665175"/>
              <a:ext cx="825900" cy="389925"/>
            </a:xfrm>
            <a:custGeom>
              <a:rect b="b" l="l" r="r" t="t"/>
              <a:pathLst>
                <a:path extrusionOk="0" h="15597" w="33036">
                  <a:moveTo>
                    <a:pt x="1" y="1"/>
                  </a:moveTo>
                  <a:lnTo>
                    <a:pt x="1" y="6097"/>
                  </a:lnTo>
                  <a:lnTo>
                    <a:pt x="142" y="6381"/>
                  </a:lnTo>
                  <a:lnTo>
                    <a:pt x="284" y="6664"/>
                  </a:lnTo>
                  <a:lnTo>
                    <a:pt x="568" y="6948"/>
                  </a:lnTo>
                  <a:lnTo>
                    <a:pt x="851" y="7231"/>
                  </a:lnTo>
                  <a:lnTo>
                    <a:pt x="14604" y="15171"/>
                  </a:lnTo>
                  <a:lnTo>
                    <a:pt x="15596" y="15454"/>
                  </a:lnTo>
                  <a:lnTo>
                    <a:pt x="16589" y="15596"/>
                  </a:lnTo>
                  <a:lnTo>
                    <a:pt x="17581" y="15454"/>
                  </a:lnTo>
                  <a:lnTo>
                    <a:pt x="18574" y="15171"/>
                  </a:lnTo>
                  <a:lnTo>
                    <a:pt x="32184" y="7231"/>
                  </a:lnTo>
                  <a:lnTo>
                    <a:pt x="32468" y="6948"/>
                  </a:lnTo>
                  <a:lnTo>
                    <a:pt x="32752" y="6664"/>
                  </a:lnTo>
                  <a:lnTo>
                    <a:pt x="32893" y="6381"/>
                  </a:lnTo>
                  <a:lnTo>
                    <a:pt x="33035" y="6097"/>
                  </a:lnTo>
                  <a:lnTo>
                    <a:pt x="33035" y="1"/>
                  </a:lnTo>
                  <a:lnTo>
                    <a:pt x="32893" y="284"/>
                  </a:lnTo>
                  <a:lnTo>
                    <a:pt x="32752" y="568"/>
                  </a:lnTo>
                  <a:lnTo>
                    <a:pt x="32468" y="851"/>
                  </a:lnTo>
                  <a:lnTo>
                    <a:pt x="32184" y="1135"/>
                  </a:lnTo>
                  <a:lnTo>
                    <a:pt x="18574" y="9074"/>
                  </a:lnTo>
                  <a:lnTo>
                    <a:pt x="17581" y="9358"/>
                  </a:lnTo>
                  <a:lnTo>
                    <a:pt x="16589" y="9500"/>
                  </a:lnTo>
                  <a:lnTo>
                    <a:pt x="15596" y="9358"/>
                  </a:lnTo>
                  <a:lnTo>
                    <a:pt x="14604" y="9074"/>
                  </a:lnTo>
                  <a:lnTo>
                    <a:pt x="851" y="1135"/>
                  </a:lnTo>
                  <a:lnTo>
                    <a:pt x="568" y="851"/>
                  </a:lnTo>
                  <a:lnTo>
                    <a:pt x="284" y="709"/>
                  </a:lnTo>
                  <a:lnTo>
                    <a:pt x="142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2805125" y="4665175"/>
              <a:ext cx="825900" cy="389925"/>
            </a:xfrm>
            <a:custGeom>
              <a:rect b="b" l="l" r="r" t="t"/>
              <a:pathLst>
                <a:path extrusionOk="0" fill="none" h="15597" w="33036">
                  <a:moveTo>
                    <a:pt x="33035" y="1"/>
                  </a:moveTo>
                  <a:lnTo>
                    <a:pt x="33035" y="6097"/>
                  </a:lnTo>
                  <a:lnTo>
                    <a:pt x="33035" y="6097"/>
                  </a:lnTo>
                  <a:lnTo>
                    <a:pt x="32893" y="6381"/>
                  </a:lnTo>
                  <a:lnTo>
                    <a:pt x="32752" y="6664"/>
                  </a:lnTo>
                  <a:lnTo>
                    <a:pt x="32752" y="6664"/>
                  </a:lnTo>
                  <a:lnTo>
                    <a:pt x="32468" y="6948"/>
                  </a:lnTo>
                  <a:lnTo>
                    <a:pt x="32184" y="7231"/>
                  </a:lnTo>
                  <a:lnTo>
                    <a:pt x="18574" y="15171"/>
                  </a:lnTo>
                  <a:lnTo>
                    <a:pt x="18574" y="15171"/>
                  </a:lnTo>
                  <a:lnTo>
                    <a:pt x="17581" y="15454"/>
                  </a:lnTo>
                  <a:lnTo>
                    <a:pt x="16589" y="15596"/>
                  </a:lnTo>
                  <a:lnTo>
                    <a:pt x="16589" y="15596"/>
                  </a:lnTo>
                  <a:lnTo>
                    <a:pt x="15596" y="15454"/>
                  </a:lnTo>
                  <a:lnTo>
                    <a:pt x="14604" y="15171"/>
                  </a:lnTo>
                  <a:lnTo>
                    <a:pt x="851" y="7231"/>
                  </a:lnTo>
                  <a:lnTo>
                    <a:pt x="851" y="7231"/>
                  </a:lnTo>
                  <a:lnTo>
                    <a:pt x="568" y="6948"/>
                  </a:lnTo>
                  <a:lnTo>
                    <a:pt x="284" y="6664"/>
                  </a:lnTo>
                  <a:lnTo>
                    <a:pt x="284" y="6664"/>
                  </a:lnTo>
                  <a:lnTo>
                    <a:pt x="142" y="6381"/>
                  </a:lnTo>
                  <a:lnTo>
                    <a:pt x="1" y="609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284"/>
                  </a:lnTo>
                  <a:lnTo>
                    <a:pt x="284" y="709"/>
                  </a:lnTo>
                  <a:lnTo>
                    <a:pt x="284" y="709"/>
                  </a:lnTo>
                  <a:lnTo>
                    <a:pt x="568" y="851"/>
                  </a:lnTo>
                  <a:lnTo>
                    <a:pt x="851" y="1135"/>
                  </a:lnTo>
                  <a:lnTo>
                    <a:pt x="14604" y="9074"/>
                  </a:lnTo>
                  <a:lnTo>
                    <a:pt x="14604" y="9074"/>
                  </a:lnTo>
                  <a:lnTo>
                    <a:pt x="15596" y="9358"/>
                  </a:lnTo>
                  <a:lnTo>
                    <a:pt x="16589" y="9500"/>
                  </a:lnTo>
                  <a:lnTo>
                    <a:pt x="16589" y="9500"/>
                  </a:lnTo>
                  <a:lnTo>
                    <a:pt x="17581" y="9358"/>
                  </a:lnTo>
                  <a:lnTo>
                    <a:pt x="18574" y="9074"/>
                  </a:lnTo>
                  <a:lnTo>
                    <a:pt x="32184" y="1135"/>
                  </a:lnTo>
                  <a:lnTo>
                    <a:pt x="32184" y="1135"/>
                  </a:lnTo>
                  <a:lnTo>
                    <a:pt x="32468" y="851"/>
                  </a:lnTo>
                  <a:lnTo>
                    <a:pt x="32752" y="568"/>
                  </a:lnTo>
                  <a:lnTo>
                    <a:pt x="32752" y="568"/>
                  </a:lnTo>
                  <a:lnTo>
                    <a:pt x="32893" y="284"/>
                  </a:lnTo>
                  <a:lnTo>
                    <a:pt x="33035" y="1"/>
                  </a:lnTo>
                  <a:lnTo>
                    <a:pt x="33035" y="1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2805125" y="4424150"/>
              <a:ext cx="825900" cy="478525"/>
            </a:xfrm>
            <a:custGeom>
              <a:rect b="b" l="l" r="r" t="t"/>
              <a:pathLst>
                <a:path extrusionOk="0" h="19141" w="33036">
                  <a:moveTo>
                    <a:pt x="16447" y="1"/>
                  </a:moveTo>
                  <a:lnTo>
                    <a:pt x="15454" y="142"/>
                  </a:lnTo>
                  <a:lnTo>
                    <a:pt x="14462" y="568"/>
                  </a:lnTo>
                  <a:lnTo>
                    <a:pt x="851" y="8507"/>
                  </a:lnTo>
                  <a:lnTo>
                    <a:pt x="568" y="8649"/>
                  </a:lnTo>
                  <a:lnTo>
                    <a:pt x="284" y="8933"/>
                  </a:lnTo>
                  <a:lnTo>
                    <a:pt x="142" y="9216"/>
                  </a:lnTo>
                  <a:lnTo>
                    <a:pt x="1" y="9642"/>
                  </a:lnTo>
                  <a:lnTo>
                    <a:pt x="142" y="9925"/>
                  </a:lnTo>
                  <a:lnTo>
                    <a:pt x="284" y="10209"/>
                  </a:lnTo>
                  <a:lnTo>
                    <a:pt x="568" y="10492"/>
                  </a:lnTo>
                  <a:lnTo>
                    <a:pt x="851" y="10776"/>
                  </a:lnTo>
                  <a:lnTo>
                    <a:pt x="14604" y="18715"/>
                  </a:lnTo>
                  <a:lnTo>
                    <a:pt x="15596" y="18999"/>
                  </a:lnTo>
                  <a:lnTo>
                    <a:pt x="16589" y="19141"/>
                  </a:lnTo>
                  <a:lnTo>
                    <a:pt x="17581" y="18999"/>
                  </a:lnTo>
                  <a:lnTo>
                    <a:pt x="18574" y="18715"/>
                  </a:lnTo>
                  <a:lnTo>
                    <a:pt x="32184" y="10776"/>
                  </a:lnTo>
                  <a:lnTo>
                    <a:pt x="32468" y="10492"/>
                  </a:lnTo>
                  <a:lnTo>
                    <a:pt x="32752" y="10209"/>
                  </a:lnTo>
                  <a:lnTo>
                    <a:pt x="32893" y="9925"/>
                  </a:lnTo>
                  <a:lnTo>
                    <a:pt x="33035" y="9642"/>
                  </a:lnTo>
                  <a:lnTo>
                    <a:pt x="32893" y="9216"/>
                  </a:lnTo>
                  <a:lnTo>
                    <a:pt x="32752" y="8933"/>
                  </a:lnTo>
                  <a:lnTo>
                    <a:pt x="32468" y="8649"/>
                  </a:lnTo>
                  <a:lnTo>
                    <a:pt x="32184" y="8507"/>
                  </a:lnTo>
                  <a:lnTo>
                    <a:pt x="18432" y="568"/>
                  </a:lnTo>
                  <a:lnTo>
                    <a:pt x="17439" y="142"/>
                  </a:lnTo>
                  <a:lnTo>
                    <a:pt x="16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2805125" y="4424150"/>
              <a:ext cx="825900" cy="478525"/>
            </a:xfrm>
            <a:custGeom>
              <a:rect b="b" l="l" r="r" t="t"/>
              <a:pathLst>
                <a:path extrusionOk="0" fill="none" h="19141" w="33036">
                  <a:moveTo>
                    <a:pt x="33035" y="9642"/>
                  </a:moveTo>
                  <a:lnTo>
                    <a:pt x="33035" y="9642"/>
                  </a:lnTo>
                  <a:lnTo>
                    <a:pt x="32893" y="9925"/>
                  </a:lnTo>
                  <a:lnTo>
                    <a:pt x="32752" y="10209"/>
                  </a:lnTo>
                  <a:lnTo>
                    <a:pt x="32752" y="10209"/>
                  </a:lnTo>
                  <a:lnTo>
                    <a:pt x="32468" y="10492"/>
                  </a:lnTo>
                  <a:lnTo>
                    <a:pt x="32184" y="10776"/>
                  </a:lnTo>
                  <a:lnTo>
                    <a:pt x="18574" y="18715"/>
                  </a:lnTo>
                  <a:lnTo>
                    <a:pt x="18574" y="18715"/>
                  </a:lnTo>
                  <a:lnTo>
                    <a:pt x="17581" y="18999"/>
                  </a:lnTo>
                  <a:lnTo>
                    <a:pt x="16589" y="19141"/>
                  </a:lnTo>
                  <a:lnTo>
                    <a:pt x="16589" y="19141"/>
                  </a:lnTo>
                  <a:lnTo>
                    <a:pt x="15596" y="18999"/>
                  </a:lnTo>
                  <a:lnTo>
                    <a:pt x="14604" y="18715"/>
                  </a:lnTo>
                  <a:lnTo>
                    <a:pt x="851" y="10776"/>
                  </a:lnTo>
                  <a:lnTo>
                    <a:pt x="851" y="10776"/>
                  </a:lnTo>
                  <a:lnTo>
                    <a:pt x="568" y="10492"/>
                  </a:lnTo>
                  <a:lnTo>
                    <a:pt x="284" y="10209"/>
                  </a:lnTo>
                  <a:lnTo>
                    <a:pt x="284" y="10209"/>
                  </a:lnTo>
                  <a:lnTo>
                    <a:pt x="142" y="9925"/>
                  </a:lnTo>
                  <a:lnTo>
                    <a:pt x="1" y="9642"/>
                  </a:lnTo>
                  <a:lnTo>
                    <a:pt x="1" y="9642"/>
                  </a:lnTo>
                  <a:lnTo>
                    <a:pt x="142" y="9216"/>
                  </a:lnTo>
                  <a:lnTo>
                    <a:pt x="284" y="8933"/>
                  </a:lnTo>
                  <a:lnTo>
                    <a:pt x="284" y="8933"/>
                  </a:lnTo>
                  <a:lnTo>
                    <a:pt x="568" y="8649"/>
                  </a:lnTo>
                  <a:lnTo>
                    <a:pt x="851" y="8507"/>
                  </a:lnTo>
                  <a:lnTo>
                    <a:pt x="14462" y="568"/>
                  </a:lnTo>
                  <a:lnTo>
                    <a:pt x="14462" y="568"/>
                  </a:lnTo>
                  <a:lnTo>
                    <a:pt x="15454" y="142"/>
                  </a:lnTo>
                  <a:lnTo>
                    <a:pt x="16447" y="1"/>
                  </a:lnTo>
                  <a:lnTo>
                    <a:pt x="16447" y="1"/>
                  </a:lnTo>
                  <a:lnTo>
                    <a:pt x="17439" y="142"/>
                  </a:lnTo>
                  <a:lnTo>
                    <a:pt x="18432" y="568"/>
                  </a:lnTo>
                  <a:lnTo>
                    <a:pt x="32184" y="8507"/>
                  </a:lnTo>
                  <a:lnTo>
                    <a:pt x="32184" y="8507"/>
                  </a:lnTo>
                  <a:lnTo>
                    <a:pt x="32468" y="8649"/>
                  </a:lnTo>
                  <a:lnTo>
                    <a:pt x="32752" y="8933"/>
                  </a:lnTo>
                  <a:lnTo>
                    <a:pt x="32752" y="8933"/>
                  </a:lnTo>
                  <a:lnTo>
                    <a:pt x="32893" y="9216"/>
                  </a:lnTo>
                  <a:lnTo>
                    <a:pt x="33035" y="9642"/>
                  </a:lnTo>
                  <a:lnTo>
                    <a:pt x="33035" y="9642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3180850" y="4785700"/>
              <a:ext cx="74450" cy="49625"/>
            </a:xfrm>
            <a:custGeom>
              <a:rect b="b" l="l" r="r" t="t"/>
              <a:pathLst>
                <a:path extrusionOk="0" h="1985" w="2978">
                  <a:moveTo>
                    <a:pt x="1560" y="0"/>
                  </a:moveTo>
                  <a:lnTo>
                    <a:pt x="993" y="142"/>
                  </a:lnTo>
                  <a:lnTo>
                    <a:pt x="567" y="284"/>
                  </a:lnTo>
                  <a:lnTo>
                    <a:pt x="142" y="567"/>
                  </a:lnTo>
                  <a:lnTo>
                    <a:pt x="0" y="851"/>
                  </a:lnTo>
                  <a:lnTo>
                    <a:pt x="0" y="992"/>
                  </a:lnTo>
                  <a:lnTo>
                    <a:pt x="0" y="1276"/>
                  </a:lnTo>
                  <a:lnTo>
                    <a:pt x="142" y="1560"/>
                  </a:lnTo>
                  <a:lnTo>
                    <a:pt x="567" y="1843"/>
                  </a:lnTo>
                  <a:lnTo>
                    <a:pt x="993" y="1985"/>
                  </a:lnTo>
                  <a:lnTo>
                    <a:pt x="1985" y="1985"/>
                  </a:lnTo>
                  <a:lnTo>
                    <a:pt x="2552" y="1843"/>
                  </a:lnTo>
                  <a:lnTo>
                    <a:pt x="2836" y="1560"/>
                  </a:lnTo>
                  <a:lnTo>
                    <a:pt x="2978" y="1276"/>
                  </a:lnTo>
                  <a:lnTo>
                    <a:pt x="2978" y="992"/>
                  </a:lnTo>
                  <a:lnTo>
                    <a:pt x="2978" y="851"/>
                  </a:lnTo>
                  <a:lnTo>
                    <a:pt x="2836" y="567"/>
                  </a:lnTo>
                  <a:lnTo>
                    <a:pt x="2552" y="284"/>
                  </a:lnTo>
                  <a:lnTo>
                    <a:pt x="1985" y="14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3180850" y="4785700"/>
              <a:ext cx="74450" cy="49625"/>
            </a:xfrm>
            <a:custGeom>
              <a:rect b="b" l="l" r="r" t="t"/>
              <a:pathLst>
                <a:path extrusionOk="0" fill="none" h="1985" w="2978">
                  <a:moveTo>
                    <a:pt x="2978" y="992"/>
                  </a:moveTo>
                  <a:lnTo>
                    <a:pt x="2978" y="992"/>
                  </a:lnTo>
                  <a:lnTo>
                    <a:pt x="2978" y="851"/>
                  </a:lnTo>
                  <a:lnTo>
                    <a:pt x="2836" y="567"/>
                  </a:lnTo>
                  <a:lnTo>
                    <a:pt x="2552" y="284"/>
                  </a:lnTo>
                  <a:lnTo>
                    <a:pt x="2552" y="284"/>
                  </a:lnTo>
                  <a:lnTo>
                    <a:pt x="1985" y="142"/>
                  </a:lnTo>
                  <a:lnTo>
                    <a:pt x="1560" y="0"/>
                  </a:lnTo>
                  <a:lnTo>
                    <a:pt x="1560" y="0"/>
                  </a:lnTo>
                  <a:lnTo>
                    <a:pt x="993" y="142"/>
                  </a:lnTo>
                  <a:lnTo>
                    <a:pt x="567" y="284"/>
                  </a:lnTo>
                  <a:lnTo>
                    <a:pt x="567" y="284"/>
                  </a:lnTo>
                  <a:lnTo>
                    <a:pt x="142" y="567"/>
                  </a:lnTo>
                  <a:lnTo>
                    <a:pt x="0" y="851"/>
                  </a:lnTo>
                  <a:lnTo>
                    <a:pt x="0" y="992"/>
                  </a:lnTo>
                  <a:lnTo>
                    <a:pt x="0" y="992"/>
                  </a:lnTo>
                  <a:lnTo>
                    <a:pt x="0" y="1276"/>
                  </a:lnTo>
                  <a:lnTo>
                    <a:pt x="142" y="1560"/>
                  </a:lnTo>
                  <a:lnTo>
                    <a:pt x="567" y="1843"/>
                  </a:lnTo>
                  <a:lnTo>
                    <a:pt x="567" y="1843"/>
                  </a:lnTo>
                  <a:lnTo>
                    <a:pt x="993" y="1985"/>
                  </a:lnTo>
                  <a:lnTo>
                    <a:pt x="1560" y="1985"/>
                  </a:lnTo>
                  <a:lnTo>
                    <a:pt x="1560" y="1985"/>
                  </a:lnTo>
                  <a:lnTo>
                    <a:pt x="1985" y="1985"/>
                  </a:lnTo>
                  <a:lnTo>
                    <a:pt x="2552" y="1843"/>
                  </a:lnTo>
                  <a:lnTo>
                    <a:pt x="2552" y="1843"/>
                  </a:lnTo>
                  <a:lnTo>
                    <a:pt x="2836" y="1560"/>
                  </a:lnTo>
                  <a:lnTo>
                    <a:pt x="2978" y="1276"/>
                  </a:lnTo>
                  <a:lnTo>
                    <a:pt x="2978" y="992"/>
                  </a:lnTo>
                  <a:lnTo>
                    <a:pt x="2978" y="992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1631900" y="3098525"/>
              <a:ext cx="74450" cy="46100"/>
            </a:xfrm>
            <a:custGeom>
              <a:rect b="b" l="l" r="r" t="t"/>
              <a:pathLst>
                <a:path extrusionOk="0" h="1844" w="2978">
                  <a:moveTo>
                    <a:pt x="993" y="0"/>
                  </a:moveTo>
                  <a:lnTo>
                    <a:pt x="568" y="284"/>
                  </a:lnTo>
                  <a:lnTo>
                    <a:pt x="142" y="425"/>
                  </a:lnTo>
                  <a:lnTo>
                    <a:pt x="1" y="851"/>
                  </a:lnTo>
                  <a:lnTo>
                    <a:pt x="1" y="1843"/>
                  </a:lnTo>
                  <a:lnTo>
                    <a:pt x="142" y="1418"/>
                  </a:lnTo>
                  <a:lnTo>
                    <a:pt x="568" y="1134"/>
                  </a:lnTo>
                  <a:lnTo>
                    <a:pt x="993" y="992"/>
                  </a:lnTo>
                  <a:lnTo>
                    <a:pt x="2127" y="992"/>
                  </a:lnTo>
                  <a:lnTo>
                    <a:pt x="2553" y="1134"/>
                  </a:lnTo>
                  <a:lnTo>
                    <a:pt x="2836" y="1418"/>
                  </a:lnTo>
                  <a:lnTo>
                    <a:pt x="2978" y="1843"/>
                  </a:lnTo>
                  <a:lnTo>
                    <a:pt x="2978" y="851"/>
                  </a:lnTo>
                  <a:lnTo>
                    <a:pt x="2978" y="425"/>
                  </a:lnTo>
                  <a:lnTo>
                    <a:pt x="2553" y="284"/>
                  </a:lnTo>
                  <a:lnTo>
                    <a:pt x="2127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1631900" y="3098525"/>
              <a:ext cx="74450" cy="46100"/>
            </a:xfrm>
            <a:custGeom>
              <a:rect b="b" l="l" r="r" t="t"/>
              <a:pathLst>
                <a:path extrusionOk="0" fill="none" h="1844" w="2978">
                  <a:moveTo>
                    <a:pt x="2978" y="851"/>
                  </a:moveTo>
                  <a:lnTo>
                    <a:pt x="2978" y="1843"/>
                  </a:lnTo>
                  <a:lnTo>
                    <a:pt x="2978" y="1843"/>
                  </a:lnTo>
                  <a:lnTo>
                    <a:pt x="2836" y="1418"/>
                  </a:lnTo>
                  <a:lnTo>
                    <a:pt x="2836" y="1418"/>
                  </a:lnTo>
                  <a:lnTo>
                    <a:pt x="2553" y="1134"/>
                  </a:lnTo>
                  <a:lnTo>
                    <a:pt x="2553" y="1134"/>
                  </a:lnTo>
                  <a:lnTo>
                    <a:pt x="2127" y="992"/>
                  </a:lnTo>
                  <a:lnTo>
                    <a:pt x="1560" y="992"/>
                  </a:lnTo>
                  <a:lnTo>
                    <a:pt x="1560" y="992"/>
                  </a:lnTo>
                  <a:lnTo>
                    <a:pt x="993" y="992"/>
                  </a:lnTo>
                  <a:lnTo>
                    <a:pt x="568" y="1134"/>
                  </a:lnTo>
                  <a:lnTo>
                    <a:pt x="568" y="1134"/>
                  </a:lnTo>
                  <a:lnTo>
                    <a:pt x="142" y="1418"/>
                  </a:lnTo>
                  <a:lnTo>
                    <a:pt x="142" y="1418"/>
                  </a:lnTo>
                  <a:lnTo>
                    <a:pt x="1" y="1843"/>
                  </a:lnTo>
                  <a:lnTo>
                    <a:pt x="1" y="851"/>
                  </a:lnTo>
                  <a:lnTo>
                    <a:pt x="1" y="851"/>
                  </a:lnTo>
                  <a:lnTo>
                    <a:pt x="142" y="425"/>
                  </a:lnTo>
                  <a:lnTo>
                    <a:pt x="142" y="425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993" y="0"/>
                  </a:lnTo>
                  <a:lnTo>
                    <a:pt x="1560" y="0"/>
                  </a:lnTo>
                  <a:lnTo>
                    <a:pt x="1560" y="0"/>
                  </a:lnTo>
                  <a:lnTo>
                    <a:pt x="2127" y="0"/>
                  </a:lnTo>
                  <a:lnTo>
                    <a:pt x="2553" y="284"/>
                  </a:lnTo>
                  <a:lnTo>
                    <a:pt x="2553" y="284"/>
                  </a:lnTo>
                  <a:lnTo>
                    <a:pt x="2978" y="425"/>
                  </a:lnTo>
                  <a:lnTo>
                    <a:pt x="2978" y="425"/>
                  </a:lnTo>
                  <a:lnTo>
                    <a:pt x="2978" y="851"/>
                  </a:lnTo>
                  <a:lnTo>
                    <a:pt x="2978" y="85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2238000" y="3445875"/>
              <a:ext cx="74475" cy="46100"/>
            </a:xfrm>
            <a:custGeom>
              <a:rect b="b" l="l" r="r" t="t"/>
              <a:pathLst>
                <a:path extrusionOk="0" h="1844" w="2979">
                  <a:moveTo>
                    <a:pt x="993" y="0"/>
                  </a:moveTo>
                  <a:lnTo>
                    <a:pt x="426" y="284"/>
                  </a:lnTo>
                  <a:lnTo>
                    <a:pt x="143" y="426"/>
                  </a:lnTo>
                  <a:lnTo>
                    <a:pt x="1" y="851"/>
                  </a:lnTo>
                  <a:lnTo>
                    <a:pt x="1" y="1844"/>
                  </a:lnTo>
                  <a:lnTo>
                    <a:pt x="143" y="1418"/>
                  </a:lnTo>
                  <a:lnTo>
                    <a:pt x="426" y="1276"/>
                  </a:lnTo>
                  <a:lnTo>
                    <a:pt x="993" y="993"/>
                  </a:lnTo>
                  <a:lnTo>
                    <a:pt x="1986" y="993"/>
                  </a:lnTo>
                  <a:lnTo>
                    <a:pt x="2553" y="1276"/>
                  </a:lnTo>
                  <a:lnTo>
                    <a:pt x="2836" y="1418"/>
                  </a:lnTo>
                  <a:lnTo>
                    <a:pt x="2978" y="1844"/>
                  </a:lnTo>
                  <a:lnTo>
                    <a:pt x="2978" y="851"/>
                  </a:lnTo>
                  <a:lnTo>
                    <a:pt x="2836" y="426"/>
                  </a:lnTo>
                  <a:lnTo>
                    <a:pt x="2553" y="284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2238000" y="3445875"/>
              <a:ext cx="74475" cy="46100"/>
            </a:xfrm>
            <a:custGeom>
              <a:rect b="b" l="l" r="r" t="t"/>
              <a:pathLst>
                <a:path extrusionOk="0" fill="none" h="1844" w="2979">
                  <a:moveTo>
                    <a:pt x="2978" y="851"/>
                  </a:moveTo>
                  <a:lnTo>
                    <a:pt x="2978" y="1844"/>
                  </a:lnTo>
                  <a:lnTo>
                    <a:pt x="2978" y="1844"/>
                  </a:lnTo>
                  <a:lnTo>
                    <a:pt x="2836" y="1418"/>
                  </a:lnTo>
                  <a:lnTo>
                    <a:pt x="2836" y="1418"/>
                  </a:lnTo>
                  <a:lnTo>
                    <a:pt x="2553" y="1276"/>
                  </a:lnTo>
                  <a:lnTo>
                    <a:pt x="2553" y="1276"/>
                  </a:lnTo>
                  <a:lnTo>
                    <a:pt x="1986" y="993"/>
                  </a:lnTo>
                  <a:lnTo>
                    <a:pt x="1560" y="993"/>
                  </a:lnTo>
                  <a:lnTo>
                    <a:pt x="1560" y="993"/>
                  </a:lnTo>
                  <a:lnTo>
                    <a:pt x="993" y="993"/>
                  </a:lnTo>
                  <a:lnTo>
                    <a:pt x="426" y="1276"/>
                  </a:lnTo>
                  <a:lnTo>
                    <a:pt x="426" y="1276"/>
                  </a:lnTo>
                  <a:lnTo>
                    <a:pt x="143" y="1418"/>
                  </a:lnTo>
                  <a:lnTo>
                    <a:pt x="143" y="1418"/>
                  </a:lnTo>
                  <a:lnTo>
                    <a:pt x="1" y="1844"/>
                  </a:lnTo>
                  <a:lnTo>
                    <a:pt x="1" y="851"/>
                  </a:lnTo>
                  <a:lnTo>
                    <a:pt x="1" y="851"/>
                  </a:lnTo>
                  <a:lnTo>
                    <a:pt x="143" y="426"/>
                  </a:lnTo>
                  <a:lnTo>
                    <a:pt x="143" y="426"/>
                  </a:lnTo>
                  <a:lnTo>
                    <a:pt x="426" y="284"/>
                  </a:lnTo>
                  <a:lnTo>
                    <a:pt x="426" y="284"/>
                  </a:lnTo>
                  <a:lnTo>
                    <a:pt x="993" y="0"/>
                  </a:lnTo>
                  <a:lnTo>
                    <a:pt x="1560" y="0"/>
                  </a:lnTo>
                  <a:lnTo>
                    <a:pt x="1560" y="0"/>
                  </a:lnTo>
                  <a:lnTo>
                    <a:pt x="1986" y="0"/>
                  </a:lnTo>
                  <a:lnTo>
                    <a:pt x="2553" y="284"/>
                  </a:lnTo>
                  <a:lnTo>
                    <a:pt x="2553" y="284"/>
                  </a:lnTo>
                  <a:lnTo>
                    <a:pt x="2836" y="426"/>
                  </a:lnTo>
                  <a:lnTo>
                    <a:pt x="2836" y="426"/>
                  </a:lnTo>
                  <a:lnTo>
                    <a:pt x="2978" y="851"/>
                  </a:lnTo>
                  <a:lnTo>
                    <a:pt x="2978" y="85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494125" y="3757775"/>
              <a:ext cx="74450" cy="46125"/>
            </a:xfrm>
            <a:custGeom>
              <a:rect b="b" l="l" r="r" t="t"/>
              <a:pathLst>
                <a:path extrusionOk="0" h="1845" w="2978">
                  <a:moveTo>
                    <a:pt x="1418" y="1"/>
                  </a:moveTo>
                  <a:lnTo>
                    <a:pt x="851" y="143"/>
                  </a:lnTo>
                  <a:lnTo>
                    <a:pt x="426" y="285"/>
                  </a:lnTo>
                  <a:lnTo>
                    <a:pt x="142" y="568"/>
                  </a:lnTo>
                  <a:lnTo>
                    <a:pt x="0" y="852"/>
                  </a:lnTo>
                  <a:lnTo>
                    <a:pt x="0" y="1844"/>
                  </a:lnTo>
                  <a:lnTo>
                    <a:pt x="142" y="1561"/>
                  </a:lnTo>
                  <a:lnTo>
                    <a:pt x="426" y="1277"/>
                  </a:lnTo>
                  <a:lnTo>
                    <a:pt x="851" y="1135"/>
                  </a:lnTo>
                  <a:lnTo>
                    <a:pt x="1418" y="993"/>
                  </a:lnTo>
                  <a:lnTo>
                    <a:pt x="1985" y="1135"/>
                  </a:lnTo>
                  <a:lnTo>
                    <a:pt x="2411" y="1277"/>
                  </a:lnTo>
                  <a:lnTo>
                    <a:pt x="2836" y="1561"/>
                  </a:lnTo>
                  <a:lnTo>
                    <a:pt x="2978" y="1844"/>
                  </a:lnTo>
                  <a:lnTo>
                    <a:pt x="2978" y="852"/>
                  </a:lnTo>
                  <a:lnTo>
                    <a:pt x="2836" y="568"/>
                  </a:lnTo>
                  <a:lnTo>
                    <a:pt x="2411" y="285"/>
                  </a:lnTo>
                  <a:lnTo>
                    <a:pt x="1985" y="1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494125" y="3757775"/>
              <a:ext cx="74450" cy="46125"/>
            </a:xfrm>
            <a:custGeom>
              <a:rect b="b" l="l" r="r" t="t"/>
              <a:pathLst>
                <a:path extrusionOk="0" fill="none" h="1845" w="2978">
                  <a:moveTo>
                    <a:pt x="2978" y="852"/>
                  </a:moveTo>
                  <a:lnTo>
                    <a:pt x="2978" y="1844"/>
                  </a:lnTo>
                  <a:lnTo>
                    <a:pt x="2978" y="1844"/>
                  </a:lnTo>
                  <a:lnTo>
                    <a:pt x="2836" y="1561"/>
                  </a:lnTo>
                  <a:lnTo>
                    <a:pt x="2836" y="1561"/>
                  </a:lnTo>
                  <a:lnTo>
                    <a:pt x="2411" y="1277"/>
                  </a:lnTo>
                  <a:lnTo>
                    <a:pt x="2411" y="1277"/>
                  </a:lnTo>
                  <a:lnTo>
                    <a:pt x="1985" y="1135"/>
                  </a:lnTo>
                  <a:lnTo>
                    <a:pt x="1418" y="993"/>
                  </a:lnTo>
                  <a:lnTo>
                    <a:pt x="1418" y="993"/>
                  </a:lnTo>
                  <a:lnTo>
                    <a:pt x="851" y="1135"/>
                  </a:lnTo>
                  <a:lnTo>
                    <a:pt x="426" y="1277"/>
                  </a:lnTo>
                  <a:lnTo>
                    <a:pt x="426" y="1277"/>
                  </a:lnTo>
                  <a:lnTo>
                    <a:pt x="142" y="1561"/>
                  </a:lnTo>
                  <a:lnTo>
                    <a:pt x="142" y="1561"/>
                  </a:lnTo>
                  <a:lnTo>
                    <a:pt x="0" y="1844"/>
                  </a:lnTo>
                  <a:lnTo>
                    <a:pt x="0" y="852"/>
                  </a:lnTo>
                  <a:lnTo>
                    <a:pt x="0" y="852"/>
                  </a:lnTo>
                  <a:lnTo>
                    <a:pt x="142" y="568"/>
                  </a:lnTo>
                  <a:lnTo>
                    <a:pt x="142" y="568"/>
                  </a:lnTo>
                  <a:lnTo>
                    <a:pt x="426" y="285"/>
                  </a:lnTo>
                  <a:lnTo>
                    <a:pt x="426" y="285"/>
                  </a:lnTo>
                  <a:lnTo>
                    <a:pt x="851" y="143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985" y="143"/>
                  </a:lnTo>
                  <a:lnTo>
                    <a:pt x="2411" y="285"/>
                  </a:lnTo>
                  <a:lnTo>
                    <a:pt x="2411" y="285"/>
                  </a:lnTo>
                  <a:lnTo>
                    <a:pt x="2836" y="568"/>
                  </a:lnTo>
                  <a:lnTo>
                    <a:pt x="2836" y="568"/>
                  </a:lnTo>
                  <a:lnTo>
                    <a:pt x="2978" y="852"/>
                  </a:lnTo>
                  <a:lnTo>
                    <a:pt x="2978" y="85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3063875" y="3920825"/>
              <a:ext cx="74450" cy="46100"/>
            </a:xfrm>
            <a:custGeom>
              <a:rect b="b" l="l" r="r" t="t"/>
              <a:pathLst>
                <a:path extrusionOk="0" h="1844" w="2978">
                  <a:moveTo>
                    <a:pt x="1418" y="1"/>
                  </a:moveTo>
                  <a:lnTo>
                    <a:pt x="993" y="143"/>
                  </a:lnTo>
                  <a:lnTo>
                    <a:pt x="426" y="284"/>
                  </a:lnTo>
                  <a:lnTo>
                    <a:pt x="142" y="568"/>
                  </a:lnTo>
                  <a:lnTo>
                    <a:pt x="0" y="852"/>
                  </a:lnTo>
                  <a:lnTo>
                    <a:pt x="0" y="1844"/>
                  </a:lnTo>
                  <a:lnTo>
                    <a:pt x="142" y="1419"/>
                  </a:lnTo>
                  <a:lnTo>
                    <a:pt x="426" y="1277"/>
                  </a:lnTo>
                  <a:lnTo>
                    <a:pt x="993" y="993"/>
                  </a:lnTo>
                  <a:lnTo>
                    <a:pt x="1985" y="993"/>
                  </a:lnTo>
                  <a:lnTo>
                    <a:pt x="2552" y="1277"/>
                  </a:lnTo>
                  <a:lnTo>
                    <a:pt x="2836" y="1419"/>
                  </a:lnTo>
                  <a:lnTo>
                    <a:pt x="2978" y="1844"/>
                  </a:lnTo>
                  <a:lnTo>
                    <a:pt x="2978" y="852"/>
                  </a:lnTo>
                  <a:lnTo>
                    <a:pt x="2836" y="568"/>
                  </a:lnTo>
                  <a:lnTo>
                    <a:pt x="2552" y="284"/>
                  </a:lnTo>
                  <a:lnTo>
                    <a:pt x="1985" y="1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3063875" y="3920825"/>
              <a:ext cx="74450" cy="46100"/>
            </a:xfrm>
            <a:custGeom>
              <a:rect b="b" l="l" r="r" t="t"/>
              <a:pathLst>
                <a:path extrusionOk="0" fill="none" h="1844" w="2978">
                  <a:moveTo>
                    <a:pt x="2978" y="852"/>
                  </a:moveTo>
                  <a:lnTo>
                    <a:pt x="2978" y="1844"/>
                  </a:lnTo>
                  <a:lnTo>
                    <a:pt x="2978" y="1844"/>
                  </a:lnTo>
                  <a:lnTo>
                    <a:pt x="2836" y="1419"/>
                  </a:lnTo>
                  <a:lnTo>
                    <a:pt x="2836" y="1419"/>
                  </a:lnTo>
                  <a:lnTo>
                    <a:pt x="2552" y="1277"/>
                  </a:lnTo>
                  <a:lnTo>
                    <a:pt x="2552" y="1277"/>
                  </a:lnTo>
                  <a:lnTo>
                    <a:pt x="1985" y="993"/>
                  </a:lnTo>
                  <a:lnTo>
                    <a:pt x="1418" y="993"/>
                  </a:lnTo>
                  <a:lnTo>
                    <a:pt x="1418" y="993"/>
                  </a:lnTo>
                  <a:lnTo>
                    <a:pt x="993" y="993"/>
                  </a:lnTo>
                  <a:lnTo>
                    <a:pt x="426" y="1277"/>
                  </a:lnTo>
                  <a:lnTo>
                    <a:pt x="426" y="1277"/>
                  </a:lnTo>
                  <a:lnTo>
                    <a:pt x="142" y="1419"/>
                  </a:lnTo>
                  <a:lnTo>
                    <a:pt x="142" y="1419"/>
                  </a:lnTo>
                  <a:lnTo>
                    <a:pt x="0" y="1844"/>
                  </a:lnTo>
                  <a:lnTo>
                    <a:pt x="0" y="852"/>
                  </a:lnTo>
                  <a:lnTo>
                    <a:pt x="0" y="852"/>
                  </a:lnTo>
                  <a:lnTo>
                    <a:pt x="142" y="568"/>
                  </a:lnTo>
                  <a:lnTo>
                    <a:pt x="142" y="568"/>
                  </a:lnTo>
                  <a:lnTo>
                    <a:pt x="426" y="284"/>
                  </a:lnTo>
                  <a:lnTo>
                    <a:pt x="426" y="284"/>
                  </a:lnTo>
                  <a:lnTo>
                    <a:pt x="993" y="143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985" y="143"/>
                  </a:lnTo>
                  <a:lnTo>
                    <a:pt x="2552" y="284"/>
                  </a:lnTo>
                  <a:lnTo>
                    <a:pt x="2552" y="284"/>
                  </a:lnTo>
                  <a:lnTo>
                    <a:pt x="2836" y="568"/>
                  </a:lnTo>
                  <a:lnTo>
                    <a:pt x="2836" y="568"/>
                  </a:lnTo>
                  <a:lnTo>
                    <a:pt x="2978" y="852"/>
                  </a:lnTo>
                  <a:lnTo>
                    <a:pt x="2978" y="85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1922550" y="4583650"/>
              <a:ext cx="74450" cy="42550"/>
            </a:xfrm>
            <a:custGeom>
              <a:rect b="b" l="l" r="r" t="t"/>
              <a:pathLst>
                <a:path extrusionOk="0" h="1702" w="2978">
                  <a:moveTo>
                    <a:pt x="993" y="1"/>
                  </a:moveTo>
                  <a:lnTo>
                    <a:pt x="426" y="142"/>
                  </a:lnTo>
                  <a:lnTo>
                    <a:pt x="142" y="426"/>
                  </a:lnTo>
                  <a:lnTo>
                    <a:pt x="0" y="851"/>
                  </a:lnTo>
                  <a:lnTo>
                    <a:pt x="0" y="1702"/>
                  </a:lnTo>
                  <a:lnTo>
                    <a:pt x="142" y="1418"/>
                  </a:lnTo>
                  <a:lnTo>
                    <a:pt x="426" y="1135"/>
                  </a:lnTo>
                  <a:lnTo>
                    <a:pt x="993" y="993"/>
                  </a:lnTo>
                  <a:lnTo>
                    <a:pt x="1985" y="993"/>
                  </a:lnTo>
                  <a:lnTo>
                    <a:pt x="2552" y="1135"/>
                  </a:lnTo>
                  <a:lnTo>
                    <a:pt x="2836" y="1418"/>
                  </a:lnTo>
                  <a:lnTo>
                    <a:pt x="2978" y="1702"/>
                  </a:lnTo>
                  <a:lnTo>
                    <a:pt x="2978" y="851"/>
                  </a:lnTo>
                  <a:lnTo>
                    <a:pt x="2836" y="426"/>
                  </a:lnTo>
                  <a:lnTo>
                    <a:pt x="2552" y="142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1922550" y="4583650"/>
              <a:ext cx="74450" cy="42550"/>
            </a:xfrm>
            <a:custGeom>
              <a:rect b="b" l="l" r="r" t="t"/>
              <a:pathLst>
                <a:path extrusionOk="0" fill="none" h="1702" w="2978">
                  <a:moveTo>
                    <a:pt x="2978" y="851"/>
                  </a:moveTo>
                  <a:lnTo>
                    <a:pt x="2978" y="1702"/>
                  </a:lnTo>
                  <a:lnTo>
                    <a:pt x="2978" y="1702"/>
                  </a:lnTo>
                  <a:lnTo>
                    <a:pt x="2836" y="1418"/>
                  </a:lnTo>
                  <a:lnTo>
                    <a:pt x="2836" y="1418"/>
                  </a:lnTo>
                  <a:lnTo>
                    <a:pt x="2552" y="1135"/>
                  </a:lnTo>
                  <a:lnTo>
                    <a:pt x="2552" y="1135"/>
                  </a:lnTo>
                  <a:lnTo>
                    <a:pt x="1985" y="993"/>
                  </a:lnTo>
                  <a:lnTo>
                    <a:pt x="1560" y="993"/>
                  </a:lnTo>
                  <a:lnTo>
                    <a:pt x="1560" y="993"/>
                  </a:lnTo>
                  <a:lnTo>
                    <a:pt x="993" y="993"/>
                  </a:lnTo>
                  <a:lnTo>
                    <a:pt x="426" y="1135"/>
                  </a:lnTo>
                  <a:lnTo>
                    <a:pt x="426" y="1135"/>
                  </a:lnTo>
                  <a:lnTo>
                    <a:pt x="142" y="1418"/>
                  </a:lnTo>
                  <a:lnTo>
                    <a:pt x="142" y="1418"/>
                  </a:lnTo>
                  <a:lnTo>
                    <a:pt x="0" y="1702"/>
                  </a:lnTo>
                  <a:lnTo>
                    <a:pt x="0" y="851"/>
                  </a:lnTo>
                  <a:lnTo>
                    <a:pt x="0" y="851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426" y="142"/>
                  </a:lnTo>
                  <a:lnTo>
                    <a:pt x="426" y="142"/>
                  </a:lnTo>
                  <a:lnTo>
                    <a:pt x="993" y="1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985" y="1"/>
                  </a:lnTo>
                  <a:lnTo>
                    <a:pt x="2552" y="142"/>
                  </a:lnTo>
                  <a:lnTo>
                    <a:pt x="2552" y="142"/>
                  </a:lnTo>
                  <a:lnTo>
                    <a:pt x="2836" y="426"/>
                  </a:lnTo>
                  <a:lnTo>
                    <a:pt x="2836" y="426"/>
                  </a:lnTo>
                  <a:lnTo>
                    <a:pt x="2978" y="851"/>
                  </a:lnTo>
                  <a:lnTo>
                    <a:pt x="2978" y="85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455125" y="3779050"/>
              <a:ext cx="1502900" cy="889700"/>
            </a:xfrm>
            <a:custGeom>
              <a:rect b="b" l="l" r="r" t="t"/>
              <a:pathLst>
                <a:path extrusionOk="0" h="35588" w="60116">
                  <a:moveTo>
                    <a:pt x="1" y="1"/>
                  </a:moveTo>
                  <a:lnTo>
                    <a:pt x="1" y="993"/>
                  </a:lnTo>
                  <a:lnTo>
                    <a:pt x="60115" y="35587"/>
                  </a:lnTo>
                  <a:lnTo>
                    <a:pt x="60115" y="345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455125" y="3779050"/>
              <a:ext cx="1502900" cy="889700"/>
            </a:xfrm>
            <a:custGeom>
              <a:rect b="b" l="l" r="r" t="t"/>
              <a:pathLst>
                <a:path extrusionOk="0" fill="none" h="35588" w="60116">
                  <a:moveTo>
                    <a:pt x="60115" y="34595"/>
                  </a:moveTo>
                  <a:lnTo>
                    <a:pt x="60115" y="35587"/>
                  </a:lnTo>
                  <a:lnTo>
                    <a:pt x="1" y="993"/>
                  </a:lnTo>
                  <a:lnTo>
                    <a:pt x="1" y="1"/>
                  </a:lnTo>
                  <a:lnTo>
                    <a:pt x="60115" y="3459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1958000" y="3938550"/>
              <a:ext cx="1215775" cy="730200"/>
            </a:xfrm>
            <a:custGeom>
              <a:rect b="b" l="l" r="r" t="t"/>
              <a:pathLst>
                <a:path extrusionOk="0" h="29208" w="48631">
                  <a:moveTo>
                    <a:pt x="48631" y="1"/>
                  </a:moveTo>
                  <a:lnTo>
                    <a:pt x="0" y="28215"/>
                  </a:lnTo>
                  <a:lnTo>
                    <a:pt x="0" y="29207"/>
                  </a:lnTo>
                  <a:lnTo>
                    <a:pt x="48631" y="993"/>
                  </a:lnTo>
                  <a:lnTo>
                    <a:pt x="4863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1958000" y="3938550"/>
              <a:ext cx="1215775" cy="730200"/>
            </a:xfrm>
            <a:custGeom>
              <a:rect b="b" l="l" r="r" t="t"/>
              <a:pathLst>
                <a:path extrusionOk="0" fill="none" h="29208" w="48631">
                  <a:moveTo>
                    <a:pt x="48631" y="1"/>
                  </a:moveTo>
                  <a:lnTo>
                    <a:pt x="48631" y="993"/>
                  </a:lnTo>
                  <a:lnTo>
                    <a:pt x="0" y="29207"/>
                  </a:lnTo>
                  <a:lnTo>
                    <a:pt x="0" y="28215"/>
                  </a:lnTo>
                  <a:lnTo>
                    <a:pt x="48631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455125" y="3073700"/>
              <a:ext cx="2718650" cy="1570225"/>
            </a:xfrm>
            <a:custGeom>
              <a:rect b="b" l="l" r="r" t="t"/>
              <a:pathLst>
                <a:path extrusionOk="0" h="62809" w="108746">
                  <a:moveTo>
                    <a:pt x="49198" y="993"/>
                  </a:moveTo>
                  <a:lnTo>
                    <a:pt x="49624" y="1135"/>
                  </a:lnTo>
                  <a:lnTo>
                    <a:pt x="50049" y="1418"/>
                  </a:lnTo>
                  <a:lnTo>
                    <a:pt x="50049" y="1844"/>
                  </a:lnTo>
                  <a:lnTo>
                    <a:pt x="50049" y="2127"/>
                  </a:lnTo>
                  <a:lnTo>
                    <a:pt x="49624" y="2411"/>
                  </a:lnTo>
                  <a:lnTo>
                    <a:pt x="49198" y="2553"/>
                  </a:lnTo>
                  <a:lnTo>
                    <a:pt x="48631" y="2694"/>
                  </a:lnTo>
                  <a:lnTo>
                    <a:pt x="48064" y="2553"/>
                  </a:lnTo>
                  <a:lnTo>
                    <a:pt x="47639" y="2411"/>
                  </a:lnTo>
                  <a:lnTo>
                    <a:pt x="47213" y="2127"/>
                  </a:lnTo>
                  <a:lnTo>
                    <a:pt x="47072" y="1844"/>
                  </a:lnTo>
                  <a:lnTo>
                    <a:pt x="47213" y="1418"/>
                  </a:lnTo>
                  <a:lnTo>
                    <a:pt x="47639" y="1135"/>
                  </a:lnTo>
                  <a:lnTo>
                    <a:pt x="48064" y="993"/>
                  </a:lnTo>
                  <a:close/>
                  <a:moveTo>
                    <a:pt x="73301" y="14887"/>
                  </a:moveTo>
                  <a:lnTo>
                    <a:pt x="73868" y="15171"/>
                  </a:lnTo>
                  <a:lnTo>
                    <a:pt x="74151" y="15313"/>
                  </a:lnTo>
                  <a:lnTo>
                    <a:pt x="74293" y="15738"/>
                  </a:lnTo>
                  <a:lnTo>
                    <a:pt x="74151" y="16163"/>
                  </a:lnTo>
                  <a:lnTo>
                    <a:pt x="73868" y="16305"/>
                  </a:lnTo>
                  <a:lnTo>
                    <a:pt x="73301" y="16589"/>
                  </a:lnTo>
                  <a:lnTo>
                    <a:pt x="72308" y="16589"/>
                  </a:lnTo>
                  <a:lnTo>
                    <a:pt x="71741" y="16305"/>
                  </a:lnTo>
                  <a:lnTo>
                    <a:pt x="71458" y="16163"/>
                  </a:lnTo>
                  <a:lnTo>
                    <a:pt x="71316" y="15738"/>
                  </a:lnTo>
                  <a:lnTo>
                    <a:pt x="71458" y="15313"/>
                  </a:lnTo>
                  <a:lnTo>
                    <a:pt x="71741" y="15171"/>
                  </a:lnTo>
                  <a:lnTo>
                    <a:pt x="72308" y="14887"/>
                  </a:lnTo>
                  <a:close/>
                  <a:moveTo>
                    <a:pt x="2978" y="27364"/>
                  </a:moveTo>
                  <a:lnTo>
                    <a:pt x="3545" y="27506"/>
                  </a:lnTo>
                  <a:lnTo>
                    <a:pt x="3971" y="27648"/>
                  </a:lnTo>
                  <a:lnTo>
                    <a:pt x="4396" y="27931"/>
                  </a:lnTo>
                  <a:lnTo>
                    <a:pt x="4396" y="28215"/>
                  </a:lnTo>
                  <a:lnTo>
                    <a:pt x="4396" y="28640"/>
                  </a:lnTo>
                  <a:lnTo>
                    <a:pt x="3971" y="28924"/>
                  </a:lnTo>
                  <a:lnTo>
                    <a:pt x="3545" y="29065"/>
                  </a:lnTo>
                  <a:lnTo>
                    <a:pt x="2411" y="29065"/>
                  </a:lnTo>
                  <a:lnTo>
                    <a:pt x="1986" y="28924"/>
                  </a:lnTo>
                  <a:lnTo>
                    <a:pt x="1560" y="28640"/>
                  </a:lnTo>
                  <a:lnTo>
                    <a:pt x="1560" y="28215"/>
                  </a:lnTo>
                  <a:lnTo>
                    <a:pt x="1560" y="27931"/>
                  </a:lnTo>
                  <a:lnTo>
                    <a:pt x="1986" y="27648"/>
                  </a:lnTo>
                  <a:lnTo>
                    <a:pt x="2411" y="27506"/>
                  </a:lnTo>
                  <a:lnTo>
                    <a:pt x="2978" y="27364"/>
                  </a:lnTo>
                  <a:close/>
                  <a:moveTo>
                    <a:pt x="106335" y="33886"/>
                  </a:moveTo>
                  <a:lnTo>
                    <a:pt x="106902" y="34169"/>
                  </a:lnTo>
                  <a:lnTo>
                    <a:pt x="107186" y="34311"/>
                  </a:lnTo>
                  <a:lnTo>
                    <a:pt x="107328" y="34737"/>
                  </a:lnTo>
                  <a:lnTo>
                    <a:pt x="107186" y="35020"/>
                  </a:lnTo>
                  <a:lnTo>
                    <a:pt x="106902" y="35304"/>
                  </a:lnTo>
                  <a:lnTo>
                    <a:pt x="106335" y="35445"/>
                  </a:lnTo>
                  <a:lnTo>
                    <a:pt x="105768" y="35587"/>
                  </a:lnTo>
                  <a:lnTo>
                    <a:pt x="105343" y="35445"/>
                  </a:lnTo>
                  <a:lnTo>
                    <a:pt x="104776" y="35304"/>
                  </a:lnTo>
                  <a:lnTo>
                    <a:pt x="104492" y="35020"/>
                  </a:lnTo>
                  <a:lnTo>
                    <a:pt x="104350" y="34737"/>
                  </a:lnTo>
                  <a:lnTo>
                    <a:pt x="104492" y="34453"/>
                  </a:lnTo>
                  <a:lnTo>
                    <a:pt x="104776" y="34169"/>
                  </a:lnTo>
                  <a:lnTo>
                    <a:pt x="105343" y="33886"/>
                  </a:lnTo>
                  <a:close/>
                  <a:moveTo>
                    <a:pt x="60682" y="60399"/>
                  </a:moveTo>
                  <a:lnTo>
                    <a:pt x="61249" y="60540"/>
                  </a:lnTo>
                  <a:lnTo>
                    <a:pt x="61533" y="60824"/>
                  </a:lnTo>
                  <a:lnTo>
                    <a:pt x="61675" y="61249"/>
                  </a:lnTo>
                  <a:lnTo>
                    <a:pt x="61533" y="61533"/>
                  </a:lnTo>
                  <a:lnTo>
                    <a:pt x="61249" y="61816"/>
                  </a:lnTo>
                  <a:lnTo>
                    <a:pt x="60682" y="61958"/>
                  </a:lnTo>
                  <a:lnTo>
                    <a:pt x="60115" y="62100"/>
                  </a:lnTo>
                  <a:lnTo>
                    <a:pt x="59690" y="61958"/>
                  </a:lnTo>
                  <a:lnTo>
                    <a:pt x="59123" y="61816"/>
                  </a:lnTo>
                  <a:lnTo>
                    <a:pt x="58839" y="61533"/>
                  </a:lnTo>
                  <a:lnTo>
                    <a:pt x="58697" y="61249"/>
                  </a:lnTo>
                  <a:lnTo>
                    <a:pt x="58839" y="60824"/>
                  </a:lnTo>
                  <a:lnTo>
                    <a:pt x="59123" y="60540"/>
                  </a:lnTo>
                  <a:lnTo>
                    <a:pt x="59690" y="60399"/>
                  </a:lnTo>
                  <a:close/>
                  <a:moveTo>
                    <a:pt x="48631" y="1"/>
                  </a:moveTo>
                  <a:lnTo>
                    <a:pt x="1" y="28215"/>
                  </a:lnTo>
                  <a:lnTo>
                    <a:pt x="60115" y="62809"/>
                  </a:lnTo>
                  <a:lnTo>
                    <a:pt x="108746" y="34595"/>
                  </a:lnTo>
                  <a:lnTo>
                    <a:pt x="4863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455125" y="3073700"/>
              <a:ext cx="2718650" cy="1570225"/>
            </a:xfrm>
            <a:custGeom>
              <a:rect b="b" l="l" r="r" t="t"/>
              <a:pathLst>
                <a:path extrusionOk="0" fill="none" h="62809" w="108746">
                  <a:moveTo>
                    <a:pt x="48631" y="1"/>
                  </a:moveTo>
                  <a:lnTo>
                    <a:pt x="108746" y="34595"/>
                  </a:lnTo>
                  <a:lnTo>
                    <a:pt x="60115" y="62809"/>
                  </a:lnTo>
                  <a:lnTo>
                    <a:pt x="1" y="28215"/>
                  </a:lnTo>
                  <a:lnTo>
                    <a:pt x="48631" y="1"/>
                  </a:lnTo>
                  <a:close/>
                  <a:moveTo>
                    <a:pt x="71741" y="16305"/>
                  </a:moveTo>
                  <a:lnTo>
                    <a:pt x="71741" y="16305"/>
                  </a:lnTo>
                  <a:lnTo>
                    <a:pt x="72308" y="16589"/>
                  </a:lnTo>
                  <a:lnTo>
                    <a:pt x="72875" y="16589"/>
                  </a:lnTo>
                  <a:lnTo>
                    <a:pt x="72875" y="16589"/>
                  </a:lnTo>
                  <a:lnTo>
                    <a:pt x="73301" y="16589"/>
                  </a:lnTo>
                  <a:lnTo>
                    <a:pt x="73868" y="16305"/>
                  </a:lnTo>
                  <a:lnTo>
                    <a:pt x="73868" y="16305"/>
                  </a:lnTo>
                  <a:lnTo>
                    <a:pt x="74151" y="16163"/>
                  </a:lnTo>
                  <a:lnTo>
                    <a:pt x="74151" y="16163"/>
                  </a:lnTo>
                  <a:lnTo>
                    <a:pt x="74293" y="15738"/>
                  </a:lnTo>
                  <a:lnTo>
                    <a:pt x="74293" y="15738"/>
                  </a:lnTo>
                  <a:lnTo>
                    <a:pt x="74151" y="15313"/>
                  </a:lnTo>
                  <a:lnTo>
                    <a:pt x="74151" y="15313"/>
                  </a:lnTo>
                  <a:lnTo>
                    <a:pt x="73868" y="15171"/>
                  </a:lnTo>
                  <a:lnTo>
                    <a:pt x="73868" y="15171"/>
                  </a:lnTo>
                  <a:lnTo>
                    <a:pt x="73301" y="14887"/>
                  </a:lnTo>
                  <a:lnTo>
                    <a:pt x="72875" y="14887"/>
                  </a:lnTo>
                  <a:lnTo>
                    <a:pt x="72875" y="14887"/>
                  </a:lnTo>
                  <a:lnTo>
                    <a:pt x="72308" y="14887"/>
                  </a:lnTo>
                  <a:lnTo>
                    <a:pt x="71741" y="15171"/>
                  </a:lnTo>
                  <a:lnTo>
                    <a:pt x="71741" y="15171"/>
                  </a:lnTo>
                  <a:lnTo>
                    <a:pt x="71458" y="15313"/>
                  </a:lnTo>
                  <a:lnTo>
                    <a:pt x="71458" y="15313"/>
                  </a:lnTo>
                  <a:lnTo>
                    <a:pt x="71316" y="15738"/>
                  </a:lnTo>
                  <a:lnTo>
                    <a:pt x="71316" y="15738"/>
                  </a:lnTo>
                  <a:lnTo>
                    <a:pt x="71458" y="16163"/>
                  </a:lnTo>
                  <a:lnTo>
                    <a:pt x="71458" y="16163"/>
                  </a:lnTo>
                  <a:lnTo>
                    <a:pt x="71741" y="16305"/>
                  </a:lnTo>
                  <a:lnTo>
                    <a:pt x="71741" y="16305"/>
                  </a:lnTo>
                  <a:close/>
                  <a:moveTo>
                    <a:pt x="1986" y="28924"/>
                  </a:moveTo>
                  <a:lnTo>
                    <a:pt x="1986" y="28924"/>
                  </a:lnTo>
                  <a:lnTo>
                    <a:pt x="2411" y="29065"/>
                  </a:lnTo>
                  <a:lnTo>
                    <a:pt x="2978" y="29065"/>
                  </a:lnTo>
                  <a:lnTo>
                    <a:pt x="2978" y="29065"/>
                  </a:lnTo>
                  <a:lnTo>
                    <a:pt x="3545" y="29065"/>
                  </a:lnTo>
                  <a:lnTo>
                    <a:pt x="3971" y="28924"/>
                  </a:lnTo>
                  <a:lnTo>
                    <a:pt x="3971" y="28924"/>
                  </a:lnTo>
                  <a:lnTo>
                    <a:pt x="4396" y="28640"/>
                  </a:lnTo>
                  <a:lnTo>
                    <a:pt x="4396" y="28215"/>
                  </a:lnTo>
                  <a:lnTo>
                    <a:pt x="4396" y="27931"/>
                  </a:lnTo>
                  <a:lnTo>
                    <a:pt x="3971" y="27648"/>
                  </a:lnTo>
                  <a:lnTo>
                    <a:pt x="3971" y="27648"/>
                  </a:lnTo>
                  <a:lnTo>
                    <a:pt x="3545" y="27506"/>
                  </a:lnTo>
                  <a:lnTo>
                    <a:pt x="2978" y="27364"/>
                  </a:lnTo>
                  <a:lnTo>
                    <a:pt x="2978" y="27364"/>
                  </a:lnTo>
                  <a:lnTo>
                    <a:pt x="2411" y="27506"/>
                  </a:lnTo>
                  <a:lnTo>
                    <a:pt x="1986" y="27648"/>
                  </a:lnTo>
                  <a:lnTo>
                    <a:pt x="1986" y="27648"/>
                  </a:lnTo>
                  <a:lnTo>
                    <a:pt x="1560" y="27931"/>
                  </a:lnTo>
                  <a:lnTo>
                    <a:pt x="1560" y="27931"/>
                  </a:lnTo>
                  <a:lnTo>
                    <a:pt x="1560" y="28215"/>
                  </a:lnTo>
                  <a:lnTo>
                    <a:pt x="1560" y="28215"/>
                  </a:lnTo>
                  <a:lnTo>
                    <a:pt x="1560" y="28640"/>
                  </a:lnTo>
                  <a:lnTo>
                    <a:pt x="1560" y="28640"/>
                  </a:lnTo>
                  <a:lnTo>
                    <a:pt x="1986" y="28924"/>
                  </a:lnTo>
                  <a:lnTo>
                    <a:pt x="1986" y="28924"/>
                  </a:lnTo>
                  <a:close/>
                  <a:moveTo>
                    <a:pt x="59123" y="61816"/>
                  </a:moveTo>
                  <a:lnTo>
                    <a:pt x="59123" y="61816"/>
                  </a:lnTo>
                  <a:lnTo>
                    <a:pt x="59690" y="61958"/>
                  </a:lnTo>
                  <a:lnTo>
                    <a:pt x="60115" y="62100"/>
                  </a:lnTo>
                  <a:lnTo>
                    <a:pt x="60115" y="62100"/>
                  </a:lnTo>
                  <a:lnTo>
                    <a:pt x="60682" y="61958"/>
                  </a:lnTo>
                  <a:lnTo>
                    <a:pt x="61249" y="61816"/>
                  </a:lnTo>
                  <a:lnTo>
                    <a:pt x="61249" y="61816"/>
                  </a:lnTo>
                  <a:lnTo>
                    <a:pt x="61533" y="61533"/>
                  </a:lnTo>
                  <a:lnTo>
                    <a:pt x="61533" y="61533"/>
                  </a:lnTo>
                  <a:lnTo>
                    <a:pt x="61675" y="61249"/>
                  </a:lnTo>
                  <a:lnTo>
                    <a:pt x="61675" y="61249"/>
                  </a:lnTo>
                  <a:lnTo>
                    <a:pt x="61533" y="60824"/>
                  </a:lnTo>
                  <a:lnTo>
                    <a:pt x="61533" y="60824"/>
                  </a:lnTo>
                  <a:lnTo>
                    <a:pt x="61249" y="60540"/>
                  </a:lnTo>
                  <a:lnTo>
                    <a:pt x="61249" y="60540"/>
                  </a:lnTo>
                  <a:lnTo>
                    <a:pt x="60682" y="60399"/>
                  </a:lnTo>
                  <a:lnTo>
                    <a:pt x="60115" y="60399"/>
                  </a:lnTo>
                  <a:lnTo>
                    <a:pt x="60115" y="60399"/>
                  </a:lnTo>
                  <a:lnTo>
                    <a:pt x="59690" y="60399"/>
                  </a:lnTo>
                  <a:lnTo>
                    <a:pt x="59123" y="60540"/>
                  </a:lnTo>
                  <a:lnTo>
                    <a:pt x="59123" y="60540"/>
                  </a:lnTo>
                  <a:lnTo>
                    <a:pt x="58839" y="60824"/>
                  </a:lnTo>
                  <a:lnTo>
                    <a:pt x="58697" y="61249"/>
                  </a:lnTo>
                  <a:lnTo>
                    <a:pt x="58839" y="61533"/>
                  </a:lnTo>
                  <a:lnTo>
                    <a:pt x="59123" y="61816"/>
                  </a:lnTo>
                  <a:lnTo>
                    <a:pt x="59123" y="61816"/>
                  </a:lnTo>
                  <a:close/>
                  <a:moveTo>
                    <a:pt x="47639" y="2411"/>
                  </a:moveTo>
                  <a:lnTo>
                    <a:pt x="47639" y="2411"/>
                  </a:lnTo>
                  <a:lnTo>
                    <a:pt x="48064" y="2553"/>
                  </a:lnTo>
                  <a:lnTo>
                    <a:pt x="48631" y="2694"/>
                  </a:lnTo>
                  <a:lnTo>
                    <a:pt x="48631" y="2694"/>
                  </a:lnTo>
                  <a:lnTo>
                    <a:pt x="49198" y="2553"/>
                  </a:lnTo>
                  <a:lnTo>
                    <a:pt x="49624" y="2411"/>
                  </a:lnTo>
                  <a:lnTo>
                    <a:pt x="49624" y="2411"/>
                  </a:lnTo>
                  <a:lnTo>
                    <a:pt x="50049" y="2127"/>
                  </a:lnTo>
                  <a:lnTo>
                    <a:pt x="50049" y="2127"/>
                  </a:lnTo>
                  <a:lnTo>
                    <a:pt x="50049" y="1844"/>
                  </a:lnTo>
                  <a:lnTo>
                    <a:pt x="50049" y="1844"/>
                  </a:lnTo>
                  <a:lnTo>
                    <a:pt x="50049" y="1418"/>
                  </a:lnTo>
                  <a:lnTo>
                    <a:pt x="50049" y="1418"/>
                  </a:lnTo>
                  <a:lnTo>
                    <a:pt x="49624" y="1135"/>
                  </a:lnTo>
                  <a:lnTo>
                    <a:pt x="49624" y="1135"/>
                  </a:lnTo>
                  <a:lnTo>
                    <a:pt x="49198" y="993"/>
                  </a:lnTo>
                  <a:lnTo>
                    <a:pt x="48631" y="993"/>
                  </a:lnTo>
                  <a:lnTo>
                    <a:pt x="48631" y="993"/>
                  </a:lnTo>
                  <a:lnTo>
                    <a:pt x="48064" y="993"/>
                  </a:lnTo>
                  <a:lnTo>
                    <a:pt x="47639" y="1135"/>
                  </a:lnTo>
                  <a:lnTo>
                    <a:pt x="47639" y="1135"/>
                  </a:lnTo>
                  <a:lnTo>
                    <a:pt x="47213" y="1418"/>
                  </a:lnTo>
                  <a:lnTo>
                    <a:pt x="47213" y="1418"/>
                  </a:lnTo>
                  <a:lnTo>
                    <a:pt x="47072" y="1844"/>
                  </a:lnTo>
                  <a:lnTo>
                    <a:pt x="47072" y="1844"/>
                  </a:lnTo>
                  <a:lnTo>
                    <a:pt x="47213" y="2127"/>
                  </a:lnTo>
                  <a:lnTo>
                    <a:pt x="47213" y="2127"/>
                  </a:lnTo>
                  <a:lnTo>
                    <a:pt x="47639" y="2411"/>
                  </a:lnTo>
                  <a:lnTo>
                    <a:pt x="47639" y="2411"/>
                  </a:lnTo>
                  <a:close/>
                  <a:moveTo>
                    <a:pt x="104776" y="35304"/>
                  </a:moveTo>
                  <a:lnTo>
                    <a:pt x="104776" y="35304"/>
                  </a:lnTo>
                  <a:lnTo>
                    <a:pt x="105343" y="35445"/>
                  </a:lnTo>
                  <a:lnTo>
                    <a:pt x="105768" y="35587"/>
                  </a:lnTo>
                  <a:lnTo>
                    <a:pt x="105768" y="35587"/>
                  </a:lnTo>
                  <a:lnTo>
                    <a:pt x="106335" y="35445"/>
                  </a:lnTo>
                  <a:lnTo>
                    <a:pt x="106902" y="35304"/>
                  </a:lnTo>
                  <a:lnTo>
                    <a:pt x="106902" y="35304"/>
                  </a:lnTo>
                  <a:lnTo>
                    <a:pt x="107186" y="35020"/>
                  </a:lnTo>
                  <a:lnTo>
                    <a:pt x="107186" y="35020"/>
                  </a:lnTo>
                  <a:lnTo>
                    <a:pt x="107328" y="34737"/>
                  </a:lnTo>
                  <a:lnTo>
                    <a:pt x="107328" y="34737"/>
                  </a:lnTo>
                  <a:lnTo>
                    <a:pt x="107186" y="34311"/>
                  </a:lnTo>
                  <a:lnTo>
                    <a:pt x="107186" y="34311"/>
                  </a:lnTo>
                  <a:lnTo>
                    <a:pt x="106902" y="34169"/>
                  </a:lnTo>
                  <a:lnTo>
                    <a:pt x="106902" y="34169"/>
                  </a:lnTo>
                  <a:lnTo>
                    <a:pt x="106335" y="33886"/>
                  </a:lnTo>
                  <a:lnTo>
                    <a:pt x="105768" y="33886"/>
                  </a:lnTo>
                  <a:lnTo>
                    <a:pt x="105768" y="33886"/>
                  </a:lnTo>
                  <a:lnTo>
                    <a:pt x="105343" y="33886"/>
                  </a:lnTo>
                  <a:lnTo>
                    <a:pt x="104776" y="34169"/>
                  </a:lnTo>
                  <a:lnTo>
                    <a:pt x="104776" y="34169"/>
                  </a:lnTo>
                  <a:lnTo>
                    <a:pt x="104492" y="34453"/>
                  </a:lnTo>
                  <a:lnTo>
                    <a:pt x="104350" y="34737"/>
                  </a:lnTo>
                  <a:lnTo>
                    <a:pt x="104492" y="35020"/>
                  </a:lnTo>
                  <a:lnTo>
                    <a:pt x="104776" y="35304"/>
                  </a:lnTo>
                  <a:lnTo>
                    <a:pt x="104776" y="3530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2712975" y="4147675"/>
              <a:ext cx="35475" cy="21300"/>
            </a:xfrm>
            <a:custGeom>
              <a:rect b="b" l="l" r="r" t="t"/>
              <a:pathLst>
                <a:path extrusionOk="0" fill="none" h="852" w="1419">
                  <a:moveTo>
                    <a:pt x="1276" y="143"/>
                  </a:moveTo>
                  <a:lnTo>
                    <a:pt x="1276" y="143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142" y="284"/>
                  </a:lnTo>
                  <a:lnTo>
                    <a:pt x="142" y="284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42" y="710"/>
                  </a:lnTo>
                  <a:lnTo>
                    <a:pt x="142" y="710"/>
                  </a:lnTo>
                  <a:lnTo>
                    <a:pt x="284" y="851"/>
                  </a:lnTo>
                  <a:lnTo>
                    <a:pt x="284" y="851"/>
                  </a:lnTo>
                  <a:lnTo>
                    <a:pt x="709" y="851"/>
                  </a:lnTo>
                  <a:lnTo>
                    <a:pt x="709" y="851"/>
                  </a:lnTo>
                  <a:lnTo>
                    <a:pt x="1276" y="851"/>
                  </a:lnTo>
                  <a:lnTo>
                    <a:pt x="1276" y="851"/>
                  </a:lnTo>
                  <a:lnTo>
                    <a:pt x="1418" y="710"/>
                  </a:lnTo>
                  <a:lnTo>
                    <a:pt x="1418" y="710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284"/>
                  </a:lnTo>
                  <a:lnTo>
                    <a:pt x="1418" y="284"/>
                  </a:lnTo>
                  <a:lnTo>
                    <a:pt x="1276" y="143"/>
                  </a:lnTo>
                  <a:lnTo>
                    <a:pt x="1276" y="143"/>
                  </a:lnTo>
                  <a:close/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2886650" y="4048425"/>
              <a:ext cx="35475" cy="21300"/>
            </a:xfrm>
            <a:custGeom>
              <a:rect b="b" l="l" r="r" t="t"/>
              <a:pathLst>
                <a:path extrusionOk="0" fill="none" h="852" w="1419">
                  <a:moveTo>
                    <a:pt x="142" y="143"/>
                  </a:moveTo>
                  <a:lnTo>
                    <a:pt x="142" y="14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142" y="710"/>
                  </a:lnTo>
                  <a:lnTo>
                    <a:pt x="142" y="710"/>
                  </a:lnTo>
                  <a:lnTo>
                    <a:pt x="709" y="852"/>
                  </a:lnTo>
                  <a:lnTo>
                    <a:pt x="709" y="852"/>
                  </a:lnTo>
                  <a:lnTo>
                    <a:pt x="1276" y="710"/>
                  </a:lnTo>
                  <a:lnTo>
                    <a:pt x="1276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284"/>
                  </a:lnTo>
                  <a:lnTo>
                    <a:pt x="1418" y="284"/>
                  </a:lnTo>
                  <a:lnTo>
                    <a:pt x="1276" y="143"/>
                  </a:lnTo>
                  <a:lnTo>
                    <a:pt x="1276" y="143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142" y="143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2684625" y="4133500"/>
              <a:ext cx="35450" cy="21300"/>
            </a:xfrm>
            <a:custGeom>
              <a:rect b="b" l="l" r="r" t="t"/>
              <a:pathLst>
                <a:path extrusionOk="0" fill="none" h="852" w="1418">
                  <a:moveTo>
                    <a:pt x="142" y="142"/>
                  </a:moveTo>
                  <a:lnTo>
                    <a:pt x="142" y="14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142" y="710"/>
                  </a:lnTo>
                  <a:lnTo>
                    <a:pt x="142" y="710"/>
                  </a:lnTo>
                  <a:lnTo>
                    <a:pt x="709" y="851"/>
                  </a:lnTo>
                  <a:lnTo>
                    <a:pt x="709" y="851"/>
                  </a:lnTo>
                  <a:lnTo>
                    <a:pt x="1276" y="710"/>
                  </a:lnTo>
                  <a:lnTo>
                    <a:pt x="1276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142"/>
                  </a:lnTo>
                  <a:lnTo>
                    <a:pt x="1418" y="142"/>
                  </a:lnTo>
                  <a:lnTo>
                    <a:pt x="1276" y="142"/>
                  </a:lnTo>
                  <a:lnTo>
                    <a:pt x="1276" y="142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142" y="142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2826400" y="4048425"/>
              <a:ext cx="39000" cy="21300"/>
            </a:xfrm>
            <a:custGeom>
              <a:rect b="b" l="l" r="r" t="t"/>
              <a:pathLst>
                <a:path extrusionOk="0" fill="none" h="852" w="1560">
                  <a:moveTo>
                    <a:pt x="1276" y="143"/>
                  </a:moveTo>
                  <a:lnTo>
                    <a:pt x="1276" y="143"/>
                  </a:lnTo>
                  <a:lnTo>
                    <a:pt x="851" y="1"/>
                  </a:lnTo>
                  <a:lnTo>
                    <a:pt x="851" y="1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142" y="284"/>
                  </a:lnTo>
                  <a:lnTo>
                    <a:pt x="0" y="426"/>
                  </a:lnTo>
                  <a:lnTo>
                    <a:pt x="142" y="568"/>
                  </a:lnTo>
                  <a:lnTo>
                    <a:pt x="284" y="710"/>
                  </a:lnTo>
                  <a:lnTo>
                    <a:pt x="284" y="710"/>
                  </a:lnTo>
                  <a:lnTo>
                    <a:pt x="851" y="852"/>
                  </a:lnTo>
                  <a:lnTo>
                    <a:pt x="851" y="852"/>
                  </a:lnTo>
                  <a:lnTo>
                    <a:pt x="1276" y="710"/>
                  </a:lnTo>
                  <a:lnTo>
                    <a:pt x="1276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560" y="426"/>
                  </a:lnTo>
                  <a:lnTo>
                    <a:pt x="1560" y="426"/>
                  </a:lnTo>
                  <a:lnTo>
                    <a:pt x="1418" y="284"/>
                  </a:lnTo>
                  <a:lnTo>
                    <a:pt x="1418" y="284"/>
                  </a:lnTo>
                  <a:lnTo>
                    <a:pt x="1276" y="143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2741325" y="4098050"/>
              <a:ext cx="35475" cy="21300"/>
            </a:xfrm>
            <a:custGeom>
              <a:rect b="b" l="l" r="r" t="t"/>
              <a:pathLst>
                <a:path extrusionOk="0" fill="none" h="852" w="1419">
                  <a:moveTo>
                    <a:pt x="1277" y="143"/>
                  </a:moveTo>
                  <a:lnTo>
                    <a:pt x="1277" y="143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142" y="284"/>
                  </a:lnTo>
                  <a:lnTo>
                    <a:pt x="142" y="284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42" y="568"/>
                  </a:lnTo>
                  <a:lnTo>
                    <a:pt x="142" y="568"/>
                  </a:lnTo>
                  <a:lnTo>
                    <a:pt x="284" y="710"/>
                  </a:lnTo>
                  <a:lnTo>
                    <a:pt x="284" y="710"/>
                  </a:lnTo>
                  <a:lnTo>
                    <a:pt x="709" y="851"/>
                  </a:lnTo>
                  <a:lnTo>
                    <a:pt x="709" y="851"/>
                  </a:lnTo>
                  <a:lnTo>
                    <a:pt x="1277" y="710"/>
                  </a:lnTo>
                  <a:lnTo>
                    <a:pt x="1277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284"/>
                  </a:lnTo>
                  <a:lnTo>
                    <a:pt x="1418" y="284"/>
                  </a:lnTo>
                  <a:lnTo>
                    <a:pt x="1277" y="143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2712975" y="4115775"/>
              <a:ext cx="35475" cy="21300"/>
            </a:xfrm>
            <a:custGeom>
              <a:rect b="b" l="l" r="r" t="t"/>
              <a:pathLst>
                <a:path extrusionOk="0" fill="none" h="852" w="1419">
                  <a:moveTo>
                    <a:pt x="1276" y="142"/>
                  </a:moveTo>
                  <a:lnTo>
                    <a:pt x="1276" y="142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284" y="710"/>
                  </a:lnTo>
                  <a:lnTo>
                    <a:pt x="284" y="710"/>
                  </a:lnTo>
                  <a:lnTo>
                    <a:pt x="709" y="851"/>
                  </a:lnTo>
                  <a:lnTo>
                    <a:pt x="709" y="851"/>
                  </a:lnTo>
                  <a:lnTo>
                    <a:pt x="1276" y="710"/>
                  </a:lnTo>
                  <a:lnTo>
                    <a:pt x="1276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284"/>
                  </a:lnTo>
                  <a:lnTo>
                    <a:pt x="1418" y="284"/>
                  </a:lnTo>
                  <a:lnTo>
                    <a:pt x="1276" y="142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2858300" y="4030700"/>
              <a:ext cx="35475" cy="21300"/>
            </a:xfrm>
            <a:custGeom>
              <a:rect b="b" l="l" r="r" t="t"/>
              <a:pathLst>
                <a:path extrusionOk="0" fill="none" h="852" w="1419">
                  <a:moveTo>
                    <a:pt x="1134" y="143"/>
                  </a:moveTo>
                  <a:lnTo>
                    <a:pt x="1134" y="143"/>
                  </a:lnTo>
                  <a:lnTo>
                    <a:pt x="709" y="1"/>
                  </a:lnTo>
                  <a:lnTo>
                    <a:pt x="709" y="1"/>
                  </a:lnTo>
                  <a:lnTo>
                    <a:pt x="142" y="143"/>
                  </a:lnTo>
                  <a:lnTo>
                    <a:pt x="142" y="143"/>
                  </a:lnTo>
                  <a:lnTo>
                    <a:pt x="0" y="285"/>
                  </a:lnTo>
                  <a:lnTo>
                    <a:pt x="0" y="426"/>
                  </a:lnTo>
                  <a:lnTo>
                    <a:pt x="0" y="568"/>
                  </a:lnTo>
                  <a:lnTo>
                    <a:pt x="142" y="710"/>
                  </a:lnTo>
                  <a:lnTo>
                    <a:pt x="142" y="710"/>
                  </a:lnTo>
                  <a:lnTo>
                    <a:pt x="709" y="852"/>
                  </a:lnTo>
                  <a:lnTo>
                    <a:pt x="709" y="852"/>
                  </a:lnTo>
                  <a:lnTo>
                    <a:pt x="1134" y="710"/>
                  </a:lnTo>
                  <a:lnTo>
                    <a:pt x="1134" y="710"/>
                  </a:lnTo>
                  <a:lnTo>
                    <a:pt x="1418" y="568"/>
                  </a:lnTo>
                  <a:lnTo>
                    <a:pt x="1418" y="568"/>
                  </a:lnTo>
                  <a:lnTo>
                    <a:pt x="1418" y="426"/>
                  </a:lnTo>
                  <a:lnTo>
                    <a:pt x="1418" y="426"/>
                  </a:lnTo>
                  <a:lnTo>
                    <a:pt x="1418" y="285"/>
                  </a:lnTo>
                  <a:lnTo>
                    <a:pt x="1418" y="285"/>
                  </a:lnTo>
                  <a:lnTo>
                    <a:pt x="1134" y="143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2769675" y="4083875"/>
              <a:ext cx="39025" cy="21300"/>
            </a:xfrm>
            <a:custGeom>
              <a:rect b="b" l="l" r="r" t="t"/>
              <a:pathLst>
                <a:path extrusionOk="0" fill="none" h="852" w="1561">
                  <a:moveTo>
                    <a:pt x="1277" y="1"/>
                  </a:moveTo>
                  <a:lnTo>
                    <a:pt x="1277" y="1"/>
                  </a:lnTo>
                  <a:lnTo>
                    <a:pt x="710" y="1"/>
                  </a:lnTo>
                  <a:lnTo>
                    <a:pt x="710" y="1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143" y="142"/>
                  </a:lnTo>
                  <a:lnTo>
                    <a:pt x="143" y="142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43" y="568"/>
                  </a:lnTo>
                  <a:lnTo>
                    <a:pt x="143" y="568"/>
                  </a:lnTo>
                  <a:lnTo>
                    <a:pt x="284" y="710"/>
                  </a:lnTo>
                  <a:lnTo>
                    <a:pt x="284" y="710"/>
                  </a:lnTo>
                  <a:lnTo>
                    <a:pt x="710" y="851"/>
                  </a:lnTo>
                  <a:lnTo>
                    <a:pt x="710" y="851"/>
                  </a:lnTo>
                  <a:lnTo>
                    <a:pt x="1277" y="710"/>
                  </a:lnTo>
                  <a:lnTo>
                    <a:pt x="1277" y="710"/>
                  </a:lnTo>
                  <a:lnTo>
                    <a:pt x="1419" y="568"/>
                  </a:lnTo>
                  <a:lnTo>
                    <a:pt x="1419" y="568"/>
                  </a:lnTo>
                  <a:lnTo>
                    <a:pt x="1560" y="426"/>
                  </a:lnTo>
                  <a:lnTo>
                    <a:pt x="1560" y="426"/>
                  </a:lnTo>
                  <a:lnTo>
                    <a:pt x="1419" y="142"/>
                  </a:lnTo>
                  <a:lnTo>
                    <a:pt x="1419" y="142"/>
                  </a:lnTo>
                  <a:lnTo>
                    <a:pt x="1277" y="1"/>
                  </a:lnTo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1635450" y="3768425"/>
              <a:ext cx="634475" cy="365100"/>
            </a:xfrm>
            <a:custGeom>
              <a:rect b="b" l="l" r="r" t="t"/>
              <a:pathLst>
                <a:path extrusionOk="0" h="14604" w="25379">
                  <a:moveTo>
                    <a:pt x="12477" y="0"/>
                  </a:moveTo>
                  <a:lnTo>
                    <a:pt x="0" y="7231"/>
                  </a:lnTo>
                  <a:lnTo>
                    <a:pt x="12902" y="14604"/>
                  </a:lnTo>
                  <a:lnTo>
                    <a:pt x="25379" y="7373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5"/>
            <p:cNvSpPr/>
            <p:nvPr/>
          </p:nvSpPr>
          <p:spPr>
            <a:xfrm>
              <a:off x="1635450" y="3768425"/>
              <a:ext cx="634475" cy="365100"/>
            </a:xfrm>
            <a:custGeom>
              <a:rect b="b" l="l" r="r" t="t"/>
              <a:pathLst>
                <a:path extrusionOk="0" fill="none" h="14604" w="25379">
                  <a:moveTo>
                    <a:pt x="25379" y="7373"/>
                  </a:moveTo>
                  <a:lnTo>
                    <a:pt x="12902" y="14604"/>
                  </a:lnTo>
                  <a:lnTo>
                    <a:pt x="0" y="7231"/>
                  </a:lnTo>
                  <a:lnTo>
                    <a:pt x="12477" y="0"/>
                  </a:lnTo>
                  <a:lnTo>
                    <a:pt x="25379" y="737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1958000" y="3952725"/>
              <a:ext cx="311925" cy="205625"/>
            </a:xfrm>
            <a:custGeom>
              <a:rect b="b" l="l" r="r" t="t"/>
              <a:pathLst>
                <a:path extrusionOk="0" h="8225" w="12477">
                  <a:moveTo>
                    <a:pt x="12477" y="1"/>
                  </a:moveTo>
                  <a:lnTo>
                    <a:pt x="0" y="7232"/>
                  </a:lnTo>
                  <a:lnTo>
                    <a:pt x="0" y="8224"/>
                  </a:lnTo>
                  <a:lnTo>
                    <a:pt x="12477" y="993"/>
                  </a:lnTo>
                  <a:lnTo>
                    <a:pt x="12477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1958000" y="3952725"/>
              <a:ext cx="311925" cy="205625"/>
            </a:xfrm>
            <a:custGeom>
              <a:rect b="b" l="l" r="r" t="t"/>
              <a:pathLst>
                <a:path extrusionOk="0" fill="none" h="8225" w="12477">
                  <a:moveTo>
                    <a:pt x="12477" y="1"/>
                  </a:moveTo>
                  <a:lnTo>
                    <a:pt x="12477" y="993"/>
                  </a:lnTo>
                  <a:lnTo>
                    <a:pt x="0" y="8224"/>
                  </a:lnTo>
                  <a:lnTo>
                    <a:pt x="0" y="7232"/>
                  </a:lnTo>
                  <a:lnTo>
                    <a:pt x="12477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1635450" y="3949200"/>
              <a:ext cx="322575" cy="209150"/>
            </a:xfrm>
            <a:custGeom>
              <a:rect b="b" l="l" r="r" t="t"/>
              <a:pathLst>
                <a:path extrusionOk="0" h="8366" w="12903">
                  <a:moveTo>
                    <a:pt x="0" y="0"/>
                  </a:moveTo>
                  <a:lnTo>
                    <a:pt x="0" y="851"/>
                  </a:lnTo>
                  <a:lnTo>
                    <a:pt x="12902" y="8365"/>
                  </a:lnTo>
                  <a:lnTo>
                    <a:pt x="12902" y="73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1635450" y="3949200"/>
              <a:ext cx="322575" cy="209150"/>
            </a:xfrm>
            <a:custGeom>
              <a:rect b="b" l="l" r="r" t="t"/>
              <a:pathLst>
                <a:path extrusionOk="0" fill="none" h="8366" w="12903">
                  <a:moveTo>
                    <a:pt x="12902" y="7373"/>
                  </a:moveTo>
                  <a:lnTo>
                    <a:pt x="12902" y="8365"/>
                  </a:lnTo>
                  <a:lnTo>
                    <a:pt x="0" y="851"/>
                  </a:lnTo>
                  <a:lnTo>
                    <a:pt x="0" y="0"/>
                  </a:lnTo>
                  <a:lnTo>
                    <a:pt x="12902" y="737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1309350" y="3711700"/>
              <a:ext cx="248150" cy="145350"/>
            </a:xfrm>
            <a:custGeom>
              <a:rect b="b" l="l" r="r" t="t"/>
              <a:pathLst>
                <a:path extrusionOk="0" h="5814" w="9926">
                  <a:moveTo>
                    <a:pt x="4821" y="1"/>
                  </a:moveTo>
                  <a:lnTo>
                    <a:pt x="1" y="2836"/>
                  </a:lnTo>
                  <a:lnTo>
                    <a:pt x="4963" y="5814"/>
                  </a:lnTo>
                  <a:lnTo>
                    <a:pt x="9925" y="2978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1309350" y="3711700"/>
              <a:ext cx="248150" cy="145350"/>
            </a:xfrm>
            <a:custGeom>
              <a:rect b="b" l="l" r="r" t="t"/>
              <a:pathLst>
                <a:path extrusionOk="0" fill="none" h="5814" w="9926">
                  <a:moveTo>
                    <a:pt x="9925" y="2978"/>
                  </a:moveTo>
                  <a:lnTo>
                    <a:pt x="4963" y="5814"/>
                  </a:lnTo>
                  <a:lnTo>
                    <a:pt x="1" y="2836"/>
                  </a:lnTo>
                  <a:lnTo>
                    <a:pt x="4821" y="1"/>
                  </a:lnTo>
                  <a:lnTo>
                    <a:pt x="9925" y="297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1433400" y="3786150"/>
              <a:ext cx="124100" cy="95725"/>
            </a:xfrm>
            <a:custGeom>
              <a:rect b="b" l="l" r="r" t="t"/>
              <a:pathLst>
                <a:path extrusionOk="0" h="3829" w="4964">
                  <a:moveTo>
                    <a:pt x="4963" y="0"/>
                  </a:moveTo>
                  <a:lnTo>
                    <a:pt x="1" y="2836"/>
                  </a:lnTo>
                  <a:lnTo>
                    <a:pt x="1" y="3828"/>
                  </a:lnTo>
                  <a:lnTo>
                    <a:pt x="4963" y="993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1433400" y="3786150"/>
              <a:ext cx="124100" cy="95725"/>
            </a:xfrm>
            <a:custGeom>
              <a:rect b="b" l="l" r="r" t="t"/>
              <a:pathLst>
                <a:path extrusionOk="0" fill="none" h="3829" w="4964">
                  <a:moveTo>
                    <a:pt x="4963" y="0"/>
                  </a:moveTo>
                  <a:lnTo>
                    <a:pt x="4963" y="993"/>
                  </a:lnTo>
                  <a:lnTo>
                    <a:pt x="1" y="3828"/>
                  </a:lnTo>
                  <a:lnTo>
                    <a:pt x="1" y="2836"/>
                  </a:lnTo>
                  <a:lnTo>
                    <a:pt x="4963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1309350" y="3782600"/>
              <a:ext cx="124075" cy="99275"/>
            </a:xfrm>
            <a:custGeom>
              <a:rect b="b" l="l" r="r" t="t"/>
              <a:pathLst>
                <a:path extrusionOk="0" h="3971" w="4963">
                  <a:moveTo>
                    <a:pt x="1" y="0"/>
                  </a:moveTo>
                  <a:lnTo>
                    <a:pt x="1" y="993"/>
                  </a:lnTo>
                  <a:lnTo>
                    <a:pt x="4963" y="3970"/>
                  </a:lnTo>
                  <a:lnTo>
                    <a:pt x="4963" y="2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1309350" y="3782600"/>
              <a:ext cx="124075" cy="99275"/>
            </a:xfrm>
            <a:custGeom>
              <a:rect b="b" l="l" r="r" t="t"/>
              <a:pathLst>
                <a:path extrusionOk="0" fill="none" h="3971" w="4963">
                  <a:moveTo>
                    <a:pt x="4963" y="2978"/>
                  </a:moveTo>
                  <a:lnTo>
                    <a:pt x="4963" y="3970"/>
                  </a:lnTo>
                  <a:lnTo>
                    <a:pt x="1" y="993"/>
                  </a:lnTo>
                  <a:lnTo>
                    <a:pt x="1" y="0"/>
                  </a:lnTo>
                  <a:lnTo>
                    <a:pt x="4963" y="297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1582275" y="3725875"/>
              <a:ext cx="198525" cy="117000"/>
            </a:xfrm>
            <a:custGeom>
              <a:rect b="b" l="l" r="r" t="t"/>
              <a:pathLst>
                <a:path extrusionOk="0" h="4680" w="7941">
                  <a:moveTo>
                    <a:pt x="3403" y="1"/>
                  </a:moveTo>
                  <a:lnTo>
                    <a:pt x="1" y="1986"/>
                  </a:lnTo>
                  <a:lnTo>
                    <a:pt x="4538" y="4680"/>
                  </a:lnTo>
                  <a:lnTo>
                    <a:pt x="7940" y="2695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1582275" y="3725875"/>
              <a:ext cx="198525" cy="117000"/>
            </a:xfrm>
            <a:custGeom>
              <a:rect b="b" l="l" r="r" t="t"/>
              <a:pathLst>
                <a:path extrusionOk="0" fill="none" h="4680" w="7941">
                  <a:moveTo>
                    <a:pt x="7940" y="2695"/>
                  </a:moveTo>
                  <a:lnTo>
                    <a:pt x="4538" y="4680"/>
                  </a:lnTo>
                  <a:lnTo>
                    <a:pt x="1" y="1986"/>
                  </a:lnTo>
                  <a:lnTo>
                    <a:pt x="3403" y="1"/>
                  </a:lnTo>
                  <a:lnTo>
                    <a:pt x="7940" y="269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1695700" y="3793225"/>
              <a:ext cx="85100" cy="74475"/>
            </a:xfrm>
            <a:custGeom>
              <a:rect b="b" l="l" r="r" t="t"/>
              <a:pathLst>
                <a:path extrusionOk="0" h="2979" w="3404">
                  <a:moveTo>
                    <a:pt x="3403" y="1"/>
                  </a:moveTo>
                  <a:lnTo>
                    <a:pt x="1" y="1986"/>
                  </a:lnTo>
                  <a:lnTo>
                    <a:pt x="1" y="2978"/>
                  </a:lnTo>
                  <a:lnTo>
                    <a:pt x="3403" y="851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1695700" y="3793225"/>
              <a:ext cx="85100" cy="74475"/>
            </a:xfrm>
            <a:custGeom>
              <a:rect b="b" l="l" r="r" t="t"/>
              <a:pathLst>
                <a:path extrusionOk="0" fill="none" h="2979" w="3404">
                  <a:moveTo>
                    <a:pt x="3403" y="1"/>
                  </a:moveTo>
                  <a:lnTo>
                    <a:pt x="3403" y="851"/>
                  </a:lnTo>
                  <a:lnTo>
                    <a:pt x="1" y="2978"/>
                  </a:lnTo>
                  <a:lnTo>
                    <a:pt x="1" y="1986"/>
                  </a:lnTo>
                  <a:lnTo>
                    <a:pt x="3403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1582275" y="3775500"/>
              <a:ext cx="113450" cy="92200"/>
            </a:xfrm>
            <a:custGeom>
              <a:rect b="b" l="l" r="r" t="t"/>
              <a:pathLst>
                <a:path extrusionOk="0" h="3688" w="4538">
                  <a:moveTo>
                    <a:pt x="1" y="1"/>
                  </a:moveTo>
                  <a:lnTo>
                    <a:pt x="1" y="993"/>
                  </a:lnTo>
                  <a:lnTo>
                    <a:pt x="4538" y="3687"/>
                  </a:lnTo>
                  <a:lnTo>
                    <a:pt x="4538" y="26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1582275" y="3775500"/>
              <a:ext cx="113450" cy="92200"/>
            </a:xfrm>
            <a:custGeom>
              <a:rect b="b" l="l" r="r" t="t"/>
              <a:pathLst>
                <a:path extrusionOk="0" fill="none" h="3688" w="4538">
                  <a:moveTo>
                    <a:pt x="4538" y="2695"/>
                  </a:moveTo>
                  <a:lnTo>
                    <a:pt x="4538" y="3687"/>
                  </a:lnTo>
                  <a:lnTo>
                    <a:pt x="1" y="993"/>
                  </a:lnTo>
                  <a:lnTo>
                    <a:pt x="1" y="1"/>
                  </a:lnTo>
                  <a:lnTo>
                    <a:pt x="4538" y="269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1642525" y="4101600"/>
              <a:ext cx="198525" cy="113450"/>
            </a:xfrm>
            <a:custGeom>
              <a:rect b="b" l="l" r="r" t="t"/>
              <a:pathLst>
                <a:path extrusionOk="0" h="4538" w="7941">
                  <a:moveTo>
                    <a:pt x="3404" y="1"/>
                  </a:moveTo>
                  <a:lnTo>
                    <a:pt x="1" y="1986"/>
                  </a:lnTo>
                  <a:lnTo>
                    <a:pt x="4538" y="4538"/>
                  </a:lnTo>
                  <a:lnTo>
                    <a:pt x="7941" y="2553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1642525" y="4101600"/>
              <a:ext cx="198525" cy="113450"/>
            </a:xfrm>
            <a:custGeom>
              <a:rect b="b" l="l" r="r" t="t"/>
              <a:pathLst>
                <a:path extrusionOk="0" fill="none" h="4538" w="7941">
                  <a:moveTo>
                    <a:pt x="7941" y="2553"/>
                  </a:moveTo>
                  <a:lnTo>
                    <a:pt x="4538" y="4538"/>
                  </a:lnTo>
                  <a:lnTo>
                    <a:pt x="1" y="1986"/>
                  </a:lnTo>
                  <a:lnTo>
                    <a:pt x="3404" y="1"/>
                  </a:lnTo>
                  <a:lnTo>
                    <a:pt x="7941" y="255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1755950" y="4165400"/>
              <a:ext cx="85100" cy="74450"/>
            </a:xfrm>
            <a:custGeom>
              <a:rect b="b" l="l" r="r" t="t"/>
              <a:pathLst>
                <a:path extrusionOk="0" h="2978" w="3404">
                  <a:moveTo>
                    <a:pt x="3404" y="1"/>
                  </a:moveTo>
                  <a:lnTo>
                    <a:pt x="1" y="1986"/>
                  </a:lnTo>
                  <a:lnTo>
                    <a:pt x="1" y="2978"/>
                  </a:lnTo>
                  <a:lnTo>
                    <a:pt x="3404" y="993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1755950" y="4165400"/>
              <a:ext cx="85100" cy="74450"/>
            </a:xfrm>
            <a:custGeom>
              <a:rect b="b" l="l" r="r" t="t"/>
              <a:pathLst>
                <a:path extrusionOk="0" fill="none" h="2978" w="3404">
                  <a:moveTo>
                    <a:pt x="3404" y="1"/>
                  </a:moveTo>
                  <a:lnTo>
                    <a:pt x="3404" y="993"/>
                  </a:lnTo>
                  <a:lnTo>
                    <a:pt x="1" y="2978"/>
                  </a:lnTo>
                  <a:lnTo>
                    <a:pt x="1" y="1986"/>
                  </a:lnTo>
                  <a:lnTo>
                    <a:pt x="3404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1642525" y="4151225"/>
              <a:ext cx="113450" cy="88625"/>
            </a:xfrm>
            <a:custGeom>
              <a:rect b="b" l="l" r="r" t="t"/>
              <a:pathLst>
                <a:path extrusionOk="0" h="3545" w="4538">
                  <a:moveTo>
                    <a:pt x="1" y="1"/>
                  </a:moveTo>
                  <a:lnTo>
                    <a:pt x="1" y="851"/>
                  </a:lnTo>
                  <a:lnTo>
                    <a:pt x="4538" y="3545"/>
                  </a:lnTo>
                  <a:lnTo>
                    <a:pt x="4538" y="2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1642525" y="4151225"/>
              <a:ext cx="113450" cy="88625"/>
            </a:xfrm>
            <a:custGeom>
              <a:rect b="b" l="l" r="r" t="t"/>
              <a:pathLst>
                <a:path extrusionOk="0" fill="none" h="3545" w="4538">
                  <a:moveTo>
                    <a:pt x="4538" y="2553"/>
                  </a:moveTo>
                  <a:lnTo>
                    <a:pt x="4538" y="3545"/>
                  </a:lnTo>
                  <a:lnTo>
                    <a:pt x="1" y="851"/>
                  </a:lnTo>
                  <a:lnTo>
                    <a:pt x="1" y="1"/>
                  </a:lnTo>
                  <a:lnTo>
                    <a:pt x="4538" y="255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2209650" y="4076800"/>
              <a:ext cx="194975" cy="113450"/>
            </a:xfrm>
            <a:custGeom>
              <a:rect b="b" l="l" r="r" t="t"/>
              <a:pathLst>
                <a:path extrusionOk="0" h="4538" w="7799">
                  <a:moveTo>
                    <a:pt x="3829" y="0"/>
                  </a:moveTo>
                  <a:lnTo>
                    <a:pt x="1" y="2269"/>
                  </a:lnTo>
                  <a:lnTo>
                    <a:pt x="3970" y="4537"/>
                  </a:lnTo>
                  <a:lnTo>
                    <a:pt x="7798" y="2410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2209650" y="4076800"/>
              <a:ext cx="194975" cy="113450"/>
            </a:xfrm>
            <a:custGeom>
              <a:rect b="b" l="l" r="r" t="t"/>
              <a:pathLst>
                <a:path extrusionOk="0" fill="none" h="4538" w="7799">
                  <a:moveTo>
                    <a:pt x="7798" y="2410"/>
                  </a:moveTo>
                  <a:lnTo>
                    <a:pt x="3970" y="4537"/>
                  </a:lnTo>
                  <a:lnTo>
                    <a:pt x="1" y="2269"/>
                  </a:lnTo>
                  <a:lnTo>
                    <a:pt x="3829" y="0"/>
                  </a:lnTo>
                  <a:lnTo>
                    <a:pt x="7798" y="241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2308900" y="4137050"/>
              <a:ext cx="95725" cy="78000"/>
            </a:xfrm>
            <a:custGeom>
              <a:rect b="b" l="l" r="r" t="t"/>
              <a:pathLst>
                <a:path extrusionOk="0" h="3120" w="3829">
                  <a:moveTo>
                    <a:pt x="3828" y="0"/>
                  </a:moveTo>
                  <a:lnTo>
                    <a:pt x="0" y="2127"/>
                  </a:lnTo>
                  <a:lnTo>
                    <a:pt x="0" y="3120"/>
                  </a:lnTo>
                  <a:lnTo>
                    <a:pt x="3828" y="851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2308900" y="4137050"/>
              <a:ext cx="95725" cy="78000"/>
            </a:xfrm>
            <a:custGeom>
              <a:rect b="b" l="l" r="r" t="t"/>
              <a:pathLst>
                <a:path extrusionOk="0" fill="none" h="3120" w="3829">
                  <a:moveTo>
                    <a:pt x="3828" y="0"/>
                  </a:moveTo>
                  <a:lnTo>
                    <a:pt x="3828" y="851"/>
                  </a:lnTo>
                  <a:lnTo>
                    <a:pt x="0" y="3120"/>
                  </a:lnTo>
                  <a:lnTo>
                    <a:pt x="0" y="2127"/>
                  </a:lnTo>
                  <a:lnTo>
                    <a:pt x="3828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2209650" y="4133500"/>
              <a:ext cx="99275" cy="81550"/>
            </a:xfrm>
            <a:custGeom>
              <a:rect b="b" l="l" r="r" t="t"/>
              <a:pathLst>
                <a:path extrusionOk="0" h="3262" w="3971">
                  <a:moveTo>
                    <a:pt x="1" y="1"/>
                  </a:moveTo>
                  <a:lnTo>
                    <a:pt x="1" y="993"/>
                  </a:lnTo>
                  <a:lnTo>
                    <a:pt x="3970" y="3262"/>
                  </a:lnTo>
                  <a:lnTo>
                    <a:pt x="3970" y="2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2209650" y="4133500"/>
              <a:ext cx="99275" cy="81550"/>
            </a:xfrm>
            <a:custGeom>
              <a:rect b="b" l="l" r="r" t="t"/>
              <a:pathLst>
                <a:path extrusionOk="0" fill="none" h="3262" w="3971">
                  <a:moveTo>
                    <a:pt x="3970" y="2269"/>
                  </a:moveTo>
                  <a:lnTo>
                    <a:pt x="3970" y="3262"/>
                  </a:lnTo>
                  <a:lnTo>
                    <a:pt x="1" y="993"/>
                  </a:lnTo>
                  <a:lnTo>
                    <a:pt x="1" y="1"/>
                  </a:lnTo>
                  <a:lnTo>
                    <a:pt x="3970" y="2269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1245550" y="3509675"/>
              <a:ext cx="148900" cy="85100"/>
            </a:xfrm>
            <a:custGeom>
              <a:rect b="b" l="l" r="r" t="t"/>
              <a:pathLst>
                <a:path extrusionOk="0" h="3404" w="5956">
                  <a:moveTo>
                    <a:pt x="2978" y="0"/>
                  </a:moveTo>
                  <a:lnTo>
                    <a:pt x="1" y="1702"/>
                  </a:lnTo>
                  <a:lnTo>
                    <a:pt x="2978" y="3403"/>
                  </a:lnTo>
                  <a:lnTo>
                    <a:pt x="5955" y="1702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1245550" y="3509675"/>
              <a:ext cx="148900" cy="85100"/>
            </a:xfrm>
            <a:custGeom>
              <a:rect b="b" l="l" r="r" t="t"/>
              <a:pathLst>
                <a:path extrusionOk="0" fill="none" h="3404" w="5956">
                  <a:moveTo>
                    <a:pt x="5955" y="1702"/>
                  </a:moveTo>
                  <a:lnTo>
                    <a:pt x="2978" y="3403"/>
                  </a:lnTo>
                  <a:lnTo>
                    <a:pt x="1" y="1702"/>
                  </a:lnTo>
                  <a:lnTo>
                    <a:pt x="2978" y="0"/>
                  </a:lnTo>
                  <a:lnTo>
                    <a:pt x="5955" y="170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319975" y="3552200"/>
              <a:ext cx="74475" cy="78000"/>
            </a:xfrm>
            <a:custGeom>
              <a:rect b="b" l="l" r="r" t="t"/>
              <a:pathLst>
                <a:path extrusionOk="0" h="3120" w="2979">
                  <a:moveTo>
                    <a:pt x="2978" y="1"/>
                  </a:moveTo>
                  <a:lnTo>
                    <a:pt x="1" y="1702"/>
                  </a:lnTo>
                  <a:lnTo>
                    <a:pt x="1" y="3120"/>
                  </a:lnTo>
                  <a:lnTo>
                    <a:pt x="2978" y="141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319975" y="3552200"/>
              <a:ext cx="74475" cy="78000"/>
            </a:xfrm>
            <a:custGeom>
              <a:rect b="b" l="l" r="r" t="t"/>
              <a:pathLst>
                <a:path extrusionOk="0" fill="none" h="3120" w="2979">
                  <a:moveTo>
                    <a:pt x="2978" y="1"/>
                  </a:moveTo>
                  <a:lnTo>
                    <a:pt x="2978" y="1419"/>
                  </a:lnTo>
                  <a:lnTo>
                    <a:pt x="1" y="3120"/>
                  </a:lnTo>
                  <a:lnTo>
                    <a:pt x="1" y="1702"/>
                  </a:lnTo>
                  <a:lnTo>
                    <a:pt x="2978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1245550" y="3552200"/>
              <a:ext cx="74450" cy="78000"/>
            </a:xfrm>
            <a:custGeom>
              <a:rect b="b" l="l" r="r" t="t"/>
              <a:pathLst>
                <a:path extrusionOk="0" h="3120" w="2978">
                  <a:moveTo>
                    <a:pt x="1" y="1"/>
                  </a:moveTo>
                  <a:lnTo>
                    <a:pt x="1" y="1419"/>
                  </a:lnTo>
                  <a:lnTo>
                    <a:pt x="2978" y="3120"/>
                  </a:lnTo>
                  <a:lnTo>
                    <a:pt x="2978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1245550" y="3552200"/>
              <a:ext cx="74450" cy="78000"/>
            </a:xfrm>
            <a:custGeom>
              <a:rect b="b" l="l" r="r" t="t"/>
              <a:pathLst>
                <a:path extrusionOk="0" fill="none" h="3120" w="2978">
                  <a:moveTo>
                    <a:pt x="2978" y="1702"/>
                  </a:moveTo>
                  <a:lnTo>
                    <a:pt x="2978" y="3120"/>
                  </a:lnTo>
                  <a:lnTo>
                    <a:pt x="1" y="1419"/>
                  </a:lnTo>
                  <a:lnTo>
                    <a:pt x="1" y="1"/>
                  </a:lnTo>
                  <a:lnTo>
                    <a:pt x="2978" y="170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1716975" y="3658550"/>
              <a:ext cx="163075" cy="95725"/>
            </a:xfrm>
            <a:custGeom>
              <a:rect b="b" l="l" r="r" t="t"/>
              <a:pathLst>
                <a:path extrusionOk="0" h="3829" w="6523">
                  <a:moveTo>
                    <a:pt x="2411" y="0"/>
                  </a:moveTo>
                  <a:lnTo>
                    <a:pt x="0" y="1418"/>
                  </a:lnTo>
                  <a:lnTo>
                    <a:pt x="4112" y="3828"/>
                  </a:lnTo>
                  <a:lnTo>
                    <a:pt x="6522" y="2410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1716975" y="3658550"/>
              <a:ext cx="163075" cy="95725"/>
            </a:xfrm>
            <a:custGeom>
              <a:rect b="b" l="l" r="r" t="t"/>
              <a:pathLst>
                <a:path extrusionOk="0" fill="none" h="3829" w="6523">
                  <a:moveTo>
                    <a:pt x="6522" y="2410"/>
                  </a:moveTo>
                  <a:lnTo>
                    <a:pt x="4112" y="3828"/>
                  </a:lnTo>
                  <a:lnTo>
                    <a:pt x="0" y="1418"/>
                  </a:lnTo>
                  <a:lnTo>
                    <a:pt x="2411" y="0"/>
                  </a:lnTo>
                  <a:lnTo>
                    <a:pt x="6522" y="241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1819750" y="3718800"/>
              <a:ext cx="60300" cy="60275"/>
            </a:xfrm>
            <a:custGeom>
              <a:rect b="b" l="l" r="r" t="t"/>
              <a:pathLst>
                <a:path extrusionOk="0" h="2411" w="2412">
                  <a:moveTo>
                    <a:pt x="2411" y="0"/>
                  </a:moveTo>
                  <a:lnTo>
                    <a:pt x="1" y="1418"/>
                  </a:lnTo>
                  <a:lnTo>
                    <a:pt x="1" y="2411"/>
                  </a:lnTo>
                  <a:lnTo>
                    <a:pt x="2411" y="993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1819750" y="3718800"/>
              <a:ext cx="60300" cy="60275"/>
            </a:xfrm>
            <a:custGeom>
              <a:rect b="b" l="l" r="r" t="t"/>
              <a:pathLst>
                <a:path extrusionOk="0" fill="none" h="2411" w="2412">
                  <a:moveTo>
                    <a:pt x="2411" y="0"/>
                  </a:moveTo>
                  <a:lnTo>
                    <a:pt x="2411" y="993"/>
                  </a:lnTo>
                  <a:lnTo>
                    <a:pt x="1" y="2411"/>
                  </a:lnTo>
                  <a:lnTo>
                    <a:pt x="1" y="1418"/>
                  </a:lnTo>
                  <a:lnTo>
                    <a:pt x="2411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1716975" y="3693975"/>
              <a:ext cx="102800" cy="85100"/>
            </a:xfrm>
            <a:custGeom>
              <a:rect b="b" l="l" r="r" t="t"/>
              <a:pathLst>
                <a:path extrusionOk="0" h="3404" w="4112">
                  <a:moveTo>
                    <a:pt x="0" y="1"/>
                  </a:moveTo>
                  <a:lnTo>
                    <a:pt x="0" y="993"/>
                  </a:lnTo>
                  <a:lnTo>
                    <a:pt x="4112" y="3404"/>
                  </a:lnTo>
                  <a:lnTo>
                    <a:pt x="4112" y="24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1716975" y="3693975"/>
              <a:ext cx="102800" cy="85100"/>
            </a:xfrm>
            <a:custGeom>
              <a:rect b="b" l="l" r="r" t="t"/>
              <a:pathLst>
                <a:path extrusionOk="0" fill="none" h="3404" w="4112">
                  <a:moveTo>
                    <a:pt x="4112" y="2411"/>
                  </a:moveTo>
                  <a:lnTo>
                    <a:pt x="4112" y="3404"/>
                  </a:lnTo>
                  <a:lnTo>
                    <a:pt x="0" y="993"/>
                  </a:lnTo>
                  <a:lnTo>
                    <a:pt x="0" y="1"/>
                  </a:lnTo>
                  <a:lnTo>
                    <a:pt x="4112" y="241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554375" y="3655000"/>
              <a:ext cx="241050" cy="138250"/>
            </a:xfrm>
            <a:custGeom>
              <a:rect b="b" l="l" r="r" t="t"/>
              <a:pathLst>
                <a:path extrusionOk="0" h="5530" w="9642">
                  <a:moveTo>
                    <a:pt x="8649" y="0"/>
                  </a:moveTo>
                  <a:lnTo>
                    <a:pt x="1" y="4963"/>
                  </a:lnTo>
                  <a:lnTo>
                    <a:pt x="993" y="5530"/>
                  </a:lnTo>
                  <a:lnTo>
                    <a:pt x="9642" y="567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554375" y="3655000"/>
              <a:ext cx="241050" cy="138250"/>
            </a:xfrm>
            <a:custGeom>
              <a:rect b="b" l="l" r="r" t="t"/>
              <a:pathLst>
                <a:path extrusionOk="0" fill="none" h="5530" w="9642">
                  <a:moveTo>
                    <a:pt x="1" y="4963"/>
                  </a:moveTo>
                  <a:lnTo>
                    <a:pt x="8649" y="0"/>
                  </a:lnTo>
                  <a:lnTo>
                    <a:pt x="9642" y="567"/>
                  </a:lnTo>
                  <a:lnTo>
                    <a:pt x="993" y="5530"/>
                  </a:lnTo>
                  <a:lnTo>
                    <a:pt x="1" y="496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681975" y="3729425"/>
              <a:ext cx="241050" cy="138275"/>
            </a:xfrm>
            <a:custGeom>
              <a:rect b="b" l="l" r="r" t="t"/>
              <a:pathLst>
                <a:path extrusionOk="0" h="5531" w="9642">
                  <a:moveTo>
                    <a:pt x="8649" y="1"/>
                  </a:moveTo>
                  <a:lnTo>
                    <a:pt x="1" y="4963"/>
                  </a:lnTo>
                  <a:lnTo>
                    <a:pt x="993" y="5530"/>
                  </a:lnTo>
                  <a:lnTo>
                    <a:pt x="9642" y="568"/>
                  </a:lnTo>
                  <a:lnTo>
                    <a:pt x="864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681975" y="3729425"/>
              <a:ext cx="241050" cy="138275"/>
            </a:xfrm>
            <a:custGeom>
              <a:rect b="b" l="l" r="r" t="t"/>
              <a:pathLst>
                <a:path extrusionOk="0" fill="none" h="5531" w="9642">
                  <a:moveTo>
                    <a:pt x="1" y="4963"/>
                  </a:moveTo>
                  <a:lnTo>
                    <a:pt x="8649" y="1"/>
                  </a:lnTo>
                  <a:lnTo>
                    <a:pt x="9642" y="568"/>
                  </a:lnTo>
                  <a:lnTo>
                    <a:pt x="993" y="5530"/>
                  </a:lnTo>
                  <a:lnTo>
                    <a:pt x="1" y="496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706800" y="3743600"/>
              <a:ext cx="216225" cy="177250"/>
            </a:xfrm>
            <a:custGeom>
              <a:rect b="b" l="l" r="r" t="t"/>
              <a:pathLst>
                <a:path extrusionOk="0" h="7090" w="8649">
                  <a:moveTo>
                    <a:pt x="8649" y="1"/>
                  </a:moveTo>
                  <a:lnTo>
                    <a:pt x="0" y="4963"/>
                  </a:lnTo>
                  <a:lnTo>
                    <a:pt x="0" y="7090"/>
                  </a:lnTo>
                  <a:lnTo>
                    <a:pt x="8649" y="2128"/>
                  </a:lnTo>
                  <a:lnTo>
                    <a:pt x="864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706800" y="3743600"/>
              <a:ext cx="216225" cy="177250"/>
            </a:xfrm>
            <a:custGeom>
              <a:rect b="b" l="l" r="r" t="t"/>
              <a:pathLst>
                <a:path extrusionOk="0" fill="none" h="7090" w="8649">
                  <a:moveTo>
                    <a:pt x="0" y="4963"/>
                  </a:moveTo>
                  <a:lnTo>
                    <a:pt x="8649" y="1"/>
                  </a:lnTo>
                  <a:lnTo>
                    <a:pt x="8649" y="2128"/>
                  </a:lnTo>
                  <a:lnTo>
                    <a:pt x="0" y="7090"/>
                  </a:lnTo>
                  <a:lnTo>
                    <a:pt x="0" y="496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5"/>
            <p:cNvSpPr/>
            <p:nvPr/>
          </p:nvSpPr>
          <p:spPr>
            <a:xfrm>
              <a:off x="586275" y="3587650"/>
              <a:ext cx="319025" cy="265875"/>
            </a:xfrm>
            <a:custGeom>
              <a:rect b="b" l="l" r="r" t="t"/>
              <a:pathLst>
                <a:path extrusionOk="0" h="10635" w="12761">
                  <a:moveTo>
                    <a:pt x="9642" y="1"/>
                  </a:moveTo>
                  <a:lnTo>
                    <a:pt x="9075" y="142"/>
                  </a:lnTo>
                  <a:lnTo>
                    <a:pt x="8649" y="142"/>
                  </a:lnTo>
                  <a:lnTo>
                    <a:pt x="1" y="5246"/>
                  </a:lnTo>
                  <a:lnTo>
                    <a:pt x="426" y="5105"/>
                  </a:lnTo>
                  <a:lnTo>
                    <a:pt x="993" y="5105"/>
                  </a:lnTo>
                  <a:lnTo>
                    <a:pt x="1418" y="5246"/>
                  </a:lnTo>
                  <a:lnTo>
                    <a:pt x="1702" y="5388"/>
                  </a:lnTo>
                  <a:lnTo>
                    <a:pt x="2694" y="6239"/>
                  </a:lnTo>
                  <a:lnTo>
                    <a:pt x="3403" y="7231"/>
                  </a:lnTo>
                  <a:lnTo>
                    <a:pt x="3970" y="8366"/>
                  </a:lnTo>
                  <a:lnTo>
                    <a:pt x="4112" y="9500"/>
                  </a:lnTo>
                  <a:lnTo>
                    <a:pt x="4112" y="10067"/>
                  </a:lnTo>
                  <a:lnTo>
                    <a:pt x="3829" y="10634"/>
                  </a:lnTo>
                  <a:lnTo>
                    <a:pt x="3829" y="10634"/>
                  </a:lnTo>
                  <a:lnTo>
                    <a:pt x="12477" y="5672"/>
                  </a:lnTo>
                  <a:lnTo>
                    <a:pt x="12761" y="5105"/>
                  </a:lnTo>
                  <a:lnTo>
                    <a:pt x="12761" y="4538"/>
                  </a:lnTo>
                  <a:lnTo>
                    <a:pt x="12619" y="3261"/>
                  </a:lnTo>
                  <a:lnTo>
                    <a:pt x="12052" y="2127"/>
                  </a:lnTo>
                  <a:lnTo>
                    <a:pt x="11343" y="1135"/>
                  </a:lnTo>
                  <a:lnTo>
                    <a:pt x="10492" y="426"/>
                  </a:lnTo>
                  <a:lnTo>
                    <a:pt x="10067" y="142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5"/>
            <p:cNvSpPr/>
            <p:nvPr/>
          </p:nvSpPr>
          <p:spPr>
            <a:xfrm>
              <a:off x="586275" y="3587650"/>
              <a:ext cx="319025" cy="265875"/>
            </a:xfrm>
            <a:custGeom>
              <a:rect b="b" l="l" r="r" t="t"/>
              <a:pathLst>
                <a:path extrusionOk="0" fill="none" h="10635" w="12761">
                  <a:moveTo>
                    <a:pt x="12761" y="4538"/>
                  </a:moveTo>
                  <a:lnTo>
                    <a:pt x="12761" y="4538"/>
                  </a:lnTo>
                  <a:lnTo>
                    <a:pt x="12761" y="5105"/>
                  </a:lnTo>
                  <a:lnTo>
                    <a:pt x="12477" y="5672"/>
                  </a:lnTo>
                  <a:lnTo>
                    <a:pt x="3829" y="10634"/>
                  </a:lnTo>
                  <a:lnTo>
                    <a:pt x="3829" y="10634"/>
                  </a:lnTo>
                  <a:lnTo>
                    <a:pt x="4112" y="10067"/>
                  </a:lnTo>
                  <a:lnTo>
                    <a:pt x="4112" y="9500"/>
                  </a:lnTo>
                  <a:lnTo>
                    <a:pt x="4112" y="9500"/>
                  </a:lnTo>
                  <a:lnTo>
                    <a:pt x="3970" y="8366"/>
                  </a:lnTo>
                  <a:lnTo>
                    <a:pt x="3403" y="7231"/>
                  </a:lnTo>
                  <a:lnTo>
                    <a:pt x="3403" y="7231"/>
                  </a:lnTo>
                  <a:lnTo>
                    <a:pt x="2694" y="6239"/>
                  </a:lnTo>
                  <a:lnTo>
                    <a:pt x="1702" y="5388"/>
                  </a:lnTo>
                  <a:lnTo>
                    <a:pt x="1702" y="5388"/>
                  </a:lnTo>
                  <a:lnTo>
                    <a:pt x="1418" y="5246"/>
                  </a:lnTo>
                  <a:lnTo>
                    <a:pt x="993" y="5105"/>
                  </a:lnTo>
                  <a:lnTo>
                    <a:pt x="993" y="5105"/>
                  </a:lnTo>
                  <a:lnTo>
                    <a:pt x="426" y="5105"/>
                  </a:lnTo>
                  <a:lnTo>
                    <a:pt x="1" y="5246"/>
                  </a:lnTo>
                  <a:lnTo>
                    <a:pt x="8649" y="142"/>
                  </a:lnTo>
                  <a:lnTo>
                    <a:pt x="8649" y="142"/>
                  </a:lnTo>
                  <a:lnTo>
                    <a:pt x="9075" y="142"/>
                  </a:lnTo>
                  <a:lnTo>
                    <a:pt x="9642" y="1"/>
                  </a:lnTo>
                  <a:lnTo>
                    <a:pt x="9642" y="1"/>
                  </a:lnTo>
                  <a:lnTo>
                    <a:pt x="10067" y="142"/>
                  </a:lnTo>
                  <a:lnTo>
                    <a:pt x="10492" y="426"/>
                  </a:lnTo>
                  <a:lnTo>
                    <a:pt x="10492" y="426"/>
                  </a:lnTo>
                  <a:lnTo>
                    <a:pt x="11343" y="1135"/>
                  </a:lnTo>
                  <a:lnTo>
                    <a:pt x="12052" y="2127"/>
                  </a:lnTo>
                  <a:lnTo>
                    <a:pt x="12052" y="2127"/>
                  </a:lnTo>
                  <a:lnTo>
                    <a:pt x="12619" y="3261"/>
                  </a:lnTo>
                  <a:lnTo>
                    <a:pt x="12761" y="4538"/>
                  </a:lnTo>
                  <a:lnTo>
                    <a:pt x="12761" y="453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554375" y="3715250"/>
              <a:ext cx="152450" cy="205600"/>
            </a:xfrm>
            <a:custGeom>
              <a:rect b="b" l="l" r="r" t="t"/>
              <a:pathLst>
                <a:path extrusionOk="0" h="8224" w="6098">
                  <a:moveTo>
                    <a:pt x="1702" y="1"/>
                  </a:moveTo>
                  <a:lnTo>
                    <a:pt x="1277" y="142"/>
                  </a:lnTo>
                  <a:lnTo>
                    <a:pt x="993" y="284"/>
                  </a:lnTo>
                  <a:lnTo>
                    <a:pt x="851" y="710"/>
                  </a:lnTo>
                  <a:lnTo>
                    <a:pt x="710" y="1135"/>
                  </a:lnTo>
                  <a:lnTo>
                    <a:pt x="568" y="1702"/>
                  </a:lnTo>
                  <a:lnTo>
                    <a:pt x="710" y="2411"/>
                  </a:lnTo>
                  <a:lnTo>
                    <a:pt x="851" y="3120"/>
                  </a:lnTo>
                  <a:lnTo>
                    <a:pt x="1" y="2553"/>
                  </a:lnTo>
                  <a:lnTo>
                    <a:pt x="1" y="4821"/>
                  </a:lnTo>
                  <a:lnTo>
                    <a:pt x="6097" y="8224"/>
                  </a:lnTo>
                  <a:lnTo>
                    <a:pt x="6097" y="6097"/>
                  </a:lnTo>
                  <a:lnTo>
                    <a:pt x="5105" y="5530"/>
                  </a:lnTo>
                  <a:lnTo>
                    <a:pt x="5388" y="4963"/>
                  </a:lnTo>
                  <a:lnTo>
                    <a:pt x="5388" y="4396"/>
                  </a:lnTo>
                  <a:lnTo>
                    <a:pt x="5246" y="3262"/>
                  </a:lnTo>
                  <a:lnTo>
                    <a:pt x="4679" y="2127"/>
                  </a:lnTo>
                  <a:lnTo>
                    <a:pt x="3970" y="1135"/>
                  </a:lnTo>
                  <a:lnTo>
                    <a:pt x="2978" y="284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554375" y="3715250"/>
              <a:ext cx="152450" cy="205600"/>
            </a:xfrm>
            <a:custGeom>
              <a:rect b="b" l="l" r="r" t="t"/>
              <a:pathLst>
                <a:path extrusionOk="0" fill="none" h="8224" w="6098">
                  <a:moveTo>
                    <a:pt x="2978" y="284"/>
                  </a:moveTo>
                  <a:lnTo>
                    <a:pt x="2978" y="284"/>
                  </a:lnTo>
                  <a:lnTo>
                    <a:pt x="3970" y="1135"/>
                  </a:lnTo>
                  <a:lnTo>
                    <a:pt x="4679" y="2127"/>
                  </a:lnTo>
                  <a:lnTo>
                    <a:pt x="4679" y="2127"/>
                  </a:lnTo>
                  <a:lnTo>
                    <a:pt x="5246" y="3262"/>
                  </a:lnTo>
                  <a:lnTo>
                    <a:pt x="5388" y="4396"/>
                  </a:lnTo>
                  <a:lnTo>
                    <a:pt x="5388" y="4396"/>
                  </a:lnTo>
                  <a:lnTo>
                    <a:pt x="5388" y="4963"/>
                  </a:lnTo>
                  <a:lnTo>
                    <a:pt x="5105" y="5530"/>
                  </a:lnTo>
                  <a:lnTo>
                    <a:pt x="6097" y="6097"/>
                  </a:lnTo>
                  <a:lnTo>
                    <a:pt x="6097" y="8224"/>
                  </a:lnTo>
                  <a:lnTo>
                    <a:pt x="1" y="4821"/>
                  </a:lnTo>
                  <a:lnTo>
                    <a:pt x="1" y="2553"/>
                  </a:lnTo>
                  <a:lnTo>
                    <a:pt x="851" y="3120"/>
                  </a:lnTo>
                  <a:lnTo>
                    <a:pt x="851" y="3120"/>
                  </a:lnTo>
                  <a:lnTo>
                    <a:pt x="710" y="2411"/>
                  </a:lnTo>
                  <a:lnTo>
                    <a:pt x="568" y="1702"/>
                  </a:lnTo>
                  <a:lnTo>
                    <a:pt x="568" y="1702"/>
                  </a:lnTo>
                  <a:lnTo>
                    <a:pt x="710" y="1135"/>
                  </a:lnTo>
                  <a:lnTo>
                    <a:pt x="851" y="710"/>
                  </a:lnTo>
                  <a:lnTo>
                    <a:pt x="993" y="284"/>
                  </a:lnTo>
                  <a:lnTo>
                    <a:pt x="1277" y="142"/>
                  </a:lnTo>
                  <a:lnTo>
                    <a:pt x="1702" y="1"/>
                  </a:lnTo>
                  <a:lnTo>
                    <a:pt x="2127" y="1"/>
                  </a:lnTo>
                  <a:lnTo>
                    <a:pt x="2553" y="1"/>
                  </a:lnTo>
                  <a:lnTo>
                    <a:pt x="2978" y="284"/>
                  </a:lnTo>
                  <a:lnTo>
                    <a:pt x="2978" y="28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575650" y="3693975"/>
              <a:ext cx="145350" cy="166625"/>
            </a:xfrm>
            <a:custGeom>
              <a:rect b="b" l="l" r="r" t="t"/>
              <a:pathLst>
                <a:path extrusionOk="0" h="6665" w="5814">
                  <a:moveTo>
                    <a:pt x="2694" y="1"/>
                  </a:moveTo>
                  <a:lnTo>
                    <a:pt x="709" y="1277"/>
                  </a:lnTo>
                  <a:lnTo>
                    <a:pt x="284" y="1561"/>
                  </a:lnTo>
                  <a:lnTo>
                    <a:pt x="142" y="1844"/>
                  </a:lnTo>
                  <a:lnTo>
                    <a:pt x="0" y="2269"/>
                  </a:lnTo>
                  <a:lnTo>
                    <a:pt x="0" y="2695"/>
                  </a:lnTo>
                  <a:lnTo>
                    <a:pt x="142" y="3687"/>
                  </a:lnTo>
                  <a:lnTo>
                    <a:pt x="709" y="4821"/>
                  </a:lnTo>
                  <a:lnTo>
                    <a:pt x="1276" y="5672"/>
                  </a:lnTo>
                  <a:lnTo>
                    <a:pt x="2127" y="6381"/>
                  </a:lnTo>
                  <a:lnTo>
                    <a:pt x="2552" y="6523"/>
                  </a:lnTo>
                  <a:lnTo>
                    <a:pt x="2836" y="6665"/>
                  </a:lnTo>
                  <a:lnTo>
                    <a:pt x="3261" y="6665"/>
                  </a:lnTo>
                  <a:lnTo>
                    <a:pt x="3687" y="6523"/>
                  </a:lnTo>
                  <a:lnTo>
                    <a:pt x="5813" y="5247"/>
                  </a:lnTo>
                  <a:lnTo>
                    <a:pt x="5388" y="5389"/>
                  </a:lnTo>
                  <a:lnTo>
                    <a:pt x="4963" y="5389"/>
                  </a:lnTo>
                  <a:lnTo>
                    <a:pt x="4679" y="5247"/>
                  </a:lnTo>
                  <a:lnTo>
                    <a:pt x="4254" y="5105"/>
                  </a:lnTo>
                  <a:lnTo>
                    <a:pt x="3403" y="4396"/>
                  </a:lnTo>
                  <a:lnTo>
                    <a:pt x="2694" y="3545"/>
                  </a:lnTo>
                  <a:lnTo>
                    <a:pt x="2269" y="2553"/>
                  </a:lnTo>
                  <a:lnTo>
                    <a:pt x="2127" y="1419"/>
                  </a:lnTo>
                  <a:lnTo>
                    <a:pt x="2127" y="993"/>
                  </a:lnTo>
                  <a:lnTo>
                    <a:pt x="2269" y="710"/>
                  </a:lnTo>
                  <a:lnTo>
                    <a:pt x="2411" y="285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575650" y="3693975"/>
              <a:ext cx="145350" cy="166625"/>
            </a:xfrm>
            <a:custGeom>
              <a:rect b="b" l="l" r="r" t="t"/>
              <a:pathLst>
                <a:path extrusionOk="0" fill="none" h="6665" w="5814">
                  <a:moveTo>
                    <a:pt x="5813" y="5247"/>
                  </a:moveTo>
                  <a:lnTo>
                    <a:pt x="3687" y="6523"/>
                  </a:lnTo>
                  <a:lnTo>
                    <a:pt x="3687" y="6523"/>
                  </a:lnTo>
                  <a:lnTo>
                    <a:pt x="3261" y="6665"/>
                  </a:lnTo>
                  <a:lnTo>
                    <a:pt x="2836" y="6665"/>
                  </a:lnTo>
                  <a:lnTo>
                    <a:pt x="2836" y="6665"/>
                  </a:lnTo>
                  <a:lnTo>
                    <a:pt x="2552" y="6523"/>
                  </a:lnTo>
                  <a:lnTo>
                    <a:pt x="2127" y="6381"/>
                  </a:lnTo>
                  <a:lnTo>
                    <a:pt x="2127" y="6381"/>
                  </a:lnTo>
                  <a:lnTo>
                    <a:pt x="1276" y="5672"/>
                  </a:lnTo>
                  <a:lnTo>
                    <a:pt x="709" y="4821"/>
                  </a:lnTo>
                  <a:lnTo>
                    <a:pt x="709" y="4821"/>
                  </a:lnTo>
                  <a:lnTo>
                    <a:pt x="142" y="3687"/>
                  </a:lnTo>
                  <a:lnTo>
                    <a:pt x="0" y="2695"/>
                  </a:lnTo>
                  <a:lnTo>
                    <a:pt x="0" y="2695"/>
                  </a:lnTo>
                  <a:lnTo>
                    <a:pt x="0" y="2269"/>
                  </a:lnTo>
                  <a:lnTo>
                    <a:pt x="142" y="1844"/>
                  </a:lnTo>
                  <a:lnTo>
                    <a:pt x="142" y="1844"/>
                  </a:lnTo>
                  <a:lnTo>
                    <a:pt x="284" y="1561"/>
                  </a:lnTo>
                  <a:lnTo>
                    <a:pt x="709" y="1277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411" y="285"/>
                  </a:lnTo>
                  <a:lnTo>
                    <a:pt x="2269" y="710"/>
                  </a:lnTo>
                  <a:lnTo>
                    <a:pt x="2269" y="710"/>
                  </a:lnTo>
                  <a:lnTo>
                    <a:pt x="2127" y="993"/>
                  </a:lnTo>
                  <a:lnTo>
                    <a:pt x="2127" y="1419"/>
                  </a:lnTo>
                  <a:lnTo>
                    <a:pt x="2127" y="1419"/>
                  </a:lnTo>
                  <a:lnTo>
                    <a:pt x="2269" y="2553"/>
                  </a:lnTo>
                  <a:lnTo>
                    <a:pt x="2694" y="3545"/>
                  </a:lnTo>
                  <a:lnTo>
                    <a:pt x="2694" y="3545"/>
                  </a:lnTo>
                  <a:lnTo>
                    <a:pt x="3403" y="4396"/>
                  </a:lnTo>
                  <a:lnTo>
                    <a:pt x="4254" y="5105"/>
                  </a:lnTo>
                  <a:lnTo>
                    <a:pt x="4254" y="5105"/>
                  </a:lnTo>
                  <a:lnTo>
                    <a:pt x="4679" y="5247"/>
                  </a:lnTo>
                  <a:lnTo>
                    <a:pt x="4963" y="5389"/>
                  </a:lnTo>
                  <a:lnTo>
                    <a:pt x="4963" y="5389"/>
                  </a:lnTo>
                  <a:lnTo>
                    <a:pt x="5388" y="5389"/>
                  </a:lnTo>
                  <a:lnTo>
                    <a:pt x="5813" y="5247"/>
                  </a:lnTo>
                  <a:lnTo>
                    <a:pt x="5813" y="5247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621725" y="3750700"/>
              <a:ext cx="60275" cy="31925"/>
            </a:xfrm>
            <a:custGeom>
              <a:rect b="b" l="l" r="r" t="t"/>
              <a:pathLst>
                <a:path extrusionOk="0" h="1277" w="2411">
                  <a:moveTo>
                    <a:pt x="2127" y="0"/>
                  </a:moveTo>
                  <a:lnTo>
                    <a:pt x="0" y="1276"/>
                  </a:lnTo>
                  <a:lnTo>
                    <a:pt x="284" y="1276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621725" y="3750700"/>
              <a:ext cx="60275" cy="31925"/>
            </a:xfrm>
            <a:custGeom>
              <a:rect b="b" l="l" r="r" t="t"/>
              <a:pathLst>
                <a:path extrusionOk="0" fill="none" h="1277" w="2411">
                  <a:moveTo>
                    <a:pt x="0" y="1276"/>
                  </a:moveTo>
                  <a:lnTo>
                    <a:pt x="2127" y="0"/>
                  </a:lnTo>
                  <a:lnTo>
                    <a:pt x="2269" y="0"/>
                  </a:lnTo>
                  <a:lnTo>
                    <a:pt x="2411" y="0"/>
                  </a:lnTo>
                  <a:lnTo>
                    <a:pt x="284" y="1276"/>
                  </a:lnTo>
                  <a:lnTo>
                    <a:pt x="142" y="1276"/>
                  </a:lnTo>
                  <a:lnTo>
                    <a:pt x="0" y="1276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628800" y="3750700"/>
              <a:ext cx="60300" cy="49650"/>
            </a:xfrm>
            <a:custGeom>
              <a:rect b="b" l="l" r="r" t="t"/>
              <a:pathLst>
                <a:path extrusionOk="0" h="1986" w="2412">
                  <a:moveTo>
                    <a:pt x="2128" y="0"/>
                  </a:moveTo>
                  <a:lnTo>
                    <a:pt x="1" y="1276"/>
                  </a:lnTo>
                  <a:lnTo>
                    <a:pt x="285" y="1418"/>
                  </a:lnTo>
                  <a:lnTo>
                    <a:pt x="285" y="1844"/>
                  </a:lnTo>
                  <a:lnTo>
                    <a:pt x="285" y="1985"/>
                  </a:lnTo>
                  <a:lnTo>
                    <a:pt x="2411" y="851"/>
                  </a:lnTo>
                  <a:lnTo>
                    <a:pt x="2411" y="709"/>
                  </a:lnTo>
                  <a:lnTo>
                    <a:pt x="2411" y="568"/>
                  </a:lnTo>
                  <a:lnTo>
                    <a:pt x="2411" y="28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628800" y="3750700"/>
              <a:ext cx="60300" cy="49650"/>
            </a:xfrm>
            <a:custGeom>
              <a:rect b="b" l="l" r="r" t="t"/>
              <a:pathLst>
                <a:path extrusionOk="0" fill="none" h="1986" w="2412">
                  <a:moveTo>
                    <a:pt x="2411" y="851"/>
                  </a:moveTo>
                  <a:lnTo>
                    <a:pt x="285" y="1985"/>
                  </a:lnTo>
                  <a:lnTo>
                    <a:pt x="285" y="1985"/>
                  </a:lnTo>
                  <a:lnTo>
                    <a:pt x="285" y="1844"/>
                  </a:lnTo>
                  <a:lnTo>
                    <a:pt x="285" y="1844"/>
                  </a:lnTo>
                  <a:lnTo>
                    <a:pt x="285" y="1418"/>
                  </a:lnTo>
                  <a:lnTo>
                    <a:pt x="285" y="1418"/>
                  </a:lnTo>
                  <a:lnTo>
                    <a:pt x="1" y="1276"/>
                  </a:lnTo>
                  <a:lnTo>
                    <a:pt x="2128" y="0"/>
                  </a:lnTo>
                  <a:lnTo>
                    <a:pt x="2128" y="0"/>
                  </a:lnTo>
                  <a:lnTo>
                    <a:pt x="2411" y="284"/>
                  </a:lnTo>
                  <a:lnTo>
                    <a:pt x="2411" y="284"/>
                  </a:lnTo>
                  <a:lnTo>
                    <a:pt x="2411" y="568"/>
                  </a:lnTo>
                  <a:lnTo>
                    <a:pt x="2411" y="709"/>
                  </a:lnTo>
                  <a:lnTo>
                    <a:pt x="2411" y="85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554375" y="3662075"/>
              <a:ext cx="152450" cy="258775"/>
            </a:xfrm>
            <a:custGeom>
              <a:rect b="b" l="l" r="r" t="t"/>
              <a:pathLst>
                <a:path extrusionOk="0" h="10351" w="6098">
                  <a:moveTo>
                    <a:pt x="2127" y="2411"/>
                  </a:moveTo>
                  <a:lnTo>
                    <a:pt x="2553" y="2553"/>
                  </a:lnTo>
                  <a:lnTo>
                    <a:pt x="2978" y="2695"/>
                  </a:lnTo>
                  <a:lnTo>
                    <a:pt x="3829" y="3404"/>
                  </a:lnTo>
                  <a:lnTo>
                    <a:pt x="4538" y="4254"/>
                  </a:lnTo>
                  <a:lnTo>
                    <a:pt x="4963" y="5247"/>
                  </a:lnTo>
                  <a:lnTo>
                    <a:pt x="5105" y="6381"/>
                  </a:lnTo>
                  <a:lnTo>
                    <a:pt x="5105" y="6806"/>
                  </a:lnTo>
                  <a:lnTo>
                    <a:pt x="4963" y="7232"/>
                  </a:lnTo>
                  <a:lnTo>
                    <a:pt x="4821" y="7515"/>
                  </a:lnTo>
                  <a:lnTo>
                    <a:pt x="4538" y="7799"/>
                  </a:lnTo>
                  <a:lnTo>
                    <a:pt x="4254" y="7941"/>
                  </a:lnTo>
                  <a:lnTo>
                    <a:pt x="3829" y="7941"/>
                  </a:lnTo>
                  <a:lnTo>
                    <a:pt x="3403" y="7799"/>
                  </a:lnTo>
                  <a:lnTo>
                    <a:pt x="2978" y="7657"/>
                  </a:lnTo>
                  <a:lnTo>
                    <a:pt x="2127" y="6948"/>
                  </a:lnTo>
                  <a:lnTo>
                    <a:pt x="1418" y="6097"/>
                  </a:lnTo>
                  <a:lnTo>
                    <a:pt x="993" y="4963"/>
                  </a:lnTo>
                  <a:lnTo>
                    <a:pt x="851" y="3971"/>
                  </a:lnTo>
                  <a:lnTo>
                    <a:pt x="851" y="3404"/>
                  </a:lnTo>
                  <a:lnTo>
                    <a:pt x="993" y="3120"/>
                  </a:lnTo>
                  <a:lnTo>
                    <a:pt x="1277" y="2695"/>
                  </a:lnTo>
                  <a:lnTo>
                    <a:pt x="1418" y="2553"/>
                  </a:lnTo>
                  <a:lnTo>
                    <a:pt x="1844" y="2411"/>
                  </a:lnTo>
                  <a:close/>
                  <a:moveTo>
                    <a:pt x="1" y="1"/>
                  </a:moveTo>
                  <a:lnTo>
                    <a:pt x="1" y="6948"/>
                  </a:lnTo>
                  <a:lnTo>
                    <a:pt x="6097" y="10351"/>
                  </a:lnTo>
                  <a:lnTo>
                    <a:pt x="6097" y="3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554375" y="3662075"/>
              <a:ext cx="152450" cy="258775"/>
            </a:xfrm>
            <a:custGeom>
              <a:rect b="b" l="l" r="r" t="t"/>
              <a:pathLst>
                <a:path extrusionOk="0" fill="none" h="10351" w="6098">
                  <a:moveTo>
                    <a:pt x="1" y="1"/>
                  </a:moveTo>
                  <a:lnTo>
                    <a:pt x="6097" y="3404"/>
                  </a:lnTo>
                  <a:lnTo>
                    <a:pt x="6097" y="10351"/>
                  </a:lnTo>
                  <a:lnTo>
                    <a:pt x="1" y="6948"/>
                  </a:lnTo>
                  <a:lnTo>
                    <a:pt x="1" y="1"/>
                  </a:lnTo>
                  <a:close/>
                  <a:moveTo>
                    <a:pt x="2978" y="7657"/>
                  </a:moveTo>
                  <a:lnTo>
                    <a:pt x="2978" y="7657"/>
                  </a:lnTo>
                  <a:lnTo>
                    <a:pt x="3403" y="7799"/>
                  </a:lnTo>
                  <a:lnTo>
                    <a:pt x="3829" y="7941"/>
                  </a:lnTo>
                  <a:lnTo>
                    <a:pt x="4254" y="7941"/>
                  </a:lnTo>
                  <a:lnTo>
                    <a:pt x="4538" y="7799"/>
                  </a:lnTo>
                  <a:lnTo>
                    <a:pt x="4821" y="7515"/>
                  </a:lnTo>
                  <a:lnTo>
                    <a:pt x="4963" y="7232"/>
                  </a:lnTo>
                  <a:lnTo>
                    <a:pt x="5105" y="6806"/>
                  </a:lnTo>
                  <a:lnTo>
                    <a:pt x="5105" y="6381"/>
                  </a:lnTo>
                  <a:lnTo>
                    <a:pt x="5105" y="6381"/>
                  </a:lnTo>
                  <a:lnTo>
                    <a:pt x="4963" y="5247"/>
                  </a:lnTo>
                  <a:lnTo>
                    <a:pt x="4538" y="4254"/>
                  </a:lnTo>
                  <a:lnTo>
                    <a:pt x="4538" y="4254"/>
                  </a:lnTo>
                  <a:lnTo>
                    <a:pt x="3829" y="3404"/>
                  </a:lnTo>
                  <a:lnTo>
                    <a:pt x="2978" y="2695"/>
                  </a:lnTo>
                  <a:lnTo>
                    <a:pt x="2978" y="2695"/>
                  </a:lnTo>
                  <a:lnTo>
                    <a:pt x="2553" y="2553"/>
                  </a:lnTo>
                  <a:lnTo>
                    <a:pt x="2127" y="2411"/>
                  </a:lnTo>
                  <a:lnTo>
                    <a:pt x="1844" y="2411"/>
                  </a:lnTo>
                  <a:lnTo>
                    <a:pt x="1418" y="2553"/>
                  </a:lnTo>
                  <a:lnTo>
                    <a:pt x="1277" y="2695"/>
                  </a:lnTo>
                  <a:lnTo>
                    <a:pt x="993" y="3120"/>
                  </a:lnTo>
                  <a:lnTo>
                    <a:pt x="851" y="3404"/>
                  </a:lnTo>
                  <a:lnTo>
                    <a:pt x="851" y="3971"/>
                  </a:lnTo>
                  <a:lnTo>
                    <a:pt x="851" y="3971"/>
                  </a:lnTo>
                  <a:lnTo>
                    <a:pt x="993" y="4963"/>
                  </a:lnTo>
                  <a:lnTo>
                    <a:pt x="1418" y="6097"/>
                  </a:lnTo>
                  <a:lnTo>
                    <a:pt x="1418" y="6097"/>
                  </a:lnTo>
                  <a:lnTo>
                    <a:pt x="2127" y="6948"/>
                  </a:lnTo>
                  <a:lnTo>
                    <a:pt x="2978" y="7657"/>
                  </a:lnTo>
                  <a:lnTo>
                    <a:pt x="2978" y="7657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554375" y="3662075"/>
              <a:ext cx="152450" cy="258775"/>
            </a:xfrm>
            <a:custGeom>
              <a:rect b="b" l="l" r="r" t="t"/>
              <a:pathLst>
                <a:path extrusionOk="0" h="10351" w="6098">
                  <a:moveTo>
                    <a:pt x="2127" y="2411"/>
                  </a:moveTo>
                  <a:lnTo>
                    <a:pt x="2553" y="2553"/>
                  </a:lnTo>
                  <a:lnTo>
                    <a:pt x="2978" y="2695"/>
                  </a:lnTo>
                  <a:lnTo>
                    <a:pt x="3829" y="3404"/>
                  </a:lnTo>
                  <a:lnTo>
                    <a:pt x="4538" y="4254"/>
                  </a:lnTo>
                  <a:lnTo>
                    <a:pt x="4963" y="5247"/>
                  </a:lnTo>
                  <a:lnTo>
                    <a:pt x="5105" y="6381"/>
                  </a:lnTo>
                  <a:lnTo>
                    <a:pt x="5105" y="6806"/>
                  </a:lnTo>
                  <a:lnTo>
                    <a:pt x="4963" y="7232"/>
                  </a:lnTo>
                  <a:lnTo>
                    <a:pt x="4821" y="7515"/>
                  </a:lnTo>
                  <a:lnTo>
                    <a:pt x="4538" y="7799"/>
                  </a:lnTo>
                  <a:lnTo>
                    <a:pt x="4254" y="7941"/>
                  </a:lnTo>
                  <a:lnTo>
                    <a:pt x="3829" y="7941"/>
                  </a:lnTo>
                  <a:lnTo>
                    <a:pt x="3403" y="7799"/>
                  </a:lnTo>
                  <a:lnTo>
                    <a:pt x="2978" y="7657"/>
                  </a:lnTo>
                  <a:lnTo>
                    <a:pt x="2127" y="6948"/>
                  </a:lnTo>
                  <a:lnTo>
                    <a:pt x="1418" y="6097"/>
                  </a:lnTo>
                  <a:lnTo>
                    <a:pt x="993" y="4963"/>
                  </a:lnTo>
                  <a:lnTo>
                    <a:pt x="851" y="3971"/>
                  </a:lnTo>
                  <a:lnTo>
                    <a:pt x="851" y="3404"/>
                  </a:lnTo>
                  <a:lnTo>
                    <a:pt x="993" y="3120"/>
                  </a:lnTo>
                  <a:lnTo>
                    <a:pt x="1277" y="2695"/>
                  </a:lnTo>
                  <a:lnTo>
                    <a:pt x="1418" y="2553"/>
                  </a:lnTo>
                  <a:lnTo>
                    <a:pt x="1844" y="2411"/>
                  </a:lnTo>
                  <a:close/>
                  <a:moveTo>
                    <a:pt x="1" y="1"/>
                  </a:moveTo>
                  <a:lnTo>
                    <a:pt x="1" y="6948"/>
                  </a:lnTo>
                  <a:lnTo>
                    <a:pt x="6097" y="10351"/>
                  </a:lnTo>
                  <a:lnTo>
                    <a:pt x="6097" y="3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621725" y="3782600"/>
              <a:ext cx="14200" cy="17750"/>
            </a:xfrm>
            <a:custGeom>
              <a:rect b="b" l="l" r="r" t="t"/>
              <a:pathLst>
                <a:path extrusionOk="0" h="710" w="568">
                  <a:moveTo>
                    <a:pt x="0" y="0"/>
                  </a:moveTo>
                  <a:lnTo>
                    <a:pt x="0" y="142"/>
                  </a:lnTo>
                  <a:lnTo>
                    <a:pt x="0" y="426"/>
                  </a:lnTo>
                  <a:lnTo>
                    <a:pt x="284" y="709"/>
                  </a:lnTo>
                  <a:lnTo>
                    <a:pt x="568" y="709"/>
                  </a:lnTo>
                  <a:lnTo>
                    <a:pt x="568" y="568"/>
                  </a:lnTo>
                  <a:lnTo>
                    <a:pt x="568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621725" y="3782600"/>
              <a:ext cx="14200" cy="17750"/>
            </a:xfrm>
            <a:custGeom>
              <a:rect b="b" l="l" r="r" t="t"/>
              <a:pathLst>
                <a:path extrusionOk="0" fill="none" h="710" w="568">
                  <a:moveTo>
                    <a:pt x="284" y="0"/>
                  </a:moveTo>
                  <a:lnTo>
                    <a:pt x="284" y="0"/>
                  </a:lnTo>
                  <a:lnTo>
                    <a:pt x="568" y="142"/>
                  </a:lnTo>
                  <a:lnTo>
                    <a:pt x="568" y="142"/>
                  </a:lnTo>
                  <a:lnTo>
                    <a:pt x="568" y="568"/>
                  </a:lnTo>
                  <a:lnTo>
                    <a:pt x="568" y="568"/>
                  </a:lnTo>
                  <a:lnTo>
                    <a:pt x="568" y="709"/>
                  </a:lnTo>
                  <a:lnTo>
                    <a:pt x="284" y="709"/>
                  </a:lnTo>
                  <a:lnTo>
                    <a:pt x="284" y="709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284" y="0"/>
                  </a:lnTo>
                  <a:lnTo>
                    <a:pt x="284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706800" y="3718800"/>
              <a:ext cx="53175" cy="202050"/>
            </a:xfrm>
            <a:custGeom>
              <a:rect b="b" l="l" r="r" t="t"/>
              <a:pathLst>
                <a:path extrusionOk="0" h="8082" w="2127">
                  <a:moveTo>
                    <a:pt x="2127" y="0"/>
                  </a:moveTo>
                  <a:lnTo>
                    <a:pt x="0" y="1135"/>
                  </a:lnTo>
                  <a:lnTo>
                    <a:pt x="0" y="8082"/>
                  </a:lnTo>
                  <a:lnTo>
                    <a:pt x="2127" y="6948"/>
                  </a:lnTo>
                  <a:lnTo>
                    <a:pt x="2127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706800" y="3718800"/>
              <a:ext cx="53175" cy="202050"/>
            </a:xfrm>
            <a:custGeom>
              <a:rect b="b" l="l" r="r" t="t"/>
              <a:pathLst>
                <a:path extrusionOk="0" fill="none" h="8082" w="2127">
                  <a:moveTo>
                    <a:pt x="0" y="1135"/>
                  </a:moveTo>
                  <a:lnTo>
                    <a:pt x="2127" y="0"/>
                  </a:lnTo>
                  <a:lnTo>
                    <a:pt x="2127" y="6948"/>
                  </a:lnTo>
                  <a:lnTo>
                    <a:pt x="0" y="8082"/>
                  </a:lnTo>
                  <a:lnTo>
                    <a:pt x="0" y="113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554375" y="3630175"/>
              <a:ext cx="205600" cy="117000"/>
            </a:xfrm>
            <a:custGeom>
              <a:rect b="b" l="l" r="r" t="t"/>
              <a:pathLst>
                <a:path extrusionOk="0" h="4680" w="8224">
                  <a:moveTo>
                    <a:pt x="2127" y="1"/>
                  </a:moveTo>
                  <a:lnTo>
                    <a:pt x="1" y="1277"/>
                  </a:lnTo>
                  <a:lnTo>
                    <a:pt x="6097" y="4680"/>
                  </a:lnTo>
                  <a:lnTo>
                    <a:pt x="8224" y="3545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554375" y="3630175"/>
              <a:ext cx="205600" cy="117000"/>
            </a:xfrm>
            <a:custGeom>
              <a:rect b="b" l="l" r="r" t="t"/>
              <a:pathLst>
                <a:path extrusionOk="0" fill="none" h="4680" w="8224">
                  <a:moveTo>
                    <a:pt x="1" y="1277"/>
                  </a:moveTo>
                  <a:lnTo>
                    <a:pt x="2127" y="1"/>
                  </a:lnTo>
                  <a:lnTo>
                    <a:pt x="8224" y="3545"/>
                  </a:lnTo>
                  <a:lnTo>
                    <a:pt x="6097" y="4680"/>
                  </a:lnTo>
                  <a:lnTo>
                    <a:pt x="1" y="1277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2578275" y="4176025"/>
              <a:ext cx="56750" cy="53200"/>
            </a:xfrm>
            <a:custGeom>
              <a:rect b="b" l="l" r="r" t="t"/>
              <a:pathLst>
                <a:path extrusionOk="0" h="2128" w="2270">
                  <a:moveTo>
                    <a:pt x="1" y="1"/>
                  </a:moveTo>
                  <a:lnTo>
                    <a:pt x="1" y="1419"/>
                  </a:lnTo>
                  <a:lnTo>
                    <a:pt x="142" y="1561"/>
                  </a:lnTo>
                  <a:lnTo>
                    <a:pt x="284" y="1702"/>
                  </a:lnTo>
                  <a:lnTo>
                    <a:pt x="568" y="1986"/>
                  </a:lnTo>
                  <a:lnTo>
                    <a:pt x="1135" y="2128"/>
                  </a:lnTo>
                  <a:lnTo>
                    <a:pt x="1702" y="1986"/>
                  </a:lnTo>
                  <a:lnTo>
                    <a:pt x="2127" y="1702"/>
                  </a:lnTo>
                  <a:lnTo>
                    <a:pt x="2269" y="1561"/>
                  </a:lnTo>
                  <a:lnTo>
                    <a:pt x="2269" y="1419"/>
                  </a:lnTo>
                  <a:lnTo>
                    <a:pt x="2269" y="143"/>
                  </a:lnTo>
                  <a:lnTo>
                    <a:pt x="2127" y="285"/>
                  </a:lnTo>
                  <a:lnTo>
                    <a:pt x="1702" y="568"/>
                  </a:lnTo>
                  <a:lnTo>
                    <a:pt x="568" y="568"/>
                  </a:lnTo>
                  <a:lnTo>
                    <a:pt x="284" y="285"/>
                  </a:lnTo>
                  <a:lnTo>
                    <a:pt x="142" y="1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2578275" y="4176025"/>
              <a:ext cx="56750" cy="53200"/>
            </a:xfrm>
            <a:custGeom>
              <a:rect b="b" l="l" r="r" t="t"/>
              <a:pathLst>
                <a:path extrusionOk="0" fill="none" h="2128" w="2270">
                  <a:moveTo>
                    <a:pt x="2269" y="1"/>
                  </a:moveTo>
                  <a:lnTo>
                    <a:pt x="2269" y="1419"/>
                  </a:lnTo>
                  <a:lnTo>
                    <a:pt x="2269" y="1419"/>
                  </a:lnTo>
                  <a:lnTo>
                    <a:pt x="2269" y="1561"/>
                  </a:lnTo>
                  <a:lnTo>
                    <a:pt x="2269" y="1561"/>
                  </a:lnTo>
                  <a:lnTo>
                    <a:pt x="2127" y="1702"/>
                  </a:lnTo>
                  <a:lnTo>
                    <a:pt x="1702" y="1986"/>
                  </a:lnTo>
                  <a:lnTo>
                    <a:pt x="1702" y="1986"/>
                  </a:lnTo>
                  <a:lnTo>
                    <a:pt x="1135" y="2128"/>
                  </a:lnTo>
                  <a:lnTo>
                    <a:pt x="1135" y="2128"/>
                  </a:lnTo>
                  <a:lnTo>
                    <a:pt x="568" y="1986"/>
                  </a:lnTo>
                  <a:lnTo>
                    <a:pt x="284" y="1702"/>
                  </a:lnTo>
                  <a:lnTo>
                    <a:pt x="284" y="1702"/>
                  </a:lnTo>
                  <a:lnTo>
                    <a:pt x="142" y="1561"/>
                  </a:lnTo>
                  <a:lnTo>
                    <a:pt x="142" y="1561"/>
                  </a:lnTo>
                  <a:lnTo>
                    <a:pt x="1" y="1419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2" y="143"/>
                  </a:lnTo>
                  <a:lnTo>
                    <a:pt x="142" y="143"/>
                  </a:lnTo>
                  <a:lnTo>
                    <a:pt x="284" y="285"/>
                  </a:lnTo>
                  <a:lnTo>
                    <a:pt x="568" y="568"/>
                  </a:lnTo>
                  <a:lnTo>
                    <a:pt x="568" y="568"/>
                  </a:lnTo>
                  <a:lnTo>
                    <a:pt x="1135" y="568"/>
                  </a:lnTo>
                  <a:lnTo>
                    <a:pt x="1135" y="568"/>
                  </a:lnTo>
                  <a:lnTo>
                    <a:pt x="1702" y="568"/>
                  </a:lnTo>
                  <a:lnTo>
                    <a:pt x="2127" y="285"/>
                  </a:lnTo>
                  <a:lnTo>
                    <a:pt x="2127" y="285"/>
                  </a:lnTo>
                  <a:lnTo>
                    <a:pt x="2269" y="143"/>
                  </a:lnTo>
                  <a:lnTo>
                    <a:pt x="2269" y="143"/>
                  </a:lnTo>
                  <a:lnTo>
                    <a:pt x="2269" y="1"/>
                  </a:lnTo>
                  <a:lnTo>
                    <a:pt x="226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2578275" y="4158325"/>
              <a:ext cx="56750" cy="31925"/>
            </a:xfrm>
            <a:custGeom>
              <a:rect b="b" l="l" r="r" t="t"/>
              <a:pathLst>
                <a:path extrusionOk="0" h="1277" w="2270">
                  <a:moveTo>
                    <a:pt x="1135" y="0"/>
                  </a:moveTo>
                  <a:lnTo>
                    <a:pt x="568" y="142"/>
                  </a:lnTo>
                  <a:lnTo>
                    <a:pt x="284" y="425"/>
                  </a:lnTo>
                  <a:lnTo>
                    <a:pt x="1" y="567"/>
                  </a:lnTo>
                  <a:lnTo>
                    <a:pt x="1" y="709"/>
                  </a:lnTo>
                  <a:lnTo>
                    <a:pt x="1" y="851"/>
                  </a:lnTo>
                  <a:lnTo>
                    <a:pt x="284" y="993"/>
                  </a:lnTo>
                  <a:lnTo>
                    <a:pt x="568" y="1276"/>
                  </a:lnTo>
                  <a:lnTo>
                    <a:pt x="1702" y="1276"/>
                  </a:lnTo>
                  <a:lnTo>
                    <a:pt x="2127" y="993"/>
                  </a:lnTo>
                  <a:lnTo>
                    <a:pt x="2269" y="851"/>
                  </a:lnTo>
                  <a:lnTo>
                    <a:pt x="2269" y="709"/>
                  </a:lnTo>
                  <a:lnTo>
                    <a:pt x="2269" y="425"/>
                  </a:lnTo>
                  <a:lnTo>
                    <a:pt x="2127" y="425"/>
                  </a:lnTo>
                  <a:lnTo>
                    <a:pt x="1702" y="142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2578275" y="4158325"/>
              <a:ext cx="56750" cy="31925"/>
            </a:xfrm>
            <a:custGeom>
              <a:rect b="b" l="l" r="r" t="t"/>
              <a:pathLst>
                <a:path extrusionOk="0" fill="none" h="1277" w="2270">
                  <a:moveTo>
                    <a:pt x="2127" y="425"/>
                  </a:moveTo>
                  <a:lnTo>
                    <a:pt x="2127" y="425"/>
                  </a:lnTo>
                  <a:lnTo>
                    <a:pt x="2269" y="425"/>
                  </a:lnTo>
                  <a:lnTo>
                    <a:pt x="2269" y="425"/>
                  </a:lnTo>
                  <a:lnTo>
                    <a:pt x="2269" y="709"/>
                  </a:lnTo>
                  <a:lnTo>
                    <a:pt x="2269" y="709"/>
                  </a:lnTo>
                  <a:lnTo>
                    <a:pt x="2269" y="851"/>
                  </a:lnTo>
                  <a:lnTo>
                    <a:pt x="2269" y="851"/>
                  </a:lnTo>
                  <a:lnTo>
                    <a:pt x="2127" y="993"/>
                  </a:lnTo>
                  <a:lnTo>
                    <a:pt x="1702" y="1276"/>
                  </a:lnTo>
                  <a:lnTo>
                    <a:pt x="1702" y="1276"/>
                  </a:lnTo>
                  <a:lnTo>
                    <a:pt x="1135" y="1276"/>
                  </a:lnTo>
                  <a:lnTo>
                    <a:pt x="1135" y="1276"/>
                  </a:lnTo>
                  <a:lnTo>
                    <a:pt x="568" y="1276"/>
                  </a:lnTo>
                  <a:lnTo>
                    <a:pt x="284" y="993"/>
                  </a:lnTo>
                  <a:lnTo>
                    <a:pt x="284" y="993"/>
                  </a:lnTo>
                  <a:lnTo>
                    <a:pt x="1" y="851"/>
                  </a:lnTo>
                  <a:lnTo>
                    <a:pt x="1" y="709"/>
                  </a:lnTo>
                  <a:lnTo>
                    <a:pt x="1" y="567"/>
                  </a:lnTo>
                  <a:lnTo>
                    <a:pt x="284" y="425"/>
                  </a:lnTo>
                  <a:lnTo>
                    <a:pt x="568" y="142"/>
                  </a:lnTo>
                  <a:lnTo>
                    <a:pt x="568" y="142"/>
                  </a:lnTo>
                  <a:lnTo>
                    <a:pt x="1135" y="0"/>
                  </a:lnTo>
                  <a:lnTo>
                    <a:pt x="1135" y="0"/>
                  </a:lnTo>
                  <a:lnTo>
                    <a:pt x="1702" y="142"/>
                  </a:lnTo>
                  <a:lnTo>
                    <a:pt x="2127" y="42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2599550" y="4108700"/>
              <a:ext cx="17750" cy="67350"/>
            </a:xfrm>
            <a:custGeom>
              <a:rect b="b" l="l" r="r" t="t"/>
              <a:pathLst>
                <a:path extrusionOk="0" h="2694" w="710">
                  <a:moveTo>
                    <a:pt x="709" y="0"/>
                  </a:moveTo>
                  <a:lnTo>
                    <a:pt x="567" y="142"/>
                  </a:lnTo>
                  <a:lnTo>
                    <a:pt x="284" y="284"/>
                  </a:lnTo>
                  <a:lnTo>
                    <a:pt x="0" y="142"/>
                  </a:lnTo>
                  <a:lnTo>
                    <a:pt x="0" y="2552"/>
                  </a:lnTo>
                  <a:lnTo>
                    <a:pt x="0" y="2694"/>
                  </a:lnTo>
                  <a:lnTo>
                    <a:pt x="567" y="2694"/>
                  </a:lnTo>
                  <a:lnTo>
                    <a:pt x="567" y="2552"/>
                  </a:lnTo>
                  <a:lnTo>
                    <a:pt x="709" y="2552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2599550" y="4108700"/>
              <a:ext cx="17750" cy="67350"/>
            </a:xfrm>
            <a:custGeom>
              <a:rect b="b" l="l" r="r" t="t"/>
              <a:pathLst>
                <a:path extrusionOk="0" fill="none" h="2694" w="710">
                  <a:moveTo>
                    <a:pt x="709" y="0"/>
                  </a:moveTo>
                  <a:lnTo>
                    <a:pt x="709" y="2552"/>
                  </a:lnTo>
                  <a:lnTo>
                    <a:pt x="567" y="2552"/>
                  </a:lnTo>
                  <a:lnTo>
                    <a:pt x="567" y="2694"/>
                  </a:lnTo>
                  <a:lnTo>
                    <a:pt x="567" y="2694"/>
                  </a:lnTo>
                  <a:lnTo>
                    <a:pt x="284" y="2694"/>
                  </a:lnTo>
                  <a:lnTo>
                    <a:pt x="284" y="2694"/>
                  </a:lnTo>
                  <a:lnTo>
                    <a:pt x="0" y="2694"/>
                  </a:lnTo>
                  <a:lnTo>
                    <a:pt x="0" y="2552"/>
                  </a:lnTo>
                  <a:lnTo>
                    <a:pt x="0" y="2552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84" y="284"/>
                  </a:lnTo>
                  <a:lnTo>
                    <a:pt x="284" y="284"/>
                  </a:lnTo>
                  <a:lnTo>
                    <a:pt x="567" y="142"/>
                  </a:lnTo>
                  <a:lnTo>
                    <a:pt x="567" y="142"/>
                  </a:lnTo>
                  <a:lnTo>
                    <a:pt x="709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2599550" y="4105150"/>
              <a:ext cx="17750" cy="10650"/>
            </a:xfrm>
            <a:custGeom>
              <a:rect b="b" l="l" r="r" t="t"/>
              <a:pathLst>
                <a:path extrusionOk="0" h="426" w="710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142" y="284"/>
                  </a:lnTo>
                  <a:lnTo>
                    <a:pt x="284" y="426"/>
                  </a:lnTo>
                  <a:lnTo>
                    <a:pt x="567" y="284"/>
                  </a:lnTo>
                  <a:lnTo>
                    <a:pt x="709" y="284"/>
                  </a:lnTo>
                  <a:lnTo>
                    <a:pt x="709" y="142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2599550" y="4105150"/>
              <a:ext cx="17750" cy="10650"/>
            </a:xfrm>
            <a:custGeom>
              <a:rect b="b" l="l" r="r" t="t"/>
              <a:pathLst>
                <a:path extrusionOk="0" fill="none" h="426" w="710">
                  <a:moveTo>
                    <a:pt x="567" y="0"/>
                  </a:moveTo>
                  <a:lnTo>
                    <a:pt x="709" y="142"/>
                  </a:lnTo>
                  <a:lnTo>
                    <a:pt x="709" y="142"/>
                  </a:lnTo>
                  <a:lnTo>
                    <a:pt x="709" y="284"/>
                  </a:lnTo>
                  <a:lnTo>
                    <a:pt x="567" y="284"/>
                  </a:lnTo>
                  <a:lnTo>
                    <a:pt x="567" y="284"/>
                  </a:lnTo>
                  <a:lnTo>
                    <a:pt x="284" y="426"/>
                  </a:lnTo>
                  <a:lnTo>
                    <a:pt x="284" y="426"/>
                  </a:lnTo>
                  <a:lnTo>
                    <a:pt x="142" y="284"/>
                  </a:lnTo>
                  <a:lnTo>
                    <a:pt x="0" y="28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2542825" y="4193750"/>
              <a:ext cx="56750" cy="53200"/>
            </a:xfrm>
            <a:custGeom>
              <a:rect b="b" l="l" r="r" t="t"/>
              <a:pathLst>
                <a:path extrusionOk="0" h="2128" w="2270">
                  <a:moveTo>
                    <a:pt x="2269" y="1"/>
                  </a:moveTo>
                  <a:lnTo>
                    <a:pt x="2128" y="143"/>
                  </a:lnTo>
                  <a:lnTo>
                    <a:pt x="1986" y="284"/>
                  </a:lnTo>
                  <a:lnTo>
                    <a:pt x="1702" y="426"/>
                  </a:lnTo>
                  <a:lnTo>
                    <a:pt x="1135" y="568"/>
                  </a:lnTo>
                  <a:lnTo>
                    <a:pt x="568" y="426"/>
                  </a:lnTo>
                  <a:lnTo>
                    <a:pt x="284" y="284"/>
                  </a:lnTo>
                  <a:lnTo>
                    <a:pt x="1" y="143"/>
                  </a:lnTo>
                  <a:lnTo>
                    <a:pt x="1" y="1419"/>
                  </a:lnTo>
                  <a:lnTo>
                    <a:pt x="1" y="1560"/>
                  </a:lnTo>
                  <a:lnTo>
                    <a:pt x="284" y="1702"/>
                  </a:lnTo>
                  <a:lnTo>
                    <a:pt x="568" y="1986"/>
                  </a:lnTo>
                  <a:lnTo>
                    <a:pt x="1135" y="2128"/>
                  </a:lnTo>
                  <a:lnTo>
                    <a:pt x="1702" y="1986"/>
                  </a:lnTo>
                  <a:lnTo>
                    <a:pt x="1986" y="1702"/>
                  </a:lnTo>
                  <a:lnTo>
                    <a:pt x="2128" y="1560"/>
                  </a:lnTo>
                  <a:lnTo>
                    <a:pt x="2269" y="1419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2542825" y="4193750"/>
              <a:ext cx="56750" cy="53200"/>
            </a:xfrm>
            <a:custGeom>
              <a:rect b="b" l="l" r="r" t="t"/>
              <a:pathLst>
                <a:path extrusionOk="0" fill="none" h="2128" w="2270">
                  <a:moveTo>
                    <a:pt x="2269" y="1"/>
                  </a:moveTo>
                  <a:lnTo>
                    <a:pt x="2269" y="1419"/>
                  </a:lnTo>
                  <a:lnTo>
                    <a:pt x="2269" y="1419"/>
                  </a:lnTo>
                  <a:lnTo>
                    <a:pt x="2128" y="1560"/>
                  </a:lnTo>
                  <a:lnTo>
                    <a:pt x="2128" y="1560"/>
                  </a:lnTo>
                  <a:lnTo>
                    <a:pt x="1986" y="1702"/>
                  </a:lnTo>
                  <a:lnTo>
                    <a:pt x="1702" y="1986"/>
                  </a:lnTo>
                  <a:lnTo>
                    <a:pt x="1702" y="1986"/>
                  </a:lnTo>
                  <a:lnTo>
                    <a:pt x="1135" y="2128"/>
                  </a:lnTo>
                  <a:lnTo>
                    <a:pt x="1135" y="2128"/>
                  </a:lnTo>
                  <a:lnTo>
                    <a:pt x="568" y="1986"/>
                  </a:lnTo>
                  <a:lnTo>
                    <a:pt x="284" y="1702"/>
                  </a:lnTo>
                  <a:lnTo>
                    <a:pt x="284" y="1702"/>
                  </a:lnTo>
                  <a:lnTo>
                    <a:pt x="1" y="1560"/>
                  </a:lnTo>
                  <a:lnTo>
                    <a:pt x="1" y="1560"/>
                  </a:lnTo>
                  <a:lnTo>
                    <a:pt x="1" y="1419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284" y="284"/>
                  </a:lnTo>
                  <a:lnTo>
                    <a:pt x="568" y="426"/>
                  </a:lnTo>
                  <a:lnTo>
                    <a:pt x="568" y="426"/>
                  </a:lnTo>
                  <a:lnTo>
                    <a:pt x="1135" y="568"/>
                  </a:lnTo>
                  <a:lnTo>
                    <a:pt x="1135" y="568"/>
                  </a:lnTo>
                  <a:lnTo>
                    <a:pt x="1702" y="426"/>
                  </a:lnTo>
                  <a:lnTo>
                    <a:pt x="1986" y="284"/>
                  </a:lnTo>
                  <a:lnTo>
                    <a:pt x="1986" y="284"/>
                  </a:lnTo>
                  <a:lnTo>
                    <a:pt x="2128" y="143"/>
                  </a:lnTo>
                  <a:lnTo>
                    <a:pt x="2128" y="143"/>
                  </a:lnTo>
                  <a:lnTo>
                    <a:pt x="2269" y="1"/>
                  </a:lnTo>
                  <a:lnTo>
                    <a:pt x="226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2542825" y="4176025"/>
              <a:ext cx="56750" cy="31925"/>
            </a:xfrm>
            <a:custGeom>
              <a:rect b="b" l="l" r="r" t="t"/>
              <a:pathLst>
                <a:path extrusionOk="0" h="1277" w="2270">
                  <a:moveTo>
                    <a:pt x="1135" y="1"/>
                  </a:moveTo>
                  <a:lnTo>
                    <a:pt x="568" y="143"/>
                  </a:lnTo>
                  <a:lnTo>
                    <a:pt x="284" y="426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" y="852"/>
                  </a:lnTo>
                  <a:lnTo>
                    <a:pt x="284" y="993"/>
                  </a:lnTo>
                  <a:lnTo>
                    <a:pt x="568" y="1277"/>
                  </a:lnTo>
                  <a:lnTo>
                    <a:pt x="1702" y="1277"/>
                  </a:lnTo>
                  <a:lnTo>
                    <a:pt x="1986" y="993"/>
                  </a:lnTo>
                  <a:lnTo>
                    <a:pt x="2269" y="852"/>
                  </a:lnTo>
                  <a:lnTo>
                    <a:pt x="2269" y="710"/>
                  </a:lnTo>
                  <a:lnTo>
                    <a:pt x="2269" y="426"/>
                  </a:lnTo>
                  <a:lnTo>
                    <a:pt x="1986" y="426"/>
                  </a:lnTo>
                  <a:lnTo>
                    <a:pt x="1702" y="14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2542825" y="4176025"/>
              <a:ext cx="56750" cy="31925"/>
            </a:xfrm>
            <a:custGeom>
              <a:rect b="b" l="l" r="r" t="t"/>
              <a:pathLst>
                <a:path extrusionOk="0" fill="none" h="1277" w="2270">
                  <a:moveTo>
                    <a:pt x="1986" y="426"/>
                  </a:moveTo>
                  <a:lnTo>
                    <a:pt x="1986" y="426"/>
                  </a:lnTo>
                  <a:lnTo>
                    <a:pt x="2269" y="426"/>
                  </a:lnTo>
                  <a:lnTo>
                    <a:pt x="2269" y="426"/>
                  </a:lnTo>
                  <a:lnTo>
                    <a:pt x="2269" y="710"/>
                  </a:lnTo>
                  <a:lnTo>
                    <a:pt x="2269" y="710"/>
                  </a:lnTo>
                  <a:lnTo>
                    <a:pt x="2269" y="852"/>
                  </a:lnTo>
                  <a:lnTo>
                    <a:pt x="2269" y="852"/>
                  </a:lnTo>
                  <a:lnTo>
                    <a:pt x="1986" y="993"/>
                  </a:lnTo>
                  <a:lnTo>
                    <a:pt x="1702" y="1277"/>
                  </a:lnTo>
                  <a:lnTo>
                    <a:pt x="1702" y="1277"/>
                  </a:lnTo>
                  <a:lnTo>
                    <a:pt x="1135" y="1277"/>
                  </a:lnTo>
                  <a:lnTo>
                    <a:pt x="1135" y="1277"/>
                  </a:lnTo>
                  <a:lnTo>
                    <a:pt x="568" y="1277"/>
                  </a:lnTo>
                  <a:lnTo>
                    <a:pt x="284" y="993"/>
                  </a:lnTo>
                  <a:lnTo>
                    <a:pt x="284" y="993"/>
                  </a:lnTo>
                  <a:lnTo>
                    <a:pt x="1" y="852"/>
                  </a:lnTo>
                  <a:lnTo>
                    <a:pt x="1" y="85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284" y="426"/>
                  </a:lnTo>
                  <a:lnTo>
                    <a:pt x="568" y="143"/>
                  </a:lnTo>
                  <a:lnTo>
                    <a:pt x="568" y="143"/>
                  </a:lnTo>
                  <a:lnTo>
                    <a:pt x="1135" y="1"/>
                  </a:lnTo>
                  <a:lnTo>
                    <a:pt x="1135" y="1"/>
                  </a:lnTo>
                  <a:lnTo>
                    <a:pt x="1702" y="143"/>
                  </a:lnTo>
                  <a:lnTo>
                    <a:pt x="1986" y="426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2564100" y="4129950"/>
              <a:ext cx="14200" cy="63825"/>
            </a:xfrm>
            <a:custGeom>
              <a:rect b="b" l="l" r="r" t="t"/>
              <a:pathLst>
                <a:path extrusionOk="0" h="2553" w="568">
                  <a:moveTo>
                    <a:pt x="1" y="1"/>
                  </a:moveTo>
                  <a:lnTo>
                    <a:pt x="1" y="2411"/>
                  </a:lnTo>
                  <a:lnTo>
                    <a:pt x="142" y="2553"/>
                  </a:lnTo>
                  <a:lnTo>
                    <a:pt x="568" y="2553"/>
                  </a:lnTo>
                  <a:lnTo>
                    <a:pt x="568" y="2411"/>
                  </a:lnTo>
                  <a:lnTo>
                    <a:pt x="568" y="1"/>
                  </a:lnTo>
                  <a:lnTo>
                    <a:pt x="284" y="143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2564100" y="4126425"/>
              <a:ext cx="14200" cy="67350"/>
            </a:xfrm>
            <a:custGeom>
              <a:rect b="b" l="l" r="r" t="t"/>
              <a:pathLst>
                <a:path extrusionOk="0" fill="none" h="2694" w="568">
                  <a:moveTo>
                    <a:pt x="568" y="142"/>
                  </a:moveTo>
                  <a:lnTo>
                    <a:pt x="568" y="2552"/>
                  </a:lnTo>
                  <a:lnTo>
                    <a:pt x="568" y="2552"/>
                  </a:lnTo>
                  <a:lnTo>
                    <a:pt x="568" y="2694"/>
                  </a:lnTo>
                  <a:lnTo>
                    <a:pt x="568" y="2694"/>
                  </a:lnTo>
                  <a:lnTo>
                    <a:pt x="284" y="2694"/>
                  </a:lnTo>
                  <a:lnTo>
                    <a:pt x="284" y="2694"/>
                  </a:lnTo>
                  <a:lnTo>
                    <a:pt x="142" y="2694"/>
                  </a:lnTo>
                  <a:lnTo>
                    <a:pt x="1" y="2552"/>
                  </a:lnTo>
                  <a:lnTo>
                    <a:pt x="1" y="2552"/>
                  </a:lnTo>
                  <a:lnTo>
                    <a:pt x="1" y="0"/>
                  </a:lnTo>
                  <a:lnTo>
                    <a:pt x="1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284" y="284"/>
                  </a:lnTo>
                  <a:lnTo>
                    <a:pt x="284" y="284"/>
                  </a:lnTo>
                  <a:lnTo>
                    <a:pt x="568" y="142"/>
                  </a:lnTo>
                  <a:lnTo>
                    <a:pt x="568" y="142"/>
                  </a:lnTo>
                  <a:lnTo>
                    <a:pt x="568" y="14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2564100" y="4122875"/>
              <a:ext cx="14200" cy="10650"/>
            </a:xfrm>
            <a:custGeom>
              <a:rect b="b" l="l" r="r" t="t"/>
              <a:pathLst>
                <a:path extrusionOk="0" h="426" w="568">
                  <a:moveTo>
                    <a:pt x="284" y="0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284" y="426"/>
                  </a:lnTo>
                  <a:lnTo>
                    <a:pt x="568" y="284"/>
                  </a:lnTo>
                  <a:lnTo>
                    <a:pt x="568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2564100" y="4122875"/>
              <a:ext cx="14200" cy="10650"/>
            </a:xfrm>
            <a:custGeom>
              <a:rect b="b" l="l" r="r" t="t"/>
              <a:pathLst>
                <a:path extrusionOk="0" fill="none" h="426" w="568">
                  <a:moveTo>
                    <a:pt x="568" y="142"/>
                  </a:moveTo>
                  <a:lnTo>
                    <a:pt x="568" y="142"/>
                  </a:lnTo>
                  <a:lnTo>
                    <a:pt x="568" y="142"/>
                  </a:lnTo>
                  <a:lnTo>
                    <a:pt x="568" y="142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284" y="426"/>
                  </a:lnTo>
                  <a:lnTo>
                    <a:pt x="284" y="426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8" y="142"/>
                  </a:lnTo>
                  <a:lnTo>
                    <a:pt x="568" y="14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2507400" y="4211475"/>
              <a:ext cx="56725" cy="53200"/>
            </a:xfrm>
            <a:custGeom>
              <a:rect b="b" l="l" r="r" t="t"/>
              <a:pathLst>
                <a:path extrusionOk="0" h="2128" w="2269">
                  <a:moveTo>
                    <a:pt x="2269" y="1"/>
                  </a:moveTo>
                  <a:lnTo>
                    <a:pt x="2127" y="143"/>
                  </a:lnTo>
                  <a:lnTo>
                    <a:pt x="2127" y="284"/>
                  </a:lnTo>
                  <a:lnTo>
                    <a:pt x="1985" y="284"/>
                  </a:lnTo>
                  <a:lnTo>
                    <a:pt x="1701" y="568"/>
                  </a:lnTo>
                  <a:lnTo>
                    <a:pt x="567" y="568"/>
                  </a:lnTo>
                  <a:lnTo>
                    <a:pt x="142" y="284"/>
                  </a:lnTo>
                  <a:lnTo>
                    <a:pt x="0" y="143"/>
                  </a:lnTo>
                  <a:lnTo>
                    <a:pt x="0" y="1419"/>
                  </a:lnTo>
                  <a:lnTo>
                    <a:pt x="0" y="1560"/>
                  </a:lnTo>
                  <a:lnTo>
                    <a:pt x="142" y="1702"/>
                  </a:lnTo>
                  <a:lnTo>
                    <a:pt x="567" y="1986"/>
                  </a:lnTo>
                  <a:lnTo>
                    <a:pt x="1134" y="2127"/>
                  </a:lnTo>
                  <a:lnTo>
                    <a:pt x="1701" y="1986"/>
                  </a:lnTo>
                  <a:lnTo>
                    <a:pt x="1985" y="1702"/>
                  </a:lnTo>
                  <a:lnTo>
                    <a:pt x="2127" y="1560"/>
                  </a:lnTo>
                  <a:lnTo>
                    <a:pt x="2269" y="1419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2507400" y="4211475"/>
              <a:ext cx="56725" cy="53200"/>
            </a:xfrm>
            <a:custGeom>
              <a:rect b="b" l="l" r="r" t="t"/>
              <a:pathLst>
                <a:path extrusionOk="0" fill="none" h="2128" w="2269">
                  <a:moveTo>
                    <a:pt x="2269" y="1"/>
                  </a:moveTo>
                  <a:lnTo>
                    <a:pt x="2269" y="1419"/>
                  </a:lnTo>
                  <a:lnTo>
                    <a:pt x="2269" y="1419"/>
                  </a:lnTo>
                  <a:lnTo>
                    <a:pt x="2127" y="1560"/>
                  </a:lnTo>
                  <a:lnTo>
                    <a:pt x="2127" y="1560"/>
                  </a:lnTo>
                  <a:lnTo>
                    <a:pt x="1985" y="1702"/>
                  </a:lnTo>
                  <a:lnTo>
                    <a:pt x="1701" y="1986"/>
                  </a:lnTo>
                  <a:lnTo>
                    <a:pt x="1701" y="1986"/>
                  </a:lnTo>
                  <a:lnTo>
                    <a:pt x="1134" y="2127"/>
                  </a:lnTo>
                  <a:lnTo>
                    <a:pt x="1134" y="2127"/>
                  </a:lnTo>
                  <a:lnTo>
                    <a:pt x="567" y="1986"/>
                  </a:lnTo>
                  <a:lnTo>
                    <a:pt x="142" y="1702"/>
                  </a:lnTo>
                  <a:lnTo>
                    <a:pt x="142" y="1702"/>
                  </a:lnTo>
                  <a:lnTo>
                    <a:pt x="0" y="1560"/>
                  </a:lnTo>
                  <a:lnTo>
                    <a:pt x="0" y="1560"/>
                  </a:lnTo>
                  <a:lnTo>
                    <a:pt x="0" y="1419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42" y="284"/>
                  </a:lnTo>
                  <a:lnTo>
                    <a:pt x="567" y="568"/>
                  </a:lnTo>
                  <a:lnTo>
                    <a:pt x="567" y="568"/>
                  </a:lnTo>
                  <a:lnTo>
                    <a:pt x="1134" y="568"/>
                  </a:lnTo>
                  <a:lnTo>
                    <a:pt x="1134" y="568"/>
                  </a:lnTo>
                  <a:lnTo>
                    <a:pt x="1701" y="568"/>
                  </a:lnTo>
                  <a:lnTo>
                    <a:pt x="1985" y="284"/>
                  </a:lnTo>
                  <a:lnTo>
                    <a:pt x="2127" y="284"/>
                  </a:lnTo>
                  <a:lnTo>
                    <a:pt x="2127" y="143"/>
                  </a:lnTo>
                  <a:lnTo>
                    <a:pt x="2127" y="143"/>
                  </a:lnTo>
                  <a:lnTo>
                    <a:pt x="2269" y="1"/>
                  </a:lnTo>
                  <a:lnTo>
                    <a:pt x="226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2507400" y="4193750"/>
              <a:ext cx="56725" cy="31925"/>
            </a:xfrm>
            <a:custGeom>
              <a:rect b="b" l="l" r="r" t="t"/>
              <a:pathLst>
                <a:path extrusionOk="0" h="1277" w="2269">
                  <a:moveTo>
                    <a:pt x="1134" y="1"/>
                  </a:moveTo>
                  <a:lnTo>
                    <a:pt x="709" y="143"/>
                  </a:lnTo>
                  <a:lnTo>
                    <a:pt x="567" y="143"/>
                  </a:lnTo>
                  <a:lnTo>
                    <a:pt x="142" y="426"/>
                  </a:lnTo>
                  <a:lnTo>
                    <a:pt x="0" y="568"/>
                  </a:lnTo>
                  <a:lnTo>
                    <a:pt x="0" y="710"/>
                  </a:lnTo>
                  <a:lnTo>
                    <a:pt x="0" y="852"/>
                  </a:lnTo>
                  <a:lnTo>
                    <a:pt x="142" y="993"/>
                  </a:lnTo>
                  <a:lnTo>
                    <a:pt x="567" y="1277"/>
                  </a:lnTo>
                  <a:lnTo>
                    <a:pt x="1701" y="1277"/>
                  </a:lnTo>
                  <a:lnTo>
                    <a:pt x="1985" y="993"/>
                  </a:lnTo>
                  <a:lnTo>
                    <a:pt x="2127" y="993"/>
                  </a:lnTo>
                  <a:lnTo>
                    <a:pt x="2127" y="852"/>
                  </a:lnTo>
                  <a:lnTo>
                    <a:pt x="2269" y="710"/>
                  </a:lnTo>
                  <a:lnTo>
                    <a:pt x="2127" y="568"/>
                  </a:lnTo>
                  <a:lnTo>
                    <a:pt x="1985" y="426"/>
                  </a:lnTo>
                  <a:lnTo>
                    <a:pt x="1701" y="143"/>
                  </a:lnTo>
                  <a:lnTo>
                    <a:pt x="1418" y="143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2507400" y="4193750"/>
              <a:ext cx="56725" cy="31925"/>
            </a:xfrm>
            <a:custGeom>
              <a:rect b="b" l="l" r="r" t="t"/>
              <a:pathLst>
                <a:path extrusionOk="0" fill="none" h="1277" w="2269">
                  <a:moveTo>
                    <a:pt x="2269" y="710"/>
                  </a:moveTo>
                  <a:lnTo>
                    <a:pt x="2269" y="710"/>
                  </a:lnTo>
                  <a:lnTo>
                    <a:pt x="2127" y="852"/>
                  </a:lnTo>
                  <a:lnTo>
                    <a:pt x="2127" y="993"/>
                  </a:lnTo>
                  <a:lnTo>
                    <a:pt x="1985" y="993"/>
                  </a:lnTo>
                  <a:lnTo>
                    <a:pt x="1701" y="1277"/>
                  </a:lnTo>
                  <a:lnTo>
                    <a:pt x="1701" y="1277"/>
                  </a:lnTo>
                  <a:lnTo>
                    <a:pt x="1134" y="1277"/>
                  </a:lnTo>
                  <a:lnTo>
                    <a:pt x="1134" y="1277"/>
                  </a:lnTo>
                  <a:lnTo>
                    <a:pt x="567" y="1277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0" y="852"/>
                  </a:lnTo>
                  <a:lnTo>
                    <a:pt x="0" y="85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142" y="426"/>
                  </a:lnTo>
                  <a:lnTo>
                    <a:pt x="567" y="143"/>
                  </a:lnTo>
                  <a:lnTo>
                    <a:pt x="567" y="143"/>
                  </a:lnTo>
                  <a:lnTo>
                    <a:pt x="709" y="143"/>
                  </a:lnTo>
                  <a:lnTo>
                    <a:pt x="709" y="143"/>
                  </a:lnTo>
                  <a:lnTo>
                    <a:pt x="1134" y="1"/>
                  </a:lnTo>
                  <a:lnTo>
                    <a:pt x="1418" y="143"/>
                  </a:lnTo>
                  <a:lnTo>
                    <a:pt x="1418" y="143"/>
                  </a:lnTo>
                  <a:lnTo>
                    <a:pt x="1701" y="143"/>
                  </a:lnTo>
                  <a:lnTo>
                    <a:pt x="1985" y="426"/>
                  </a:lnTo>
                  <a:lnTo>
                    <a:pt x="1985" y="426"/>
                  </a:lnTo>
                  <a:lnTo>
                    <a:pt x="2127" y="568"/>
                  </a:lnTo>
                  <a:lnTo>
                    <a:pt x="2127" y="568"/>
                  </a:lnTo>
                  <a:lnTo>
                    <a:pt x="2269" y="710"/>
                  </a:lnTo>
                  <a:lnTo>
                    <a:pt x="2269" y="71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2528650" y="4147675"/>
              <a:ext cx="14200" cy="63825"/>
            </a:xfrm>
            <a:custGeom>
              <a:rect b="b" l="l" r="r" t="t"/>
              <a:pathLst>
                <a:path extrusionOk="0" h="2553" w="568">
                  <a:moveTo>
                    <a:pt x="568" y="1"/>
                  </a:moveTo>
                  <a:lnTo>
                    <a:pt x="426" y="143"/>
                  </a:lnTo>
                  <a:lnTo>
                    <a:pt x="1" y="143"/>
                  </a:lnTo>
                  <a:lnTo>
                    <a:pt x="1" y="2411"/>
                  </a:lnTo>
                  <a:lnTo>
                    <a:pt x="1" y="2553"/>
                  </a:lnTo>
                  <a:lnTo>
                    <a:pt x="568" y="2553"/>
                  </a:lnTo>
                  <a:lnTo>
                    <a:pt x="568" y="241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2528650" y="4147675"/>
              <a:ext cx="14200" cy="63825"/>
            </a:xfrm>
            <a:custGeom>
              <a:rect b="b" l="l" r="r" t="t"/>
              <a:pathLst>
                <a:path extrusionOk="0" fill="none" h="2553" w="568">
                  <a:moveTo>
                    <a:pt x="568" y="1"/>
                  </a:moveTo>
                  <a:lnTo>
                    <a:pt x="568" y="2411"/>
                  </a:lnTo>
                  <a:lnTo>
                    <a:pt x="568" y="2411"/>
                  </a:lnTo>
                  <a:lnTo>
                    <a:pt x="568" y="2553"/>
                  </a:lnTo>
                  <a:lnTo>
                    <a:pt x="568" y="2553"/>
                  </a:lnTo>
                  <a:lnTo>
                    <a:pt x="284" y="2553"/>
                  </a:lnTo>
                  <a:lnTo>
                    <a:pt x="284" y="2553"/>
                  </a:lnTo>
                  <a:lnTo>
                    <a:pt x="1" y="2553"/>
                  </a:lnTo>
                  <a:lnTo>
                    <a:pt x="1" y="2411"/>
                  </a:lnTo>
                  <a:lnTo>
                    <a:pt x="1" y="241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426" y="143"/>
                  </a:lnTo>
                  <a:lnTo>
                    <a:pt x="568" y="1"/>
                  </a:lnTo>
                  <a:lnTo>
                    <a:pt x="568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2528650" y="4140600"/>
              <a:ext cx="14200" cy="10650"/>
            </a:xfrm>
            <a:custGeom>
              <a:rect b="b" l="l" r="r" t="t"/>
              <a:pathLst>
                <a:path extrusionOk="0" h="426" w="568">
                  <a:moveTo>
                    <a:pt x="284" y="0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1" y="426"/>
                  </a:lnTo>
                  <a:lnTo>
                    <a:pt x="426" y="426"/>
                  </a:lnTo>
                  <a:lnTo>
                    <a:pt x="568" y="284"/>
                  </a:lnTo>
                  <a:lnTo>
                    <a:pt x="568" y="142"/>
                  </a:lnTo>
                  <a:lnTo>
                    <a:pt x="426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2528650" y="4140600"/>
              <a:ext cx="14200" cy="10650"/>
            </a:xfrm>
            <a:custGeom>
              <a:rect b="b" l="l" r="r" t="t"/>
              <a:pathLst>
                <a:path extrusionOk="0" fill="none" h="426" w="568">
                  <a:moveTo>
                    <a:pt x="426" y="142"/>
                  </a:moveTo>
                  <a:lnTo>
                    <a:pt x="568" y="142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426" y="426"/>
                  </a:lnTo>
                  <a:lnTo>
                    <a:pt x="426" y="426"/>
                  </a:lnTo>
                  <a:lnTo>
                    <a:pt x="284" y="426"/>
                  </a:lnTo>
                  <a:lnTo>
                    <a:pt x="284" y="426"/>
                  </a:lnTo>
                  <a:lnTo>
                    <a:pt x="1" y="426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426" y="142"/>
                  </a:lnTo>
                  <a:lnTo>
                    <a:pt x="426" y="14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1557475" y="3920825"/>
              <a:ext cx="56725" cy="49650"/>
            </a:xfrm>
            <a:custGeom>
              <a:rect b="b" l="l" r="r" t="t"/>
              <a:pathLst>
                <a:path extrusionOk="0" h="1986" w="2269">
                  <a:moveTo>
                    <a:pt x="0" y="1"/>
                  </a:moveTo>
                  <a:lnTo>
                    <a:pt x="0" y="1419"/>
                  </a:lnTo>
                  <a:lnTo>
                    <a:pt x="142" y="1560"/>
                  </a:lnTo>
                  <a:lnTo>
                    <a:pt x="284" y="1702"/>
                  </a:lnTo>
                  <a:lnTo>
                    <a:pt x="567" y="1844"/>
                  </a:lnTo>
                  <a:lnTo>
                    <a:pt x="1134" y="1986"/>
                  </a:lnTo>
                  <a:lnTo>
                    <a:pt x="1702" y="1844"/>
                  </a:lnTo>
                  <a:lnTo>
                    <a:pt x="2127" y="1702"/>
                  </a:lnTo>
                  <a:lnTo>
                    <a:pt x="2269" y="1560"/>
                  </a:lnTo>
                  <a:lnTo>
                    <a:pt x="2269" y="1419"/>
                  </a:lnTo>
                  <a:lnTo>
                    <a:pt x="2269" y="143"/>
                  </a:lnTo>
                  <a:lnTo>
                    <a:pt x="2127" y="284"/>
                  </a:lnTo>
                  <a:lnTo>
                    <a:pt x="1702" y="426"/>
                  </a:lnTo>
                  <a:lnTo>
                    <a:pt x="1134" y="568"/>
                  </a:lnTo>
                  <a:lnTo>
                    <a:pt x="567" y="426"/>
                  </a:lnTo>
                  <a:lnTo>
                    <a:pt x="284" y="284"/>
                  </a:lnTo>
                  <a:lnTo>
                    <a:pt x="142" y="1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1557475" y="3917300"/>
              <a:ext cx="56725" cy="53175"/>
            </a:xfrm>
            <a:custGeom>
              <a:rect b="b" l="l" r="r" t="t"/>
              <a:pathLst>
                <a:path extrusionOk="0" fill="none" h="2127" w="2269">
                  <a:moveTo>
                    <a:pt x="2269" y="0"/>
                  </a:moveTo>
                  <a:lnTo>
                    <a:pt x="2269" y="1560"/>
                  </a:lnTo>
                  <a:lnTo>
                    <a:pt x="2269" y="1560"/>
                  </a:lnTo>
                  <a:lnTo>
                    <a:pt x="2269" y="1701"/>
                  </a:lnTo>
                  <a:lnTo>
                    <a:pt x="2269" y="1701"/>
                  </a:lnTo>
                  <a:lnTo>
                    <a:pt x="2127" y="1843"/>
                  </a:lnTo>
                  <a:lnTo>
                    <a:pt x="1702" y="1985"/>
                  </a:lnTo>
                  <a:lnTo>
                    <a:pt x="1702" y="1985"/>
                  </a:lnTo>
                  <a:lnTo>
                    <a:pt x="1134" y="2127"/>
                  </a:lnTo>
                  <a:lnTo>
                    <a:pt x="1134" y="2127"/>
                  </a:lnTo>
                  <a:lnTo>
                    <a:pt x="567" y="1985"/>
                  </a:lnTo>
                  <a:lnTo>
                    <a:pt x="284" y="1843"/>
                  </a:lnTo>
                  <a:lnTo>
                    <a:pt x="284" y="1843"/>
                  </a:lnTo>
                  <a:lnTo>
                    <a:pt x="142" y="1701"/>
                  </a:lnTo>
                  <a:lnTo>
                    <a:pt x="142" y="1701"/>
                  </a:lnTo>
                  <a:lnTo>
                    <a:pt x="0" y="156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142" y="284"/>
                  </a:lnTo>
                  <a:lnTo>
                    <a:pt x="142" y="284"/>
                  </a:lnTo>
                  <a:lnTo>
                    <a:pt x="284" y="425"/>
                  </a:lnTo>
                  <a:lnTo>
                    <a:pt x="567" y="567"/>
                  </a:lnTo>
                  <a:lnTo>
                    <a:pt x="567" y="567"/>
                  </a:lnTo>
                  <a:lnTo>
                    <a:pt x="1134" y="709"/>
                  </a:lnTo>
                  <a:lnTo>
                    <a:pt x="1134" y="709"/>
                  </a:lnTo>
                  <a:lnTo>
                    <a:pt x="1702" y="567"/>
                  </a:lnTo>
                  <a:lnTo>
                    <a:pt x="2127" y="425"/>
                  </a:lnTo>
                  <a:lnTo>
                    <a:pt x="2127" y="425"/>
                  </a:lnTo>
                  <a:lnTo>
                    <a:pt x="2269" y="284"/>
                  </a:lnTo>
                  <a:lnTo>
                    <a:pt x="2269" y="284"/>
                  </a:lnTo>
                  <a:lnTo>
                    <a:pt x="2269" y="0"/>
                  </a:lnTo>
                  <a:lnTo>
                    <a:pt x="2269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1557475" y="3903100"/>
              <a:ext cx="56725" cy="31925"/>
            </a:xfrm>
            <a:custGeom>
              <a:rect b="b" l="l" r="r" t="t"/>
              <a:pathLst>
                <a:path extrusionOk="0" h="1277" w="2269">
                  <a:moveTo>
                    <a:pt x="851" y="1"/>
                  </a:moveTo>
                  <a:lnTo>
                    <a:pt x="567" y="143"/>
                  </a:lnTo>
                  <a:lnTo>
                    <a:pt x="284" y="284"/>
                  </a:lnTo>
                  <a:lnTo>
                    <a:pt x="142" y="426"/>
                  </a:lnTo>
                  <a:lnTo>
                    <a:pt x="0" y="568"/>
                  </a:lnTo>
                  <a:lnTo>
                    <a:pt x="0" y="710"/>
                  </a:lnTo>
                  <a:lnTo>
                    <a:pt x="142" y="852"/>
                  </a:lnTo>
                  <a:lnTo>
                    <a:pt x="284" y="852"/>
                  </a:lnTo>
                  <a:lnTo>
                    <a:pt x="567" y="1135"/>
                  </a:lnTo>
                  <a:lnTo>
                    <a:pt x="1134" y="1277"/>
                  </a:lnTo>
                  <a:lnTo>
                    <a:pt x="1702" y="1135"/>
                  </a:lnTo>
                  <a:lnTo>
                    <a:pt x="2127" y="993"/>
                  </a:lnTo>
                  <a:lnTo>
                    <a:pt x="2269" y="852"/>
                  </a:lnTo>
                  <a:lnTo>
                    <a:pt x="2269" y="568"/>
                  </a:lnTo>
                  <a:lnTo>
                    <a:pt x="2269" y="426"/>
                  </a:lnTo>
                  <a:lnTo>
                    <a:pt x="2127" y="284"/>
                  </a:lnTo>
                  <a:lnTo>
                    <a:pt x="1702" y="1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1557475" y="3903100"/>
              <a:ext cx="56725" cy="31925"/>
            </a:xfrm>
            <a:custGeom>
              <a:rect b="b" l="l" r="r" t="t"/>
              <a:pathLst>
                <a:path extrusionOk="0" fill="none" h="1277" w="2269">
                  <a:moveTo>
                    <a:pt x="2269" y="568"/>
                  </a:moveTo>
                  <a:lnTo>
                    <a:pt x="2269" y="568"/>
                  </a:lnTo>
                  <a:lnTo>
                    <a:pt x="2269" y="852"/>
                  </a:lnTo>
                  <a:lnTo>
                    <a:pt x="2269" y="852"/>
                  </a:lnTo>
                  <a:lnTo>
                    <a:pt x="2127" y="993"/>
                  </a:lnTo>
                  <a:lnTo>
                    <a:pt x="1702" y="1135"/>
                  </a:lnTo>
                  <a:lnTo>
                    <a:pt x="1702" y="1135"/>
                  </a:lnTo>
                  <a:lnTo>
                    <a:pt x="1134" y="1277"/>
                  </a:lnTo>
                  <a:lnTo>
                    <a:pt x="1134" y="1277"/>
                  </a:lnTo>
                  <a:lnTo>
                    <a:pt x="567" y="1135"/>
                  </a:lnTo>
                  <a:lnTo>
                    <a:pt x="284" y="852"/>
                  </a:lnTo>
                  <a:lnTo>
                    <a:pt x="284" y="852"/>
                  </a:lnTo>
                  <a:lnTo>
                    <a:pt x="142" y="852"/>
                  </a:lnTo>
                  <a:lnTo>
                    <a:pt x="0" y="710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142" y="426"/>
                  </a:lnTo>
                  <a:lnTo>
                    <a:pt x="142" y="426"/>
                  </a:lnTo>
                  <a:lnTo>
                    <a:pt x="284" y="284"/>
                  </a:lnTo>
                  <a:lnTo>
                    <a:pt x="567" y="143"/>
                  </a:lnTo>
                  <a:lnTo>
                    <a:pt x="567" y="143"/>
                  </a:lnTo>
                  <a:lnTo>
                    <a:pt x="851" y="1"/>
                  </a:lnTo>
                  <a:lnTo>
                    <a:pt x="851" y="1"/>
                  </a:lnTo>
                  <a:lnTo>
                    <a:pt x="1134" y="1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702" y="143"/>
                  </a:lnTo>
                  <a:lnTo>
                    <a:pt x="2127" y="284"/>
                  </a:lnTo>
                  <a:lnTo>
                    <a:pt x="2127" y="284"/>
                  </a:lnTo>
                  <a:lnTo>
                    <a:pt x="2269" y="426"/>
                  </a:lnTo>
                  <a:lnTo>
                    <a:pt x="2269" y="426"/>
                  </a:lnTo>
                  <a:lnTo>
                    <a:pt x="2269" y="568"/>
                  </a:lnTo>
                  <a:lnTo>
                    <a:pt x="2269" y="56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1578725" y="3857025"/>
              <a:ext cx="14200" cy="63825"/>
            </a:xfrm>
            <a:custGeom>
              <a:rect b="b" l="l" r="r" t="t"/>
              <a:pathLst>
                <a:path extrusionOk="0" h="2553" w="568">
                  <a:moveTo>
                    <a:pt x="1" y="1"/>
                  </a:moveTo>
                  <a:lnTo>
                    <a:pt x="1" y="2269"/>
                  </a:lnTo>
                  <a:lnTo>
                    <a:pt x="1" y="2411"/>
                  </a:lnTo>
                  <a:lnTo>
                    <a:pt x="284" y="2553"/>
                  </a:lnTo>
                  <a:lnTo>
                    <a:pt x="568" y="2411"/>
                  </a:lnTo>
                  <a:lnTo>
                    <a:pt x="568" y="226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1578725" y="3853500"/>
              <a:ext cx="14200" cy="67350"/>
            </a:xfrm>
            <a:custGeom>
              <a:rect b="b" l="l" r="r" t="t"/>
              <a:pathLst>
                <a:path extrusionOk="0" fill="none" h="2694" w="568">
                  <a:moveTo>
                    <a:pt x="568" y="0"/>
                  </a:moveTo>
                  <a:lnTo>
                    <a:pt x="568" y="2410"/>
                  </a:lnTo>
                  <a:lnTo>
                    <a:pt x="568" y="2552"/>
                  </a:lnTo>
                  <a:lnTo>
                    <a:pt x="568" y="2552"/>
                  </a:lnTo>
                  <a:lnTo>
                    <a:pt x="568" y="2552"/>
                  </a:lnTo>
                  <a:lnTo>
                    <a:pt x="284" y="2694"/>
                  </a:lnTo>
                  <a:lnTo>
                    <a:pt x="284" y="2694"/>
                  </a:lnTo>
                  <a:lnTo>
                    <a:pt x="1" y="2552"/>
                  </a:lnTo>
                  <a:lnTo>
                    <a:pt x="1" y="2552"/>
                  </a:lnTo>
                  <a:lnTo>
                    <a:pt x="1" y="2410"/>
                  </a:lnTo>
                  <a:lnTo>
                    <a:pt x="1" y="0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568" y="142"/>
                  </a:lnTo>
                  <a:lnTo>
                    <a:pt x="568" y="142"/>
                  </a:lnTo>
                  <a:lnTo>
                    <a:pt x="568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1578725" y="3849950"/>
              <a:ext cx="17750" cy="7100"/>
            </a:xfrm>
            <a:custGeom>
              <a:rect b="b" l="l" r="r" t="t"/>
              <a:pathLst>
                <a:path extrusionOk="0" h="284" w="710">
                  <a:moveTo>
                    <a:pt x="1" y="0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568" y="284"/>
                  </a:lnTo>
                  <a:lnTo>
                    <a:pt x="710" y="142"/>
                  </a:lnTo>
                  <a:lnTo>
                    <a:pt x="568" y="14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1578725" y="3849950"/>
              <a:ext cx="17750" cy="7100"/>
            </a:xfrm>
            <a:custGeom>
              <a:rect b="b" l="l" r="r" t="t"/>
              <a:pathLst>
                <a:path extrusionOk="0" fill="none" h="284" w="710">
                  <a:moveTo>
                    <a:pt x="568" y="0"/>
                  </a:moveTo>
                  <a:lnTo>
                    <a:pt x="568" y="142"/>
                  </a:lnTo>
                  <a:lnTo>
                    <a:pt x="710" y="142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284" y="284"/>
                  </a:lnTo>
                  <a:lnTo>
                    <a:pt x="284" y="284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" y="14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8" y="0"/>
                  </a:lnTo>
                  <a:lnTo>
                    <a:pt x="568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1522025" y="3920825"/>
              <a:ext cx="56725" cy="31925"/>
            </a:xfrm>
            <a:custGeom>
              <a:rect b="b" l="l" r="r" t="t"/>
              <a:pathLst>
                <a:path extrusionOk="0" h="1277" w="2269">
                  <a:moveTo>
                    <a:pt x="1135" y="1"/>
                  </a:moveTo>
                  <a:lnTo>
                    <a:pt x="568" y="143"/>
                  </a:lnTo>
                  <a:lnTo>
                    <a:pt x="142" y="284"/>
                  </a:lnTo>
                  <a:lnTo>
                    <a:pt x="0" y="426"/>
                  </a:lnTo>
                  <a:lnTo>
                    <a:pt x="0" y="568"/>
                  </a:lnTo>
                  <a:lnTo>
                    <a:pt x="0" y="852"/>
                  </a:lnTo>
                  <a:lnTo>
                    <a:pt x="142" y="993"/>
                  </a:lnTo>
                  <a:lnTo>
                    <a:pt x="568" y="1135"/>
                  </a:lnTo>
                  <a:lnTo>
                    <a:pt x="1135" y="1277"/>
                  </a:lnTo>
                  <a:lnTo>
                    <a:pt x="1702" y="1135"/>
                  </a:lnTo>
                  <a:lnTo>
                    <a:pt x="1985" y="993"/>
                  </a:lnTo>
                  <a:lnTo>
                    <a:pt x="2269" y="852"/>
                  </a:lnTo>
                  <a:lnTo>
                    <a:pt x="2269" y="568"/>
                  </a:lnTo>
                  <a:lnTo>
                    <a:pt x="2269" y="426"/>
                  </a:lnTo>
                  <a:lnTo>
                    <a:pt x="1985" y="284"/>
                  </a:lnTo>
                  <a:lnTo>
                    <a:pt x="1702" y="14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1522025" y="3920825"/>
              <a:ext cx="56725" cy="31925"/>
            </a:xfrm>
            <a:custGeom>
              <a:rect b="b" l="l" r="r" t="t"/>
              <a:pathLst>
                <a:path extrusionOk="0" fill="none" h="1277" w="2269">
                  <a:moveTo>
                    <a:pt x="1985" y="284"/>
                  </a:moveTo>
                  <a:lnTo>
                    <a:pt x="1985" y="284"/>
                  </a:lnTo>
                  <a:lnTo>
                    <a:pt x="2269" y="426"/>
                  </a:lnTo>
                  <a:lnTo>
                    <a:pt x="2269" y="426"/>
                  </a:lnTo>
                  <a:lnTo>
                    <a:pt x="2269" y="568"/>
                  </a:lnTo>
                  <a:lnTo>
                    <a:pt x="2269" y="568"/>
                  </a:lnTo>
                  <a:lnTo>
                    <a:pt x="2269" y="852"/>
                  </a:lnTo>
                  <a:lnTo>
                    <a:pt x="2269" y="852"/>
                  </a:lnTo>
                  <a:lnTo>
                    <a:pt x="1985" y="993"/>
                  </a:lnTo>
                  <a:lnTo>
                    <a:pt x="1702" y="1135"/>
                  </a:lnTo>
                  <a:lnTo>
                    <a:pt x="1702" y="1135"/>
                  </a:lnTo>
                  <a:lnTo>
                    <a:pt x="1135" y="1277"/>
                  </a:lnTo>
                  <a:lnTo>
                    <a:pt x="1135" y="1277"/>
                  </a:lnTo>
                  <a:lnTo>
                    <a:pt x="568" y="1135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0" y="852"/>
                  </a:lnTo>
                  <a:lnTo>
                    <a:pt x="0" y="852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42" y="284"/>
                  </a:lnTo>
                  <a:lnTo>
                    <a:pt x="568" y="143"/>
                  </a:lnTo>
                  <a:lnTo>
                    <a:pt x="568" y="143"/>
                  </a:lnTo>
                  <a:lnTo>
                    <a:pt x="1135" y="1"/>
                  </a:lnTo>
                  <a:lnTo>
                    <a:pt x="1135" y="1"/>
                  </a:lnTo>
                  <a:lnTo>
                    <a:pt x="1702" y="143"/>
                  </a:lnTo>
                  <a:lnTo>
                    <a:pt x="1985" y="28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1522025" y="3935000"/>
              <a:ext cx="56725" cy="53200"/>
            </a:xfrm>
            <a:custGeom>
              <a:rect b="b" l="l" r="r" t="t"/>
              <a:pathLst>
                <a:path extrusionOk="0" h="2128" w="2269">
                  <a:moveTo>
                    <a:pt x="2269" y="1"/>
                  </a:moveTo>
                  <a:lnTo>
                    <a:pt x="2127" y="285"/>
                  </a:lnTo>
                  <a:lnTo>
                    <a:pt x="1985" y="426"/>
                  </a:lnTo>
                  <a:lnTo>
                    <a:pt x="1702" y="568"/>
                  </a:lnTo>
                  <a:lnTo>
                    <a:pt x="1135" y="710"/>
                  </a:lnTo>
                  <a:lnTo>
                    <a:pt x="568" y="568"/>
                  </a:lnTo>
                  <a:lnTo>
                    <a:pt x="284" y="426"/>
                  </a:lnTo>
                  <a:lnTo>
                    <a:pt x="0" y="285"/>
                  </a:lnTo>
                  <a:lnTo>
                    <a:pt x="0" y="1561"/>
                  </a:lnTo>
                  <a:lnTo>
                    <a:pt x="0" y="1702"/>
                  </a:lnTo>
                  <a:lnTo>
                    <a:pt x="284" y="1844"/>
                  </a:lnTo>
                  <a:lnTo>
                    <a:pt x="568" y="1986"/>
                  </a:lnTo>
                  <a:lnTo>
                    <a:pt x="1135" y="2128"/>
                  </a:lnTo>
                  <a:lnTo>
                    <a:pt x="1702" y="1986"/>
                  </a:lnTo>
                  <a:lnTo>
                    <a:pt x="1985" y="1844"/>
                  </a:lnTo>
                  <a:lnTo>
                    <a:pt x="2127" y="1702"/>
                  </a:lnTo>
                  <a:lnTo>
                    <a:pt x="2269" y="1561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1522025" y="3935000"/>
              <a:ext cx="56725" cy="53200"/>
            </a:xfrm>
            <a:custGeom>
              <a:rect b="b" l="l" r="r" t="t"/>
              <a:pathLst>
                <a:path extrusionOk="0" fill="none" h="2128" w="2269">
                  <a:moveTo>
                    <a:pt x="2269" y="1"/>
                  </a:moveTo>
                  <a:lnTo>
                    <a:pt x="2269" y="1561"/>
                  </a:lnTo>
                  <a:lnTo>
                    <a:pt x="2269" y="1561"/>
                  </a:lnTo>
                  <a:lnTo>
                    <a:pt x="2127" y="1702"/>
                  </a:lnTo>
                  <a:lnTo>
                    <a:pt x="2127" y="1702"/>
                  </a:lnTo>
                  <a:lnTo>
                    <a:pt x="1985" y="1844"/>
                  </a:lnTo>
                  <a:lnTo>
                    <a:pt x="1702" y="1986"/>
                  </a:lnTo>
                  <a:lnTo>
                    <a:pt x="1702" y="1986"/>
                  </a:lnTo>
                  <a:lnTo>
                    <a:pt x="1135" y="2128"/>
                  </a:lnTo>
                  <a:lnTo>
                    <a:pt x="1135" y="2128"/>
                  </a:lnTo>
                  <a:lnTo>
                    <a:pt x="568" y="1986"/>
                  </a:lnTo>
                  <a:lnTo>
                    <a:pt x="284" y="1844"/>
                  </a:lnTo>
                  <a:lnTo>
                    <a:pt x="284" y="1844"/>
                  </a:lnTo>
                  <a:lnTo>
                    <a:pt x="0" y="1702"/>
                  </a:lnTo>
                  <a:lnTo>
                    <a:pt x="0" y="1702"/>
                  </a:lnTo>
                  <a:lnTo>
                    <a:pt x="0" y="15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284" y="426"/>
                  </a:lnTo>
                  <a:lnTo>
                    <a:pt x="568" y="568"/>
                  </a:lnTo>
                  <a:lnTo>
                    <a:pt x="568" y="568"/>
                  </a:lnTo>
                  <a:lnTo>
                    <a:pt x="1135" y="710"/>
                  </a:lnTo>
                  <a:lnTo>
                    <a:pt x="1135" y="710"/>
                  </a:lnTo>
                  <a:lnTo>
                    <a:pt x="1702" y="568"/>
                  </a:lnTo>
                  <a:lnTo>
                    <a:pt x="1985" y="426"/>
                  </a:lnTo>
                  <a:lnTo>
                    <a:pt x="1985" y="426"/>
                  </a:lnTo>
                  <a:lnTo>
                    <a:pt x="2127" y="285"/>
                  </a:lnTo>
                  <a:lnTo>
                    <a:pt x="2127" y="285"/>
                  </a:lnTo>
                  <a:lnTo>
                    <a:pt x="2269" y="1"/>
                  </a:lnTo>
                  <a:lnTo>
                    <a:pt x="226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1543300" y="3874750"/>
              <a:ext cx="14200" cy="63825"/>
            </a:xfrm>
            <a:custGeom>
              <a:rect b="b" l="l" r="r" t="t"/>
              <a:pathLst>
                <a:path extrusionOk="0" h="2553" w="568">
                  <a:moveTo>
                    <a:pt x="0" y="1"/>
                  </a:moveTo>
                  <a:lnTo>
                    <a:pt x="0" y="2269"/>
                  </a:lnTo>
                  <a:lnTo>
                    <a:pt x="0" y="2411"/>
                  </a:lnTo>
                  <a:lnTo>
                    <a:pt x="284" y="2553"/>
                  </a:lnTo>
                  <a:lnTo>
                    <a:pt x="567" y="2411"/>
                  </a:lnTo>
                  <a:lnTo>
                    <a:pt x="567" y="2269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1543300" y="3871200"/>
              <a:ext cx="14200" cy="67375"/>
            </a:xfrm>
            <a:custGeom>
              <a:rect b="b" l="l" r="r" t="t"/>
              <a:pathLst>
                <a:path extrusionOk="0" fill="none" h="2695" w="568">
                  <a:moveTo>
                    <a:pt x="567" y="1"/>
                  </a:moveTo>
                  <a:lnTo>
                    <a:pt x="567" y="2411"/>
                  </a:lnTo>
                  <a:lnTo>
                    <a:pt x="567" y="2553"/>
                  </a:lnTo>
                  <a:lnTo>
                    <a:pt x="567" y="2553"/>
                  </a:lnTo>
                  <a:lnTo>
                    <a:pt x="567" y="2553"/>
                  </a:lnTo>
                  <a:lnTo>
                    <a:pt x="284" y="2695"/>
                  </a:lnTo>
                  <a:lnTo>
                    <a:pt x="284" y="2695"/>
                  </a:lnTo>
                  <a:lnTo>
                    <a:pt x="0" y="2553"/>
                  </a:lnTo>
                  <a:lnTo>
                    <a:pt x="0" y="2553"/>
                  </a:lnTo>
                  <a:lnTo>
                    <a:pt x="0" y="2411"/>
                  </a:lnTo>
                  <a:lnTo>
                    <a:pt x="0" y="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284" y="143"/>
                  </a:lnTo>
                  <a:lnTo>
                    <a:pt x="284" y="143"/>
                  </a:lnTo>
                  <a:lnTo>
                    <a:pt x="567" y="143"/>
                  </a:lnTo>
                  <a:lnTo>
                    <a:pt x="567" y="143"/>
                  </a:lnTo>
                  <a:lnTo>
                    <a:pt x="567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1543300" y="3867675"/>
              <a:ext cx="14200" cy="7100"/>
            </a:xfrm>
            <a:custGeom>
              <a:rect b="b" l="l" r="r" t="t"/>
              <a:pathLst>
                <a:path extrusionOk="0" h="284" w="568">
                  <a:moveTo>
                    <a:pt x="0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567" y="284"/>
                  </a:lnTo>
                  <a:lnTo>
                    <a:pt x="567" y="142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1543300" y="3867675"/>
              <a:ext cx="14200" cy="7100"/>
            </a:xfrm>
            <a:custGeom>
              <a:rect b="b" l="l" r="r" t="t"/>
              <a:pathLst>
                <a:path extrusionOk="0" fill="none" h="284" w="568">
                  <a:moveTo>
                    <a:pt x="567" y="0"/>
                  </a:moveTo>
                  <a:lnTo>
                    <a:pt x="567" y="142"/>
                  </a:lnTo>
                  <a:lnTo>
                    <a:pt x="567" y="142"/>
                  </a:lnTo>
                  <a:lnTo>
                    <a:pt x="567" y="284"/>
                  </a:lnTo>
                  <a:lnTo>
                    <a:pt x="567" y="284"/>
                  </a:lnTo>
                  <a:lnTo>
                    <a:pt x="567" y="284"/>
                  </a:lnTo>
                  <a:lnTo>
                    <a:pt x="284" y="284"/>
                  </a:lnTo>
                  <a:lnTo>
                    <a:pt x="284" y="28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7" y="0"/>
                  </a:lnTo>
                  <a:lnTo>
                    <a:pt x="567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1486575" y="3952725"/>
              <a:ext cx="56750" cy="53200"/>
            </a:xfrm>
            <a:custGeom>
              <a:rect b="b" l="l" r="r" t="t"/>
              <a:pathLst>
                <a:path extrusionOk="0" h="2128" w="2270">
                  <a:moveTo>
                    <a:pt x="2269" y="1"/>
                  </a:moveTo>
                  <a:lnTo>
                    <a:pt x="2127" y="284"/>
                  </a:lnTo>
                  <a:lnTo>
                    <a:pt x="1986" y="426"/>
                  </a:lnTo>
                  <a:lnTo>
                    <a:pt x="1702" y="568"/>
                  </a:lnTo>
                  <a:lnTo>
                    <a:pt x="1135" y="710"/>
                  </a:lnTo>
                  <a:lnTo>
                    <a:pt x="568" y="568"/>
                  </a:lnTo>
                  <a:lnTo>
                    <a:pt x="142" y="426"/>
                  </a:lnTo>
                  <a:lnTo>
                    <a:pt x="1" y="284"/>
                  </a:lnTo>
                  <a:lnTo>
                    <a:pt x="1" y="1560"/>
                  </a:lnTo>
                  <a:lnTo>
                    <a:pt x="1" y="1702"/>
                  </a:lnTo>
                  <a:lnTo>
                    <a:pt x="142" y="1844"/>
                  </a:lnTo>
                  <a:lnTo>
                    <a:pt x="568" y="1986"/>
                  </a:lnTo>
                  <a:lnTo>
                    <a:pt x="1135" y="2128"/>
                  </a:lnTo>
                  <a:lnTo>
                    <a:pt x="1702" y="1986"/>
                  </a:lnTo>
                  <a:lnTo>
                    <a:pt x="1986" y="1844"/>
                  </a:lnTo>
                  <a:lnTo>
                    <a:pt x="2127" y="1702"/>
                  </a:lnTo>
                  <a:lnTo>
                    <a:pt x="2269" y="1560"/>
                  </a:lnTo>
                  <a:lnTo>
                    <a:pt x="226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1486575" y="3952725"/>
              <a:ext cx="56750" cy="53200"/>
            </a:xfrm>
            <a:custGeom>
              <a:rect b="b" l="l" r="r" t="t"/>
              <a:pathLst>
                <a:path extrusionOk="0" fill="none" h="2128" w="2270">
                  <a:moveTo>
                    <a:pt x="2269" y="1"/>
                  </a:moveTo>
                  <a:lnTo>
                    <a:pt x="2269" y="1560"/>
                  </a:lnTo>
                  <a:lnTo>
                    <a:pt x="2269" y="1560"/>
                  </a:lnTo>
                  <a:lnTo>
                    <a:pt x="2127" y="1702"/>
                  </a:lnTo>
                  <a:lnTo>
                    <a:pt x="2127" y="1702"/>
                  </a:lnTo>
                  <a:lnTo>
                    <a:pt x="1986" y="1844"/>
                  </a:lnTo>
                  <a:lnTo>
                    <a:pt x="1702" y="1986"/>
                  </a:lnTo>
                  <a:lnTo>
                    <a:pt x="1702" y="1986"/>
                  </a:lnTo>
                  <a:lnTo>
                    <a:pt x="1135" y="2128"/>
                  </a:lnTo>
                  <a:lnTo>
                    <a:pt x="1135" y="2128"/>
                  </a:lnTo>
                  <a:lnTo>
                    <a:pt x="568" y="1986"/>
                  </a:lnTo>
                  <a:lnTo>
                    <a:pt x="142" y="1844"/>
                  </a:lnTo>
                  <a:lnTo>
                    <a:pt x="142" y="1844"/>
                  </a:lnTo>
                  <a:lnTo>
                    <a:pt x="1" y="1702"/>
                  </a:lnTo>
                  <a:lnTo>
                    <a:pt x="1" y="1702"/>
                  </a:lnTo>
                  <a:lnTo>
                    <a:pt x="1" y="156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42" y="426"/>
                  </a:lnTo>
                  <a:lnTo>
                    <a:pt x="568" y="568"/>
                  </a:lnTo>
                  <a:lnTo>
                    <a:pt x="568" y="568"/>
                  </a:lnTo>
                  <a:lnTo>
                    <a:pt x="1135" y="710"/>
                  </a:lnTo>
                  <a:lnTo>
                    <a:pt x="1135" y="710"/>
                  </a:lnTo>
                  <a:lnTo>
                    <a:pt x="1702" y="568"/>
                  </a:lnTo>
                  <a:lnTo>
                    <a:pt x="1986" y="426"/>
                  </a:lnTo>
                  <a:lnTo>
                    <a:pt x="1986" y="426"/>
                  </a:lnTo>
                  <a:lnTo>
                    <a:pt x="2127" y="284"/>
                  </a:lnTo>
                  <a:lnTo>
                    <a:pt x="2127" y="284"/>
                  </a:lnTo>
                  <a:lnTo>
                    <a:pt x="2269" y="1"/>
                  </a:lnTo>
                  <a:lnTo>
                    <a:pt x="226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1486575" y="3938550"/>
              <a:ext cx="56750" cy="31925"/>
            </a:xfrm>
            <a:custGeom>
              <a:rect b="b" l="l" r="r" t="t"/>
              <a:pathLst>
                <a:path extrusionOk="0" h="1277" w="2270">
                  <a:moveTo>
                    <a:pt x="1135" y="1"/>
                  </a:moveTo>
                  <a:lnTo>
                    <a:pt x="568" y="143"/>
                  </a:lnTo>
                  <a:lnTo>
                    <a:pt x="142" y="284"/>
                  </a:lnTo>
                  <a:lnTo>
                    <a:pt x="1" y="426"/>
                  </a:lnTo>
                  <a:lnTo>
                    <a:pt x="1" y="568"/>
                  </a:lnTo>
                  <a:lnTo>
                    <a:pt x="1" y="851"/>
                  </a:lnTo>
                  <a:lnTo>
                    <a:pt x="142" y="993"/>
                  </a:lnTo>
                  <a:lnTo>
                    <a:pt x="568" y="1135"/>
                  </a:lnTo>
                  <a:lnTo>
                    <a:pt x="1135" y="1277"/>
                  </a:lnTo>
                  <a:lnTo>
                    <a:pt x="1702" y="1135"/>
                  </a:lnTo>
                  <a:lnTo>
                    <a:pt x="1986" y="993"/>
                  </a:lnTo>
                  <a:lnTo>
                    <a:pt x="2127" y="851"/>
                  </a:lnTo>
                  <a:lnTo>
                    <a:pt x="2269" y="568"/>
                  </a:lnTo>
                  <a:lnTo>
                    <a:pt x="2127" y="426"/>
                  </a:lnTo>
                  <a:lnTo>
                    <a:pt x="1986" y="284"/>
                  </a:lnTo>
                  <a:lnTo>
                    <a:pt x="1702" y="143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1486575" y="3938550"/>
              <a:ext cx="56750" cy="31925"/>
            </a:xfrm>
            <a:custGeom>
              <a:rect b="b" l="l" r="r" t="t"/>
              <a:pathLst>
                <a:path extrusionOk="0" fill="none" h="1277" w="2270">
                  <a:moveTo>
                    <a:pt x="1986" y="284"/>
                  </a:moveTo>
                  <a:lnTo>
                    <a:pt x="1986" y="284"/>
                  </a:lnTo>
                  <a:lnTo>
                    <a:pt x="2127" y="426"/>
                  </a:lnTo>
                  <a:lnTo>
                    <a:pt x="2127" y="426"/>
                  </a:lnTo>
                  <a:lnTo>
                    <a:pt x="2269" y="568"/>
                  </a:lnTo>
                  <a:lnTo>
                    <a:pt x="2269" y="568"/>
                  </a:lnTo>
                  <a:lnTo>
                    <a:pt x="2127" y="851"/>
                  </a:lnTo>
                  <a:lnTo>
                    <a:pt x="2127" y="851"/>
                  </a:lnTo>
                  <a:lnTo>
                    <a:pt x="1986" y="993"/>
                  </a:lnTo>
                  <a:lnTo>
                    <a:pt x="1702" y="1135"/>
                  </a:lnTo>
                  <a:lnTo>
                    <a:pt x="1702" y="1135"/>
                  </a:lnTo>
                  <a:lnTo>
                    <a:pt x="1135" y="1277"/>
                  </a:lnTo>
                  <a:lnTo>
                    <a:pt x="1135" y="1277"/>
                  </a:lnTo>
                  <a:lnTo>
                    <a:pt x="568" y="1135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1" y="851"/>
                  </a:lnTo>
                  <a:lnTo>
                    <a:pt x="1" y="851"/>
                  </a:lnTo>
                  <a:lnTo>
                    <a:pt x="1" y="568"/>
                  </a:lnTo>
                  <a:lnTo>
                    <a:pt x="1" y="568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42" y="284"/>
                  </a:lnTo>
                  <a:lnTo>
                    <a:pt x="568" y="143"/>
                  </a:lnTo>
                  <a:lnTo>
                    <a:pt x="568" y="143"/>
                  </a:lnTo>
                  <a:lnTo>
                    <a:pt x="1135" y="1"/>
                  </a:lnTo>
                  <a:lnTo>
                    <a:pt x="1135" y="1"/>
                  </a:lnTo>
                  <a:lnTo>
                    <a:pt x="1702" y="143"/>
                  </a:lnTo>
                  <a:lnTo>
                    <a:pt x="1986" y="28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1507850" y="3892475"/>
              <a:ext cx="14200" cy="63825"/>
            </a:xfrm>
            <a:custGeom>
              <a:rect b="b" l="l" r="r" t="t"/>
              <a:pathLst>
                <a:path extrusionOk="0" h="2553" w="568">
                  <a:moveTo>
                    <a:pt x="0" y="1"/>
                  </a:moveTo>
                  <a:lnTo>
                    <a:pt x="0" y="2269"/>
                  </a:lnTo>
                  <a:lnTo>
                    <a:pt x="0" y="2411"/>
                  </a:lnTo>
                  <a:lnTo>
                    <a:pt x="284" y="2553"/>
                  </a:lnTo>
                  <a:lnTo>
                    <a:pt x="567" y="2411"/>
                  </a:lnTo>
                  <a:lnTo>
                    <a:pt x="567" y="2269"/>
                  </a:lnTo>
                  <a:lnTo>
                    <a:pt x="567" y="1"/>
                  </a:lnTo>
                  <a:lnTo>
                    <a:pt x="284" y="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1507850" y="3888925"/>
              <a:ext cx="14200" cy="67375"/>
            </a:xfrm>
            <a:custGeom>
              <a:rect b="b" l="l" r="r" t="t"/>
              <a:pathLst>
                <a:path extrusionOk="0" fill="none" h="2695" w="568">
                  <a:moveTo>
                    <a:pt x="567" y="1"/>
                  </a:moveTo>
                  <a:lnTo>
                    <a:pt x="567" y="2411"/>
                  </a:lnTo>
                  <a:lnTo>
                    <a:pt x="567" y="2553"/>
                  </a:lnTo>
                  <a:lnTo>
                    <a:pt x="567" y="2553"/>
                  </a:lnTo>
                  <a:lnTo>
                    <a:pt x="567" y="2553"/>
                  </a:lnTo>
                  <a:lnTo>
                    <a:pt x="284" y="2695"/>
                  </a:lnTo>
                  <a:lnTo>
                    <a:pt x="284" y="2695"/>
                  </a:lnTo>
                  <a:lnTo>
                    <a:pt x="0" y="2553"/>
                  </a:lnTo>
                  <a:lnTo>
                    <a:pt x="0" y="2553"/>
                  </a:lnTo>
                  <a:lnTo>
                    <a:pt x="0" y="2411"/>
                  </a:lnTo>
                  <a:lnTo>
                    <a:pt x="0" y="1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284" y="284"/>
                  </a:lnTo>
                  <a:lnTo>
                    <a:pt x="284" y="284"/>
                  </a:lnTo>
                  <a:lnTo>
                    <a:pt x="567" y="143"/>
                  </a:lnTo>
                  <a:lnTo>
                    <a:pt x="567" y="143"/>
                  </a:lnTo>
                  <a:lnTo>
                    <a:pt x="567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1504300" y="3885400"/>
              <a:ext cx="17750" cy="10650"/>
            </a:xfrm>
            <a:custGeom>
              <a:rect b="b" l="l" r="r" t="t"/>
              <a:pathLst>
                <a:path extrusionOk="0" h="426" w="710">
                  <a:moveTo>
                    <a:pt x="142" y="0"/>
                  </a:moveTo>
                  <a:lnTo>
                    <a:pt x="0" y="142"/>
                  </a:lnTo>
                  <a:lnTo>
                    <a:pt x="142" y="284"/>
                  </a:lnTo>
                  <a:lnTo>
                    <a:pt x="426" y="425"/>
                  </a:lnTo>
                  <a:lnTo>
                    <a:pt x="568" y="284"/>
                  </a:lnTo>
                  <a:lnTo>
                    <a:pt x="709" y="284"/>
                  </a:lnTo>
                  <a:lnTo>
                    <a:pt x="709" y="14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1504300" y="3885400"/>
              <a:ext cx="17750" cy="10650"/>
            </a:xfrm>
            <a:custGeom>
              <a:rect b="b" l="l" r="r" t="t"/>
              <a:pathLst>
                <a:path extrusionOk="0" fill="none" h="426" w="710">
                  <a:moveTo>
                    <a:pt x="568" y="0"/>
                  </a:moveTo>
                  <a:lnTo>
                    <a:pt x="709" y="142"/>
                  </a:lnTo>
                  <a:lnTo>
                    <a:pt x="709" y="142"/>
                  </a:lnTo>
                  <a:lnTo>
                    <a:pt x="709" y="284"/>
                  </a:lnTo>
                  <a:lnTo>
                    <a:pt x="568" y="284"/>
                  </a:lnTo>
                  <a:lnTo>
                    <a:pt x="568" y="284"/>
                  </a:lnTo>
                  <a:lnTo>
                    <a:pt x="426" y="425"/>
                  </a:lnTo>
                  <a:lnTo>
                    <a:pt x="426" y="425"/>
                  </a:lnTo>
                  <a:lnTo>
                    <a:pt x="142" y="284"/>
                  </a:lnTo>
                  <a:lnTo>
                    <a:pt x="142" y="284"/>
                  </a:lnTo>
                  <a:lnTo>
                    <a:pt x="0" y="14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568" y="0"/>
                  </a:lnTo>
                  <a:lnTo>
                    <a:pt x="568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1635450" y="4197300"/>
              <a:ext cx="414725" cy="241050"/>
            </a:xfrm>
            <a:custGeom>
              <a:rect b="b" l="l" r="r" t="t"/>
              <a:pathLst>
                <a:path extrusionOk="0" h="9642" w="16589">
                  <a:moveTo>
                    <a:pt x="13753" y="1"/>
                  </a:moveTo>
                  <a:lnTo>
                    <a:pt x="0" y="8082"/>
                  </a:lnTo>
                  <a:lnTo>
                    <a:pt x="2836" y="9642"/>
                  </a:lnTo>
                  <a:lnTo>
                    <a:pt x="16589" y="1702"/>
                  </a:lnTo>
                  <a:lnTo>
                    <a:pt x="1375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1635450" y="4197300"/>
              <a:ext cx="414725" cy="241050"/>
            </a:xfrm>
            <a:custGeom>
              <a:rect b="b" l="l" r="r" t="t"/>
              <a:pathLst>
                <a:path extrusionOk="0" fill="none" h="9642" w="16589">
                  <a:moveTo>
                    <a:pt x="0" y="8082"/>
                  </a:moveTo>
                  <a:lnTo>
                    <a:pt x="13753" y="1"/>
                  </a:lnTo>
                  <a:lnTo>
                    <a:pt x="16589" y="1702"/>
                  </a:lnTo>
                  <a:lnTo>
                    <a:pt x="2836" y="9642"/>
                  </a:lnTo>
                  <a:lnTo>
                    <a:pt x="0" y="808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1706325" y="4239825"/>
              <a:ext cx="343850" cy="241050"/>
            </a:xfrm>
            <a:custGeom>
              <a:rect b="b" l="l" r="r" t="t"/>
              <a:pathLst>
                <a:path extrusionOk="0" h="9642" w="13754">
                  <a:moveTo>
                    <a:pt x="13754" y="1"/>
                  </a:moveTo>
                  <a:lnTo>
                    <a:pt x="1" y="7941"/>
                  </a:lnTo>
                  <a:lnTo>
                    <a:pt x="1" y="9642"/>
                  </a:lnTo>
                  <a:lnTo>
                    <a:pt x="13754" y="1561"/>
                  </a:lnTo>
                  <a:lnTo>
                    <a:pt x="1375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1706325" y="4239825"/>
              <a:ext cx="343850" cy="241050"/>
            </a:xfrm>
            <a:custGeom>
              <a:rect b="b" l="l" r="r" t="t"/>
              <a:pathLst>
                <a:path extrusionOk="0" fill="none" h="9642" w="13754">
                  <a:moveTo>
                    <a:pt x="1" y="7941"/>
                  </a:moveTo>
                  <a:lnTo>
                    <a:pt x="13754" y="1"/>
                  </a:lnTo>
                  <a:lnTo>
                    <a:pt x="13754" y="1561"/>
                  </a:lnTo>
                  <a:lnTo>
                    <a:pt x="1" y="9642"/>
                  </a:lnTo>
                  <a:lnTo>
                    <a:pt x="1" y="794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1706325" y="4278825"/>
              <a:ext cx="425375" cy="248150"/>
            </a:xfrm>
            <a:custGeom>
              <a:rect b="b" l="l" r="r" t="t"/>
              <a:pathLst>
                <a:path extrusionOk="0" h="9926" w="17015">
                  <a:moveTo>
                    <a:pt x="13754" y="1"/>
                  </a:moveTo>
                  <a:lnTo>
                    <a:pt x="1" y="8082"/>
                  </a:lnTo>
                  <a:lnTo>
                    <a:pt x="3262" y="9925"/>
                  </a:lnTo>
                  <a:lnTo>
                    <a:pt x="17014" y="1985"/>
                  </a:lnTo>
                  <a:lnTo>
                    <a:pt x="13754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1706325" y="4278825"/>
              <a:ext cx="425375" cy="248150"/>
            </a:xfrm>
            <a:custGeom>
              <a:rect b="b" l="l" r="r" t="t"/>
              <a:pathLst>
                <a:path extrusionOk="0" fill="none" h="9926" w="17015">
                  <a:moveTo>
                    <a:pt x="1" y="8082"/>
                  </a:moveTo>
                  <a:lnTo>
                    <a:pt x="13754" y="1"/>
                  </a:lnTo>
                  <a:lnTo>
                    <a:pt x="17014" y="1985"/>
                  </a:lnTo>
                  <a:lnTo>
                    <a:pt x="3262" y="9925"/>
                  </a:lnTo>
                  <a:lnTo>
                    <a:pt x="1" y="808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1635450" y="4062625"/>
              <a:ext cx="343825" cy="336750"/>
            </a:xfrm>
            <a:custGeom>
              <a:rect b="b" l="l" r="r" t="t"/>
              <a:pathLst>
                <a:path extrusionOk="0" h="13470" w="13753">
                  <a:moveTo>
                    <a:pt x="13753" y="0"/>
                  </a:moveTo>
                  <a:lnTo>
                    <a:pt x="0" y="7940"/>
                  </a:lnTo>
                  <a:lnTo>
                    <a:pt x="0" y="13469"/>
                  </a:lnTo>
                  <a:lnTo>
                    <a:pt x="13753" y="5388"/>
                  </a:lnTo>
                  <a:lnTo>
                    <a:pt x="13753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1635450" y="4062625"/>
              <a:ext cx="343825" cy="336750"/>
            </a:xfrm>
            <a:custGeom>
              <a:rect b="b" l="l" r="r" t="t"/>
              <a:pathLst>
                <a:path extrusionOk="0" fill="none" h="13470" w="13753">
                  <a:moveTo>
                    <a:pt x="0" y="7940"/>
                  </a:moveTo>
                  <a:lnTo>
                    <a:pt x="13753" y="0"/>
                  </a:lnTo>
                  <a:lnTo>
                    <a:pt x="13753" y="5388"/>
                  </a:lnTo>
                  <a:lnTo>
                    <a:pt x="0" y="13469"/>
                  </a:lnTo>
                  <a:lnTo>
                    <a:pt x="0" y="794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1787850" y="4285925"/>
              <a:ext cx="414750" cy="241050"/>
            </a:xfrm>
            <a:custGeom>
              <a:rect b="b" l="l" r="r" t="t"/>
              <a:pathLst>
                <a:path extrusionOk="0" h="9642" w="16590">
                  <a:moveTo>
                    <a:pt x="13753" y="0"/>
                  </a:moveTo>
                  <a:lnTo>
                    <a:pt x="1" y="8082"/>
                  </a:lnTo>
                  <a:lnTo>
                    <a:pt x="2836" y="9641"/>
                  </a:lnTo>
                  <a:lnTo>
                    <a:pt x="16589" y="1701"/>
                  </a:lnTo>
                  <a:lnTo>
                    <a:pt x="13753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1787850" y="4285925"/>
              <a:ext cx="414750" cy="241050"/>
            </a:xfrm>
            <a:custGeom>
              <a:rect b="b" l="l" r="r" t="t"/>
              <a:pathLst>
                <a:path extrusionOk="0" fill="none" h="9642" w="16590">
                  <a:moveTo>
                    <a:pt x="1" y="8082"/>
                  </a:moveTo>
                  <a:lnTo>
                    <a:pt x="13753" y="0"/>
                  </a:lnTo>
                  <a:lnTo>
                    <a:pt x="16589" y="1701"/>
                  </a:lnTo>
                  <a:lnTo>
                    <a:pt x="2836" y="9641"/>
                  </a:lnTo>
                  <a:lnTo>
                    <a:pt x="1" y="8082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1880025" y="4183125"/>
              <a:ext cx="343825" cy="414725"/>
            </a:xfrm>
            <a:custGeom>
              <a:rect b="b" l="l" r="r" t="t"/>
              <a:pathLst>
                <a:path extrusionOk="0" h="16589" w="13753">
                  <a:moveTo>
                    <a:pt x="13753" y="1"/>
                  </a:moveTo>
                  <a:lnTo>
                    <a:pt x="0" y="7940"/>
                  </a:lnTo>
                  <a:lnTo>
                    <a:pt x="0" y="16589"/>
                  </a:lnTo>
                  <a:lnTo>
                    <a:pt x="13753" y="8649"/>
                  </a:lnTo>
                  <a:lnTo>
                    <a:pt x="1375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1880025" y="4183125"/>
              <a:ext cx="343825" cy="414725"/>
            </a:xfrm>
            <a:custGeom>
              <a:rect b="b" l="l" r="r" t="t"/>
              <a:pathLst>
                <a:path extrusionOk="0" fill="none" h="16589" w="13753">
                  <a:moveTo>
                    <a:pt x="0" y="7940"/>
                  </a:moveTo>
                  <a:lnTo>
                    <a:pt x="13753" y="1"/>
                  </a:lnTo>
                  <a:lnTo>
                    <a:pt x="13753" y="8649"/>
                  </a:lnTo>
                  <a:lnTo>
                    <a:pt x="0" y="16589"/>
                  </a:lnTo>
                  <a:lnTo>
                    <a:pt x="0" y="794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1614175" y="4030700"/>
              <a:ext cx="609675" cy="350950"/>
            </a:xfrm>
            <a:custGeom>
              <a:rect b="b" l="l" r="r" t="t"/>
              <a:pathLst>
                <a:path extrusionOk="0" h="14038" w="24387">
                  <a:moveTo>
                    <a:pt x="13753" y="1"/>
                  </a:moveTo>
                  <a:lnTo>
                    <a:pt x="1" y="7941"/>
                  </a:lnTo>
                  <a:lnTo>
                    <a:pt x="10634" y="14037"/>
                  </a:lnTo>
                  <a:lnTo>
                    <a:pt x="24387" y="6098"/>
                  </a:lnTo>
                  <a:lnTo>
                    <a:pt x="1375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1614175" y="4030700"/>
              <a:ext cx="609675" cy="350950"/>
            </a:xfrm>
            <a:custGeom>
              <a:rect b="b" l="l" r="r" t="t"/>
              <a:pathLst>
                <a:path extrusionOk="0" fill="none" h="14038" w="24387">
                  <a:moveTo>
                    <a:pt x="1" y="7941"/>
                  </a:moveTo>
                  <a:lnTo>
                    <a:pt x="13753" y="1"/>
                  </a:lnTo>
                  <a:lnTo>
                    <a:pt x="24387" y="6098"/>
                  </a:lnTo>
                  <a:lnTo>
                    <a:pt x="10634" y="14037"/>
                  </a:lnTo>
                  <a:lnTo>
                    <a:pt x="1" y="794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1614175" y="4229200"/>
              <a:ext cx="265875" cy="368650"/>
            </a:xfrm>
            <a:custGeom>
              <a:rect b="b" l="l" r="r" t="t"/>
              <a:pathLst>
                <a:path extrusionOk="0" h="14746" w="10635">
                  <a:moveTo>
                    <a:pt x="851" y="1277"/>
                  </a:moveTo>
                  <a:lnTo>
                    <a:pt x="9783" y="6523"/>
                  </a:lnTo>
                  <a:lnTo>
                    <a:pt x="9783" y="11910"/>
                  </a:lnTo>
                  <a:lnTo>
                    <a:pt x="6948" y="10209"/>
                  </a:lnTo>
                  <a:lnTo>
                    <a:pt x="6948" y="11910"/>
                  </a:lnTo>
                  <a:lnTo>
                    <a:pt x="3687" y="10067"/>
                  </a:lnTo>
                  <a:lnTo>
                    <a:pt x="3687" y="8366"/>
                  </a:lnTo>
                  <a:lnTo>
                    <a:pt x="851" y="6806"/>
                  </a:lnTo>
                  <a:lnTo>
                    <a:pt x="851" y="1277"/>
                  </a:lnTo>
                  <a:close/>
                  <a:moveTo>
                    <a:pt x="1" y="1"/>
                  </a:moveTo>
                  <a:lnTo>
                    <a:pt x="1" y="8649"/>
                  </a:lnTo>
                  <a:lnTo>
                    <a:pt x="10634" y="14746"/>
                  </a:lnTo>
                  <a:lnTo>
                    <a:pt x="10634" y="60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1614175" y="4229200"/>
              <a:ext cx="265875" cy="368650"/>
            </a:xfrm>
            <a:custGeom>
              <a:rect b="b" l="l" r="r" t="t"/>
              <a:pathLst>
                <a:path extrusionOk="0" fill="none" h="14746" w="10635">
                  <a:moveTo>
                    <a:pt x="1" y="1"/>
                  </a:moveTo>
                  <a:lnTo>
                    <a:pt x="10634" y="6097"/>
                  </a:lnTo>
                  <a:lnTo>
                    <a:pt x="10634" y="14746"/>
                  </a:lnTo>
                  <a:lnTo>
                    <a:pt x="1" y="8649"/>
                  </a:lnTo>
                  <a:lnTo>
                    <a:pt x="1" y="1"/>
                  </a:lnTo>
                  <a:close/>
                  <a:moveTo>
                    <a:pt x="9783" y="6523"/>
                  </a:moveTo>
                  <a:lnTo>
                    <a:pt x="851" y="1277"/>
                  </a:lnTo>
                  <a:lnTo>
                    <a:pt x="851" y="6806"/>
                  </a:lnTo>
                  <a:lnTo>
                    <a:pt x="3687" y="8366"/>
                  </a:lnTo>
                  <a:lnTo>
                    <a:pt x="3687" y="10067"/>
                  </a:lnTo>
                  <a:lnTo>
                    <a:pt x="6948" y="11910"/>
                  </a:lnTo>
                  <a:lnTo>
                    <a:pt x="6948" y="10209"/>
                  </a:lnTo>
                  <a:lnTo>
                    <a:pt x="9783" y="11910"/>
                  </a:lnTo>
                  <a:lnTo>
                    <a:pt x="9783" y="652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1220750" y="4083875"/>
              <a:ext cx="173700" cy="134725"/>
            </a:xfrm>
            <a:custGeom>
              <a:rect b="b" l="l" r="r" t="t"/>
              <a:pathLst>
                <a:path extrusionOk="0" h="5389" w="6948">
                  <a:moveTo>
                    <a:pt x="5955" y="1"/>
                  </a:moveTo>
                  <a:lnTo>
                    <a:pt x="0" y="3403"/>
                  </a:lnTo>
                  <a:lnTo>
                    <a:pt x="993" y="5388"/>
                  </a:lnTo>
                  <a:lnTo>
                    <a:pt x="6947" y="1986"/>
                  </a:lnTo>
                  <a:lnTo>
                    <a:pt x="595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1220750" y="4083875"/>
              <a:ext cx="173700" cy="134725"/>
            </a:xfrm>
            <a:custGeom>
              <a:rect b="b" l="l" r="r" t="t"/>
              <a:pathLst>
                <a:path extrusionOk="0" fill="none" h="5389" w="6948">
                  <a:moveTo>
                    <a:pt x="0" y="3403"/>
                  </a:moveTo>
                  <a:lnTo>
                    <a:pt x="5955" y="1"/>
                  </a:lnTo>
                  <a:lnTo>
                    <a:pt x="6947" y="1986"/>
                  </a:lnTo>
                  <a:lnTo>
                    <a:pt x="993" y="5388"/>
                  </a:lnTo>
                  <a:lnTo>
                    <a:pt x="0" y="340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1220750" y="4055525"/>
              <a:ext cx="148875" cy="113450"/>
            </a:xfrm>
            <a:custGeom>
              <a:rect b="b" l="l" r="r" t="t"/>
              <a:pathLst>
                <a:path extrusionOk="0" h="4538" w="5955">
                  <a:moveTo>
                    <a:pt x="5955" y="0"/>
                  </a:moveTo>
                  <a:lnTo>
                    <a:pt x="0" y="3545"/>
                  </a:lnTo>
                  <a:lnTo>
                    <a:pt x="0" y="4537"/>
                  </a:lnTo>
                  <a:lnTo>
                    <a:pt x="5955" y="1135"/>
                  </a:lnTo>
                  <a:lnTo>
                    <a:pt x="5955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1220750" y="4055525"/>
              <a:ext cx="148875" cy="113450"/>
            </a:xfrm>
            <a:custGeom>
              <a:rect b="b" l="l" r="r" t="t"/>
              <a:pathLst>
                <a:path extrusionOk="0" fill="none" h="4538" w="5955">
                  <a:moveTo>
                    <a:pt x="0" y="3545"/>
                  </a:moveTo>
                  <a:lnTo>
                    <a:pt x="5955" y="0"/>
                  </a:lnTo>
                  <a:lnTo>
                    <a:pt x="5955" y="1135"/>
                  </a:lnTo>
                  <a:lnTo>
                    <a:pt x="0" y="4537"/>
                  </a:lnTo>
                  <a:lnTo>
                    <a:pt x="0" y="354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1245550" y="4133500"/>
              <a:ext cx="287125" cy="166625"/>
            </a:xfrm>
            <a:custGeom>
              <a:rect b="b" l="l" r="r" t="t"/>
              <a:pathLst>
                <a:path extrusionOk="0" h="6665" w="11485">
                  <a:moveTo>
                    <a:pt x="5955" y="1"/>
                  </a:moveTo>
                  <a:lnTo>
                    <a:pt x="1" y="3403"/>
                  </a:lnTo>
                  <a:lnTo>
                    <a:pt x="5530" y="6664"/>
                  </a:lnTo>
                  <a:lnTo>
                    <a:pt x="11485" y="3262"/>
                  </a:lnTo>
                  <a:lnTo>
                    <a:pt x="595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1245550" y="4133500"/>
              <a:ext cx="287125" cy="166625"/>
            </a:xfrm>
            <a:custGeom>
              <a:rect b="b" l="l" r="r" t="t"/>
              <a:pathLst>
                <a:path extrusionOk="0" fill="none" h="6665" w="11485">
                  <a:moveTo>
                    <a:pt x="1" y="3403"/>
                  </a:moveTo>
                  <a:lnTo>
                    <a:pt x="5955" y="1"/>
                  </a:lnTo>
                  <a:lnTo>
                    <a:pt x="11485" y="3262"/>
                  </a:lnTo>
                  <a:lnTo>
                    <a:pt x="5530" y="6664"/>
                  </a:lnTo>
                  <a:lnTo>
                    <a:pt x="1" y="340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1220750" y="4076800"/>
              <a:ext cx="326100" cy="191425"/>
            </a:xfrm>
            <a:custGeom>
              <a:rect b="b" l="l" r="r" t="t"/>
              <a:pathLst>
                <a:path extrusionOk="0" h="7657" w="13044">
                  <a:moveTo>
                    <a:pt x="6522" y="0"/>
                  </a:moveTo>
                  <a:lnTo>
                    <a:pt x="0" y="3970"/>
                  </a:lnTo>
                  <a:lnTo>
                    <a:pt x="6522" y="7656"/>
                  </a:lnTo>
                  <a:lnTo>
                    <a:pt x="13044" y="3686"/>
                  </a:lnTo>
                  <a:lnTo>
                    <a:pt x="6522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1220750" y="4076800"/>
              <a:ext cx="326100" cy="191425"/>
            </a:xfrm>
            <a:custGeom>
              <a:rect b="b" l="l" r="r" t="t"/>
              <a:pathLst>
                <a:path extrusionOk="0" fill="none" h="7657" w="13044">
                  <a:moveTo>
                    <a:pt x="0" y="3970"/>
                  </a:moveTo>
                  <a:lnTo>
                    <a:pt x="6522" y="0"/>
                  </a:lnTo>
                  <a:lnTo>
                    <a:pt x="13044" y="3686"/>
                  </a:lnTo>
                  <a:lnTo>
                    <a:pt x="6522" y="7656"/>
                  </a:lnTo>
                  <a:lnTo>
                    <a:pt x="0" y="397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390875" y="4204400"/>
              <a:ext cx="180800" cy="109900"/>
            </a:xfrm>
            <a:custGeom>
              <a:rect b="b" l="l" r="r" t="t"/>
              <a:pathLst>
                <a:path extrusionOk="0" h="4396" w="7232">
                  <a:moveTo>
                    <a:pt x="7231" y="0"/>
                  </a:moveTo>
                  <a:lnTo>
                    <a:pt x="1277" y="3403"/>
                  </a:lnTo>
                  <a:lnTo>
                    <a:pt x="1" y="4395"/>
                  </a:lnTo>
                  <a:lnTo>
                    <a:pt x="5955" y="993"/>
                  </a:lnTo>
                  <a:lnTo>
                    <a:pt x="723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1390875" y="4204400"/>
              <a:ext cx="180800" cy="109900"/>
            </a:xfrm>
            <a:custGeom>
              <a:rect b="b" l="l" r="r" t="t"/>
              <a:pathLst>
                <a:path extrusionOk="0" fill="none" h="4396" w="7232">
                  <a:moveTo>
                    <a:pt x="1277" y="3403"/>
                  </a:moveTo>
                  <a:lnTo>
                    <a:pt x="7231" y="0"/>
                  </a:lnTo>
                  <a:lnTo>
                    <a:pt x="5955" y="993"/>
                  </a:lnTo>
                  <a:lnTo>
                    <a:pt x="1" y="4395"/>
                  </a:lnTo>
                  <a:lnTo>
                    <a:pt x="1277" y="340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1210100" y="4037800"/>
              <a:ext cx="361575" cy="209150"/>
            </a:xfrm>
            <a:custGeom>
              <a:rect b="b" l="l" r="r" t="t"/>
              <a:pathLst>
                <a:path extrusionOk="0" h="8366" w="14463">
                  <a:moveTo>
                    <a:pt x="5956" y="1"/>
                  </a:moveTo>
                  <a:lnTo>
                    <a:pt x="1" y="3403"/>
                  </a:lnTo>
                  <a:lnTo>
                    <a:pt x="8508" y="8366"/>
                  </a:lnTo>
                  <a:lnTo>
                    <a:pt x="14462" y="4963"/>
                  </a:lnTo>
                  <a:lnTo>
                    <a:pt x="5956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1210100" y="4037800"/>
              <a:ext cx="361575" cy="209150"/>
            </a:xfrm>
            <a:custGeom>
              <a:rect b="b" l="l" r="r" t="t"/>
              <a:pathLst>
                <a:path extrusionOk="0" fill="none" h="8366" w="14463">
                  <a:moveTo>
                    <a:pt x="1" y="3403"/>
                  </a:moveTo>
                  <a:lnTo>
                    <a:pt x="5956" y="1"/>
                  </a:lnTo>
                  <a:lnTo>
                    <a:pt x="14462" y="4963"/>
                  </a:lnTo>
                  <a:lnTo>
                    <a:pt x="8508" y="8366"/>
                  </a:lnTo>
                  <a:lnTo>
                    <a:pt x="1" y="340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1210100" y="4122875"/>
              <a:ext cx="212700" cy="191425"/>
            </a:xfrm>
            <a:custGeom>
              <a:rect b="b" l="l" r="r" t="t"/>
              <a:pathLst>
                <a:path extrusionOk="0" h="7657" w="8508">
                  <a:moveTo>
                    <a:pt x="426" y="851"/>
                  </a:moveTo>
                  <a:lnTo>
                    <a:pt x="8082" y="5246"/>
                  </a:lnTo>
                  <a:lnTo>
                    <a:pt x="8082" y="6239"/>
                  </a:lnTo>
                  <a:lnTo>
                    <a:pt x="7090" y="7089"/>
                  </a:lnTo>
                  <a:lnTo>
                    <a:pt x="1560" y="3828"/>
                  </a:lnTo>
                  <a:lnTo>
                    <a:pt x="426" y="1843"/>
                  </a:lnTo>
                  <a:lnTo>
                    <a:pt x="426" y="851"/>
                  </a:lnTo>
                  <a:close/>
                  <a:moveTo>
                    <a:pt x="1" y="0"/>
                  </a:moveTo>
                  <a:lnTo>
                    <a:pt x="1" y="1843"/>
                  </a:lnTo>
                  <a:lnTo>
                    <a:pt x="1277" y="4254"/>
                  </a:lnTo>
                  <a:lnTo>
                    <a:pt x="7232" y="7656"/>
                  </a:lnTo>
                  <a:lnTo>
                    <a:pt x="8508" y="6664"/>
                  </a:lnTo>
                  <a:lnTo>
                    <a:pt x="8508" y="49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1422775" y="4161850"/>
              <a:ext cx="148900" cy="127625"/>
            </a:xfrm>
            <a:custGeom>
              <a:rect b="b" l="l" r="r" t="t"/>
              <a:pathLst>
                <a:path extrusionOk="0" h="5105" w="5956">
                  <a:moveTo>
                    <a:pt x="5955" y="1"/>
                  </a:moveTo>
                  <a:lnTo>
                    <a:pt x="1" y="3404"/>
                  </a:lnTo>
                  <a:lnTo>
                    <a:pt x="1" y="5105"/>
                  </a:lnTo>
                  <a:lnTo>
                    <a:pt x="5955" y="1702"/>
                  </a:lnTo>
                  <a:lnTo>
                    <a:pt x="595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1422775" y="4161850"/>
              <a:ext cx="148900" cy="127625"/>
            </a:xfrm>
            <a:custGeom>
              <a:rect b="b" l="l" r="r" t="t"/>
              <a:pathLst>
                <a:path extrusionOk="0" fill="none" h="5105" w="5956">
                  <a:moveTo>
                    <a:pt x="1" y="3404"/>
                  </a:moveTo>
                  <a:lnTo>
                    <a:pt x="5955" y="1"/>
                  </a:lnTo>
                  <a:lnTo>
                    <a:pt x="5955" y="1702"/>
                  </a:lnTo>
                  <a:lnTo>
                    <a:pt x="1" y="5105"/>
                  </a:lnTo>
                  <a:lnTo>
                    <a:pt x="1" y="340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1018700" y="3587650"/>
              <a:ext cx="251700" cy="194975"/>
            </a:xfrm>
            <a:custGeom>
              <a:rect b="b" l="l" r="r" t="t"/>
              <a:pathLst>
                <a:path extrusionOk="0" h="7799" w="10068">
                  <a:moveTo>
                    <a:pt x="5105" y="1"/>
                  </a:moveTo>
                  <a:lnTo>
                    <a:pt x="3829" y="142"/>
                  </a:lnTo>
                  <a:lnTo>
                    <a:pt x="2695" y="568"/>
                  </a:lnTo>
                  <a:lnTo>
                    <a:pt x="2127" y="993"/>
                  </a:lnTo>
                  <a:lnTo>
                    <a:pt x="1844" y="1418"/>
                  </a:lnTo>
                  <a:lnTo>
                    <a:pt x="993" y="1418"/>
                  </a:lnTo>
                  <a:lnTo>
                    <a:pt x="1" y="1985"/>
                  </a:lnTo>
                  <a:lnTo>
                    <a:pt x="1" y="7798"/>
                  </a:lnTo>
                  <a:lnTo>
                    <a:pt x="993" y="7231"/>
                  </a:lnTo>
                  <a:lnTo>
                    <a:pt x="1844" y="7231"/>
                  </a:lnTo>
                  <a:lnTo>
                    <a:pt x="2269" y="6806"/>
                  </a:lnTo>
                  <a:lnTo>
                    <a:pt x="2695" y="6381"/>
                  </a:lnTo>
                  <a:lnTo>
                    <a:pt x="3829" y="5955"/>
                  </a:lnTo>
                  <a:lnTo>
                    <a:pt x="5105" y="5814"/>
                  </a:lnTo>
                  <a:lnTo>
                    <a:pt x="6239" y="5955"/>
                  </a:lnTo>
                  <a:lnTo>
                    <a:pt x="7515" y="6381"/>
                  </a:lnTo>
                  <a:lnTo>
                    <a:pt x="7940" y="6806"/>
                  </a:lnTo>
                  <a:lnTo>
                    <a:pt x="8366" y="7231"/>
                  </a:lnTo>
                  <a:lnTo>
                    <a:pt x="9216" y="7231"/>
                  </a:lnTo>
                  <a:lnTo>
                    <a:pt x="10067" y="7798"/>
                  </a:lnTo>
                  <a:lnTo>
                    <a:pt x="10067" y="1985"/>
                  </a:lnTo>
                  <a:lnTo>
                    <a:pt x="9216" y="1418"/>
                  </a:lnTo>
                  <a:lnTo>
                    <a:pt x="8366" y="1418"/>
                  </a:lnTo>
                  <a:lnTo>
                    <a:pt x="7940" y="993"/>
                  </a:lnTo>
                  <a:lnTo>
                    <a:pt x="7373" y="568"/>
                  </a:lnTo>
                  <a:lnTo>
                    <a:pt x="6239" y="142"/>
                  </a:lnTo>
                  <a:lnTo>
                    <a:pt x="5105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1004525" y="3559300"/>
              <a:ext cx="283575" cy="155975"/>
            </a:xfrm>
            <a:custGeom>
              <a:rect b="b" l="l" r="r" t="t"/>
              <a:pathLst>
                <a:path extrusionOk="0" h="6239" w="11343">
                  <a:moveTo>
                    <a:pt x="5672" y="1135"/>
                  </a:moveTo>
                  <a:lnTo>
                    <a:pt x="6806" y="1276"/>
                  </a:lnTo>
                  <a:lnTo>
                    <a:pt x="7940" y="1702"/>
                  </a:lnTo>
                  <a:lnTo>
                    <a:pt x="8507" y="2127"/>
                  </a:lnTo>
                  <a:lnTo>
                    <a:pt x="8933" y="2552"/>
                  </a:lnTo>
                  <a:lnTo>
                    <a:pt x="9783" y="2552"/>
                  </a:lnTo>
                  <a:lnTo>
                    <a:pt x="10634" y="3119"/>
                  </a:lnTo>
                  <a:lnTo>
                    <a:pt x="9783" y="3687"/>
                  </a:lnTo>
                  <a:lnTo>
                    <a:pt x="8933" y="3687"/>
                  </a:lnTo>
                  <a:lnTo>
                    <a:pt x="8507" y="4112"/>
                  </a:lnTo>
                  <a:lnTo>
                    <a:pt x="8082" y="4537"/>
                  </a:lnTo>
                  <a:lnTo>
                    <a:pt x="6806" y="4963"/>
                  </a:lnTo>
                  <a:lnTo>
                    <a:pt x="5672" y="5104"/>
                  </a:lnTo>
                  <a:lnTo>
                    <a:pt x="4396" y="4963"/>
                  </a:lnTo>
                  <a:lnTo>
                    <a:pt x="3262" y="4537"/>
                  </a:lnTo>
                  <a:lnTo>
                    <a:pt x="2836" y="4112"/>
                  </a:lnTo>
                  <a:lnTo>
                    <a:pt x="2411" y="3687"/>
                  </a:lnTo>
                  <a:lnTo>
                    <a:pt x="1560" y="3687"/>
                  </a:lnTo>
                  <a:lnTo>
                    <a:pt x="568" y="3119"/>
                  </a:lnTo>
                  <a:lnTo>
                    <a:pt x="1560" y="2552"/>
                  </a:lnTo>
                  <a:lnTo>
                    <a:pt x="2411" y="2552"/>
                  </a:lnTo>
                  <a:lnTo>
                    <a:pt x="2694" y="2127"/>
                  </a:lnTo>
                  <a:lnTo>
                    <a:pt x="3262" y="1702"/>
                  </a:lnTo>
                  <a:lnTo>
                    <a:pt x="4396" y="1276"/>
                  </a:lnTo>
                  <a:lnTo>
                    <a:pt x="5672" y="1135"/>
                  </a:lnTo>
                  <a:close/>
                  <a:moveTo>
                    <a:pt x="5672" y="0"/>
                  </a:moveTo>
                  <a:lnTo>
                    <a:pt x="5246" y="142"/>
                  </a:lnTo>
                  <a:lnTo>
                    <a:pt x="1" y="3119"/>
                  </a:lnTo>
                  <a:lnTo>
                    <a:pt x="5246" y="6097"/>
                  </a:lnTo>
                  <a:lnTo>
                    <a:pt x="5672" y="6239"/>
                  </a:lnTo>
                  <a:lnTo>
                    <a:pt x="6097" y="6097"/>
                  </a:lnTo>
                  <a:lnTo>
                    <a:pt x="11343" y="3119"/>
                  </a:lnTo>
                  <a:lnTo>
                    <a:pt x="6097" y="142"/>
                  </a:lnTo>
                  <a:lnTo>
                    <a:pt x="5672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004525" y="3559300"/>
              <a:ext cx="283575" cy="155975"/>
            </a:xfrm>
            <a:custGeom>
              <a:rect b="b" l="l" r="r" t="t"/>
              <a:pathLst>
                <a:path extrusionOk="0" fill="none" h="6239" w="11343">
                  <a:moveTo>
                    <a:pt x="6097" y="142"/>
                  </a:moveTo>
                  <a:lnTo>
                    <a:pt x="11343" y="3119"/>
                  </a:lnTo>
                  <a:lnTo>
                    <a:pt x="6097" y="6097"/>
                  </a:lnTo>
                  <a:lnTo>
                    <a:pt x="6097" y="6097"/>
                  </a:lnTo>
                  <a:lnTo>
                    <a:pt x="5672" y="6239"/>
                  </a:lnTo>
                  <a:lnTo>
                    <a:pt x="5672" y="6239"/>
                  </a:lnTo>
                  <a:lnTo>
                    <a:pt x="5246" y="6097"/>
                  </a:lnTo>
                  <a:lnTo>
                    <a:pt x="1" y="3119"/>
                  </a:lnTo>
                  <a:lnTo>
                    <a:pt x="5246" y="142"/>
                  </a:lnTo>
                  <a:lnTo>
                    <a:pt x="5246" y="142"/>
                  </a:lnTo>
                  <a:lnTo>
                    <a:pt x="5672" y="0"/>
                  </a:lnTo>
                  <a:lnTo>
                    <a:pt x="5672" y="0"/>
                  </a:lnTo>
                  <a:lnTo>
                    <a:pt x="6097" y="142"/>
                  </a:lnTo>
                  <a:lnTo>
                    <a:pt x="6097" y="1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018700" y="3587650"/>
              <a:ext cx="251700" cy="99275"/>
            </a:xfrm>
            <a:custGeom>
              <a:rect b="b" l="l" r="r" t="t"/>
              <a:pathLst>
                <a:path extrusionOk="0" fill="none" h="3971" w="10068">
                  <a:moveTo>
                    <a:pt x="9216" y="2553"/>
                  </a:moveTo>
                  <a:lnTo>
                    <a:pt x="10067" y="1985"/>
                  </a:lnTo>
                  <a:lnTo>
                    <a:pt x="9216" y="1418"/>
                  </a:lnTo>
                  <a:lnTo>
                    <a:pt x="9216" y="1418"/>
                  </a:lnTo>
                  <a:lnTo>
                    <a:pt x="8791" y="1418"/>
                  </a:lnTo>
                  <a:lnTo>
                    <a:pt x="8791" y="1418"/>
                  </a:lnTo>
                  <a:lnTo>
                    <a:pt x="8366" y="1418"/>
                  </a:lnTo>
                  <a:lnTo>
                    <a:pt x="8366" y="1418"/>
                  </a:lnTo>
                  <a:lnTo>
                    <a:pt x="8366" y="1418"/>
                  </a:lnTo>
                  <a:lnTo>
                    <a:pt x="7940" y="993"/>
                  </a:lnTo>
                  <a:lnTo>
                    <a:pt x="7373" y="568"/>
                  </a:lnTo>
                  <a:lnTo>
                    <a:pt x="7373" y="568"/>
                  </a:lnTo>
                  <a:lnTo>
                    <a:pt x="6239" y="142"/>
                  </a:lnTo>
                  <a:lnTo>
                    <a:pt x="5105" y="1"/>
                  </a:lnTo>
                  <a:lnTo>
                    <a:pt x="5105" y="1"/>
                  </a:lnTo>
                  <a:lnTo>
                    <a:pt x="3829" y="142"/>
                  </a:lnTo>
                  <a:lnTo>
                    <a:pt x="2695" y="568"/>
                  </a:lnTo>
                  <a:lnTo>
                    <a:pt x="2695" y="568"/>
                  </a:lnTo>
                  <a:lnTo>
                    <a:pt x="2127" y="993"/>
                  </a:lnTo>
                  <a:lnTo>
                    <a:pt x="1844" y="1418"/>
                  </a:lnTo>
                  <a:lnTo>
                    <a:pt x="1844" y="1418"/>
                  </a:lnTo>
                  <a:lnTo>
                    <a:pt x="1844" y="1418"/>
                  </a:lnTo>
                  <a:lnTo>
                    <a:pt x="1419" y="1418"/>
                  </a:lnTo>
                  <a:lnTo>
                    <a:pt x="1419" y="1418"/>
                  </a:lnTo>
                  <a:lnTo>
                    <a:pt x="993" y="1418"/>
                  </a:lnTo>
                  <a:lnTo>
                    <a:pt x="1" y="1985"/>
                  </a:lnTo>
                  <a:lnTo>
                    <a:pt x="993" y="2553"/>
                  </a:lnTo>
                  <a:lnTo>
                    <a:pt x="993" y="2553"/>
                  </a:lnTo>
                  <a:lnTo>
                    <a:pt x="1419" y="2553"/>
                  </a:lnTo>
                  <a:lnTo>
                    <a:pt x="1419" y="2553"/>
                  </a:lnTo>
                  <a:lnTo>
                    <a:pt x="1844" y="2553"/>
                  </a:lnTo>
                  <a:lnTo>
                    <a:pt x="1844" y="2553"/>
                  </a:lnTo>
                  <a:lnTo>
                    <a:pt x="1844" y="2553"/>
                  </a:lnTo>
                  <a:lnTo>
                    <a:pt x="2269" y="2978"/>
                  </a:lnTo>
                  <a:lnTo>
                    <a:pt x="2695" y="3403"/>
                  </a:lnTo>
                  <a:lnTo>
                    <a:pt x="2695" y="3403"/>
                  </a:lnTo>
                  <a:lnTo>
                    <a:pt x="3829" y="3829"/>
                  </a:lnTo>
                  <a:lnTo>
                    <a:pt x="5105" y="3970"/>
                  </a:lnTo>
                  <a:lnTo>
                    <a:pt x="5105" y="3970"/>
                  </a:lnTo>
                  <a:lnTo>
                    <a:pt x="6239" y="3829"/>
                  </a:lnTo>
                  <a:lnTo>
                    <a:pt x="7515" y="3403"/>
                  </a:lnTo>
                  <a:lnTo>
                    <a:pt x="7515" y="3403"/>
                  </a:lnTo>
                  <a:lnTo>
                    <a:pt x="7940" y="2978"/>
                  </a:lnTo>
                  <a:lnTo>
                    <a:pt x="8366" y="2553"/>
                  </a:lnTo>
                  <a:lnTo>
                    <a:pt x="8366" y="2553"/>
                  </a:lnTo>
                  <a:lnTo>
                    <a:pt x="8366" y="2553"/>
                  </a:lnTo>
                  <a:lnTo>
                    <a:pt x="8791" y="2553"/>
                  </a:lnTo>
                  <a:lnTo>
                    <a:pt x="8791" y="2553"/>
                  </a:lnTo>
                  <a:lnTo>
                    <a:pt x="9216" y="255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004525" y="3559300"/>
              <a:ext cx="283575" cy="155975"/>
            </a:xfrm>
            <a:custGeom>
              <a:rect b="b" l="l" r="r" t="t"/>
              <a:pathLst>
                <a:path extrusionOk="0" fill="none" h="6239" w="11343">
                  <a:moveTo>
                    <a:pt x="9783" y="3687"/>
                  </a:moveTo>
                  <a:lnTo>
                    <a:pt x="10634" y="3119"/>
                  </a:lnTo>
                  <a:lnTo>
                    <a:pt x="9783" y="2552"/>
                  </a:lnTo>
                  <a:lnTo>
                    <a:pt x="9783" y="2552"/>
                  </a:lnTo>
                  <a:lnTo>
                    <a:pt x="9358" y="2552"/>
                  </a:lnTo>
                  <a:lnTo>
                    <a:pt x="9358" y="2552"/>
                  </a:lnTo>
                  <a:lnTo>
                    <a:pt x="8933" y="2552"/>
                  </a:lnTo>
                  <a:lnTo>
                    <a:pt x="8933" y="2552"/>
                  </a:lnTo>
                  <a:lnTo>
                    <a:pt x="8933" y="2552"/>
                  </a:lnTo>
                  <a:lnTo>
                    <a:pt x="8507" y="2127"/>
                  </a:lnTo>
                  <a:lnTo>
                    <a:pt x="7940" y="1702"/>
                  </a:lnTo>
                  <a:lnTo>
                    <a:pt x="7940" y="1702"/>
                  </a:lnTo>
                  <a:lnTo>
                    <a:pt x="6806" y="1276"/>
                  </a:lnTo>
                  <a:lnTo>
                    <a:pt x="5672" y="1135"/>
                  </a:lnTo>
                  <a:lnTo>
                    <a:pt x="5672" y="1135"/>
                  </a:lnTo>
                  <a:lnTo>
                    <a:pt x="4396" y="1276"/>
                  </a:lnTo>
                  <a:lnTo>
                    <a:pt x="3262" y="1702"/>
                  </a:lnTo>
                  <a:lnTo>
                    <a:pt x="3262" y="1702"/>
                  </a:lnTo>
                  <a:lnTo>
                    <a:pt x="2694" y="2127"/>
                  </a:lnTo>
                  <a:lnTo>
                    <a:pt x="2411" y="2552"/>
                  </a:lnTo>
                  <a:lnTo>
                    <a:pt x="2411" y="2552"/>
                  </a:lnTo>
                  <a:lnTo>
                    <a:pt x="2411" y="2552"/>
                  </a:lnTo>
                  <a:lnTo>
                    <a:pt x="1986" y="2552"/>
                  </a:lnTo>
                  <a:lnTo>
                    <a:pt x="1986" y="2552"/>
                  </a:lnTo>
                  <a:lnTo>
                    <a:pt x="1560" y="2552"/>
                  </a:lnTo>
                  <a:lnTo>
                    <a:pt x="568" y="3119"/>
                  </a:lnTo>
                  <a:lnTo>
                    <a:pt x="1560" y="3687"/>
                  </a:lnTo>
                  <a:lnTo>
                    <a:pt x="1560" y="3687"/>
                  </a:lnTo>
                  <a:lnTo>
                    <a:pt x="1986" y="3687"/>
                  </a:lnTo>
                  <a:lnTo>
                    <a:pt x="1986" y="3687"/>
                  </a:lnTo>
                  <a:lnTo>
                    <a:pt x="2411" y="3687"/>
                  </a:lnTo>
                  <a:lnTo>
                    <a:pt x="2411" y="3687"/>
                  </a:lnTo>
                  <a:lnTo>
                    <a:pt x="2411" y="3687"/>
                  </a:lnTo>
                  <a:lnTo>
                    <a:pt x="2836" y="4112"/>
                  </a:lnTo>
                  <a:lnTo>
                    <a:pt x="3262" y="4537"/>
                  </a:lnTo>
                  <a:lnTo>
                    <a:pt x="3262" y="4537"/>
                  </a:lnTo>
                  <a:lnTo>
                    <a:pt x="4396" y="4963"/>
                  </a:lnTo>
                  <a:lnTo>
                    <a:pt x="5672" y="5104"/>
                  </a:lnTo>
                  <a:lnTo>
                    <a:pt x="5672" y="5104"/>
                  </a:lnTo>
                  <a:lnTo>
                    <a:pt x="6806" y="4963"/>
                  </a:lnTo>
                  <a:lnTo>
                    <a:pt x="8082" y="4537"/>
                  </a:lnTo>
                  <a:lnTo>
                    <a:pt x="8082" y="4537"/>
                  </a:lnTo>
                  <a:lnTo>
                    <a:pt x="8507" y="4112"/>
                  </a:lnTo>
                  <a:lnTo>
                    <a:pt x="8933" y="3687"/>
                  </a:lnTo>
                  <a:lnTo>
                    <a:pt x="8933" y="3687"/>
                  </a:lnTo>
                  <a:lnTo>
                    <a:pt x="8933" y="3687"/>
                  </a:lnTo>
                  <a:lnTo>
                    <a:pt x="9358" y="3687"/>
                  </a:lnTo>
                  <a:lnTo>
                    <a:pt x="9358" y="3687"/>
                  </a:lnTo>
                  <a:lnTo>
                    <a:pt x="9783" y="3687"/>
                  </a:lnTo>
                  <a:lnTo>
                    <a:pt x="9783" y="3687"/>
                  </a:lnTo>
                  <a:close/>
                  <a:moveTo>
                    <a:pt x="6097" y="142"/>
                  </a:moveTo>
                  <a:lnTo>
                    <a:pt x="11343" y="3119"/>
                  </a:lnTo>
                  <a:lnTo>
                    <a:pt x="6097" y="6097"/>
                  </a:lnTo>
                  <a:lnTo>
                    <a:pt x="6097" y="6097"/>
                  </a:lnTo>
                  <a:lnTo>
                    <a:pt x="5672" y="6239"/>
                  </a:lnTo>
                  <a:lnTo>
                    <a:pt x="5672" y="6239"/>
                  </a:lnTo>
                  <a:lnTo>
                    <a:pt x="5246" y="6097"/>
                  </a:lnTo>
                  <a:lnTo>
                    <a:pt x="1" y="3119"/>
                  </a:lnTo>
                  <a:lnTo>
                    <a:pt x="5246" y="142"/>
                  </a:lnTo>
                  <a:lnTo>
                    <a:pt x="5246" y="142"/>
                  </a:lnTo>
                  <a:lnTo>
                    <a:pt x="5672" y="0"/>
                  </a:lnTo>
                  <a:lnTo>
                    <a:pt x="5672" y="0"/>
                  </a:lnTo>
                  <a:lnTo>
                    <a:pt x="6097" y="142"/>
                  </a:lnTo>
                  <a:lnTo>
                    <a:pt x="6097" y="142"/>
                  </a:lnTo>
                  <a:close/>
                </a:path>
              </a:pathLst>
            </a:custGeom>
            <a:noFill/>
            <a:ln cap="rnd" cmpd="sng" w="7100">
              <a:solidFill>
                <a:srgbClr val="1226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004525" y="3637275"/>
              <a:ext cx="283575" cy="223325"/>
            </a:xfrm>
            <a:custGeom>
              <a:rect b="b" l="l" r="r" t="t"/>
              <a:pathLst>
                <a:path extrusionOk="0" h="8933" w="11343">
                  <a:moveTo>
                    <a:pt x="1" y="0"/>
                  </a:moveTo>
                  <a:lnTo>
                    <a:pt x="1" y="5813"/>
                  </a:lnTo>
                  <a:lnTo>
                    <a:pt x="5246" y="8791"/>
                  </a:lnTo>
                  <a:lnTo>
                    <a:pt x="5672" y="8933"/>
                  </a:lnTo>
                  <a:lnTo>
                    <a:pt x="6097" y="8791"/>
                  </a:lnTo>
                  <a:lnTo>
                    <a:pt x="11343" y="5813"/>
                  </a:lnTo>
                  <a:lnTo>
                    <a:pt x="11343" y="0"/>
                  </a:lnTo>
                  <a:lnTo>
                    <a:pt x="6097" y="2978"/>
                  </a:lnTo>
                  <a:lnTo>
                    <a:pt x="5672" y="3120"/>
                  </a:lnTo>
                  <a:lnTo>
                    <a:pt x="5246" y="2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004525" y="3637275"/>
              <a:ext cx="283575" cy="223325"/>
            </a:xfrm>
            <a:custGeom>
              <a:rect b="b" l="l" r="r" t="t"/>
              <a:pathLst>
                <a:path extrusionOk="0" fill="none" h="8933" w="11343">
                  <a:moveTo>
                    <a:pt x="6097" y="2978"/>
                  </a:moveTo>
                  <a:lnTo>
                    <a:pt x="6097" y="2978"/>
                  </a:lnTo>
                  <a:lnTo>
                    <a:pt x="5672" y="3120"/>
                  </a:lnTo>
                  <a:lnTo>
                    <a:pt x="5672" y="3120"/>
                  </a:lnTo>
                  <a:lnTo>
                    <a:pt x="5246" y="2978"/>
                  </a:lnTo>
                  <a:lnTo>
                    <a:pt x="1" y="0"/>
                  </a:lnTo>
                  <a:lnTo>
                    <a:pt x="1" y="5813"/>
                  </a:lnTo>
                  <a:lnTo>
                    <a:pt x="5246" y="8791"/>
                  </a:lnTo>
                  <a:lnTo>
                    <a:pt x="5246" y="8791"/>
                  </a:lnTo>
                  <a:lnTo>
                    <a:pt x="5672" y="8933"/>
                  </a:lnTo>
                  <a:lnTo>
                    <a:pt x="5672" y="8933"/>
                  </a:lnTo>
                  <a:lnTo>
                    <a:pt x="6097" y="8791"/>
                  </a:lnTo>
                  <a:lnTo>
                    <a:pt x="11343" y="5813"/>
                  </a:lnTo>
                  <a:lnTo>
                    <a:pt x="11343" y="0"/>
                  </a:lnTo>
                  <a:lnTo>
                    <a:pt x="6097" y="297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004525" y="3559300"/>
              <a:ext cx="283575" cy="226875"/>
            </a:xfrm>
            <a:custGeom>
              <a:rect b="b" l="l" r="r" t="t"/>
              <a:pathLst>
                <a:path extrusionOk="0" fill="none" h="9075" w="11343">
                  <a:moveTo>
                    <a:pt x="1" y="9074"/>
                  </a:moveTo>
                  <a:lnTo>
                    <a:pt x="1" y="3119"/>
                  </a:lnTo>
                  <a:lnTo>
                    <a:pt x="5246" y="142"/>
                  </a:lnTo>
                  <a:lnTo>
                    <a:pt x="5246" y="142"/>
                  </a:lnTo>
                  <a:lnTo>
                    <a:pt x="5672" y="0"/>
                  </a:lnTo>
                  <a:lnTo>
                    <a:pt x="5672" y="0"/>
                  </a:lnTo>
                  <a:lnTo>
                    <a:pt x="6097" y="142"/>
                  </a:lnTo>
                  <a:lnTo>
                    <a:pt x="11343" y="3119"/>
                  </a:lnTo>
                  <a:lnTo>
                    <a:pt x="11343" y="9074"/>
                  </a:lnTo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873375" y="3913750"/>
              <a:ext cx="272950" cy="184325"/>
            </a:xfrm>
            <a:custGeom>
              <a:rect b="b" l="l" r="r" t="t"/>
              <a:pathLst>
                <a:path extrusionOk="0" h="7373" w="10918">
                  <a:moveTo>
                    <a:pt x="5105" y="0"/>
                  </a:moveTo>
                  <a:lnTo>
                    <a:pt x="1" y="2978"/>
                  </a:lnTo>
                  <a:lnTo>
                    <a:pt x="284" y="2978"/>
                  </a:lnTo>
                  <a:lnTo>
                    <a:pt x="5530" y="5955"/>
                  </a:lnTo>
                  <a:lnTo>
                    <a:pt x="5672" y="6239"/>
                  </a:lnTo>
                  <a:lnTo>
                    <a:pt x="5814" y="6522"/>
                  </a:lnTo>
                  <a:lnTo>
                    <a:pt x="5814" y="7231"/>
                  </a:lnTo>
                  <a:lnTo>
                    <a:pt x="5814" y="7294"/>
                  </a:lnTo>
                  <a:lnTo>
                    <a:pt x="5814" y="7294"/>
                  </a:lnTo>
                  <a:lnTo>
                    <a:pt x="10776" y="4537"/>
                  </a:lnTo>
                  <a:lnTo>
                    <a:pt x="10918" y="4395"/>
                  </a:lnTo>
                  <a:lnTo>
                    <a:pt x="10918" y="4254"/>
                  </a:lnTo>
                  <a:lnTo>
                    <a:pt x="10918" y="3687"/>
                  </a:lnTo>
                  <a:lnTo>
                    <a:pt x="10776" y="3261"/>
                  </a:lnTo>
                  <a:lnTo>
                    <a:pt x="10492" y="3119"/>
                  </a:lnTo>
                  <a:lnTo>
                    <a:pt x="5388" y="142"/>
                  </a:lnTo>
                  <a:lnTo>
                    <a:pt x="5247" y="0"/>
                  </a:lnTo>
                  <a:close/>
                  <a:moveTo>
                    <a:pt x="5814" y="7294"/>
                  </a:moveTo>
                  <a:lnTo>
                    <a:pt x="5672" y="7373"/>
                  </a:lnTo>
                  <a:lnTo>
                    <a:pt x="5814" y="7373"/>
                  </a:lnTo>
                  <a:lnTo>
                    <a:pt x="5814" y="7294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873375" y="3913750"/>
              <a:ext cx="272950" cy="184325"/>
            </a:xfrm>
            <a:custGeom>
              <a:rect b="b" l="l" r="r" t="t"/>
              <a:pathLst>
                <a:path extrusionOk="0" fill="none" h="7373" w="10918">
                  <a:moveTo>
                    <a:pt x="10918" y="4254"/>
                  </a:moveTo>
                  <a:lnTo>
                    <a:pt x="10918" y="4395"/>
                  </a:lnTo>
                  <a:lnTo>
                    <a:pt x="10776" y="4537"/>
                  </a:lnTo>
                  <a:lnTo>
                    <a:pt x="5672" y="7373"/>
                  </a:lnTo>
                  <a:lnTo>
                    <a:pt x="5814" y="7373"/>
                  </a:lnTo>
                  <a:lnTo>
                    <a:pt x="5814" y="7231"/>
                  </a:lnTo>
                  <a:lnTo>
                    <a:pt x="5814" y="6522"/>
                  </a:lnTo>
                  <a:lnTo>
                    <a:pt x="5814" y="6522"/>
                  </a:lnTo>
                  <a:lnTo>
                    <a:pt x="5672" y="6239"/>
                  </a:lnTo>
                  <a:lnTo>
                    <a:pt x="5672" y="6239"/>
                  </a:lnTo>
                  <a:lnTo>
                    <a:pt x="5530" y="5955"/>
                  </a:lnTo>
                  <a:lnTo>
                    <a:pt x="284" y="2978"/>
                  </a:lnTo>
                  <a:lnTo>
                    <a:pt x="143" y="2978"/>
                  </a:lnTo>
                  <a:lnTo>
                    <a:pt x="143" y="2978"/>
                  </a:lnTo>
                  <a:lnTo>
                    <a:pt x="1" y="2978"/>
                  </a:lnTo>
                  <a:lnTo>
                    <a:pt x="5105" y="0"/>
                  </a:lnTo>
                  <a:lnTo>
                    <a:pt x="5247" y="0"/>
                  </a:lnTo>
                  <a:lnTo>
                    <a:pt x="5388" y="142"/>
                  </a:lnTo>
                  <a:lnTo>
                    <a:pt x="10492" y="3119"/>
                  </a:lnTo>
                  <a:lnTo>
                    <a:pt x="10492" y="3119"/>
                  </a:lnTo>
                  <a:lnTo>
                    <a:pt x="10776" y="3261"/>
                  </a:lnTo>
                  <a:lnTo>
                    <a:pt x="10776" y="3261"/>
                  </a:lnTo>
                  <a:lnTo>
                    <a:pt x="10918" y="3687"/>
                  </a:lnTo>
                  <a:lnTo>
                    <a:pt x="10918" y="4254"/>
                  </a:lnTo>
                  <a:lnTo>
                    <a:pt x="10918" y="425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873375" y="3991725"/>
              <a:ext cx="145350" cy="109900"/>
            </a:xfrm>
            <a:custGeom>
              <a:rect b="b" l="l" r="r" t="t"/>
              <a:pathLst>
                <a:path extrusionOk="0" h="4396" w="5814">
                  <a:moveTo>
                    <a:pt x="1" y="0"/>
                  </a:moveTo>
                  <a:lnTo>
                    <a:pt x="1" y="142"/>
                  </a:lnTo>
                  <a:lnTo>
                    <a:pt x="1" y="851"/>
                  </a:lnTo>
                  <a:lnTo>
                    <a:pt x="143" y="993"/>
                  </a:lnTo>
                  <a:lnTo>
                    <a:pt x="143" y="1135"/>
                  </a:lnTo>
                  <a:lnTo>
                    <a:pt x="284" y="1276"/>
                  </a:lnTo>
                  <a:lnTo>
                    <a:pt x="710" y="1560"/>
                  </a:lnTo>
                  <a:lnTo>
                    <a:pt x="4112" y="3545"/>
                  </a:lnTo>
                  <a:lnTo>
                    <a:pt x="4821" y="3970"/>
                  </a:lnTo>
                  <a:lnTo>
                    <a:pt x="5388" y="4396"/>
                  </a:lnTo>
                  <a:lnTo>
                    <a:pt x="5672" y="4396"/>
                  </a:lnTo>
                  <a:lnTo>
                    <a:pt x="5814" y="4254"/>
                  </a:lnTo>
                  <a:lnTo>
                    <a:pt x="5814" y="4112"/>
                  </a:lnTo>
                  <a:lnTo>
                    <a:pt x="5814" y="3403"/>
                  </a:lnTo>
                  <a:lnTo>
                    <a:pt x="5672" y="3120"/>
                  </a:lnTo>
                  <a:lnTo>
                    <a:pt x="5530" y="283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873375" y="3991725"/>
              <a:ext cx="145350" cy="109900"/>
            </a:xfrm>
            <a:custGeom>
              <a:rect b="b" l="l" r="r" t="t"/>
              <a:pathLst>
                <a:path extrusionOk="0" fill="none" h="4396" w="5814">
                  <a:moveTo>
                    <a:pt x="5814" y="3403"/>
                  </a:moveTo>
                  <a:lnTo>
                    <a:pt x="5814" y="4112"/>
                  </a:lnTo>
                  <a:lnTo>
                    <a:pt x="5814" y="4254"/>
                  </a:lnTo>
                  <a:lnTo>
                    <a:pt x="5672" y="4396"/>
                  </a:lnTo>
                  <a:lnTo>
                    <a:pt x="5530" y="4396"/>
                  </a:lnTo>
                  <a:lnTo>
                    <a:pt x="5388" y="4396"/>
                  </a:lnTo>
                  <a:lnTo>
                    <a:pt x="4821" y="3970"/>
                  </a:lnTo>
                  <a:lnTo>
                    <a:pt x="4821" y="3970"/>
                  </a:lnTo>
                  <a:lnTo>
                    <a:pt x="4112" y="3545"/>
                  </a:lnTo>
                  <a:lnTo>
                    <a:pt x="710" y="1560"/>
                  </a:lnTo>
                  <a:lnTo>
                    <a:pt x="284" y="1276"/>
                  </a:lnTo>
                  <a:lnTo>
                    <a:pt x="284" y="1276"/>
                  </a:lnTo>
                  <a:lnTo>
                    <a:pt x="143" y="1135"/>
                  </a:lnTo>
                  <a:lnTo>
                    <a:pt x="143" y="1135"/>
                  </a:lnTo>
                  <a:lnTo>
                    <a:pt x="143" y="993"/>
                  </a:lnTo>
                  <a:lnTo>
                    <a:pt x="143" y="993"/>
                  </a:lnTo>
                  <a:lnTo>
                    <a:pt x="1" y="851"/>
                  </a:lnTo>
                  <a:lnTo>
                    <a:pt x="1" y="142"/>
                  </a:lnTo>
                  <a:lnTo>
                    <a:pt x="1" y="0"/>
                  </a:lnTo>
                  <a:lnTo>
                    <a:pt x="143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530" y="2836"/>
                  </a:lnTo>
                  <a:lnTo>
                    <a:pt x="5530" y="2836"/>
                  </a:lnTo>
                  <a:lnTo>
                    <a:pt x="5672" y="3120"/>
                  </a:lnTo>
                  <a:lnTo>
                    <a:pt x="5672" y="3120"/>
                  </a:lnTo>
                  <a:lnTo>
                    <a:pt x="5814" y="3403"/>
                  </a:lnTo>
                  <a:lnTo>
                    <a:pt x="5814" y="3403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866300" y="4005900"/>
              <a:ext cx="28375" cy="31925"/>
            </a:xfrm>
            <a:custGeom>
              <a:rect b="b" l="l" r="r" t="t"/>
              <a:pathLst>
                <a:path extrusionOk="0" h="1277" w="1135">
                  <a:moveTo>
                    <a:pt x="851" y="1"/>
                  </a:moveTo>
                  <a:lnTo>
                    <a:pt x="0" y="568"/>
                  </a:lnTo>
                  <a:lnTo>
                    <a:pt x="0" y="709"/>
                  </a:lnTo>
                  <a:lnTo>
                    <a:pt x="0" y="993"/>
                  </a:lnTo>
                  <a:lnTo>
                    <a:pt x="284" y="1277"/>
                  </a:lnTo>
                  <a:lnTo>
                    <a:pt x="1134" y="851"/>
                  </a:lnTo>
                  <a:lnTo>
                    <a:pt x="851" y="568"/>
                  </a:lnTo>
                  <a:lnTo>
                    <a:pt x="851" y="284"/>
                  </a:lnTo>
                  <a:lnTo>
                    <a:pt x="851" y="14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866300" y="4005900"/>
              <a:ext cx="28375" cy="31925"/>
            </a:xfrm>
            <a:custGeom>
              <a:rect b="b" l="l" r="r" t="t"/>
              <a:pathLst>
                <a:path extrusionOk="0" fill="none" h="1277" w="1135">
                  <a:moveTo>
                    <a:pt x="851" y="1"/>
                  </a:moveTo>
                  <a:lnTo>
                    <a:pt x="851" y="142"/>
                  </a:lnTo>
                  <a:lnTo>
                    <a:pt x="851" y="284"/>
                  </a:lnTo>
                  <a:lnTo>
                    <a:pt x="851" y="284"/>
                  </a:lnTo>
                  <a:lnTo>
                    <a:pt x="851" y="568"/>
                  </a:lnTo>
                  <a:lnTo>
                    <a:pt x="851" y="568"/>
                  </a:lnTo>
                  <a:lnTo>
                    <a:pt x="1134" y="851"/>
                  </a:lnTo>
                  <a:lnTo>
                    <a:pt x="284" y="1277"/>
                  </a:lnTo>
                  <a:lnTo>
                    <a:pt x="284" y="1277"/>
                  </a:lnTo>
                  <a:lnTo>
                    <a:pt x="0" y="993"/>
                  </a:lnTo>
                  <a:lnTo>
                    <a:pt x="0" y="993"/>
                  </a:lnTo>
                  <a:lnTo>
                    <a:pt x="0" y="709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851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866300" y="4005900"/>
              <a:ext cx="28375" cy="14200"/>
            </a:xfrm>
            <a:custGeom>
              <a:rect b="b" l="l" r="r" t="t"/>
              <a:pathLst>
                <a:path extrusionOk="0" h="568" w="1135">
                  <a:moveTo>
                    <a:pt x="851" y="1"/>
                  </a:moveTo>
                  <a:lnTo>
                    <a:pt x="0" y="568"/>
                  </a:lnTo>
                  <a:lnTo>
                    <a:pt x="284" y="568"/>
                  </a:lnTo>
                  <a:lnTo>
                    <a:pt x="1134" y="142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866300" y="4005900"/>
              <a:ext cx="28375" cy="14200"/>
            </a:xfrm>
            <a:custGeom>
              <a:rect b="b" l="l" r="r" t="t"/>
              <a:pathLst>
                <a:path extrusionOk="0" fill="none" h="568" w="1135">
                  <a:moveTo>
                    <a:pt x="0" y="568"/>
                  </a:moveTo>
                  <a:lnTo>
                    <a:pt x="851" y="1"/>
                  </a:lnTo>
                  <a:lnTo>
                    <a:pt x="993" y="1"/>
                  </a:lnTo>
                  <a:lnTo>
                    <a:pt x="1134" y="142"/>
                  </a:lnTo>
                  <a:lnTo>
                    <a:pt x="284" y="568"/>
                  </a:lnTo>
                  <a:lnTo>
                    <a:pt x="142" y="568"/>
                  </a:lnTo>
                  <a:lnTo>
                    <a:pt x="0" y="56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873375" y="4027175"/>
              <a:ext cx="124100" cy="70900"/>
            </a:xfrm>
            <a:custGeom>
              <a:rect b="b" l="l" r="r" t="t"/>
              <a:pathLst>
                <a:path extrusionOk="0" h="2836" w="4964">
                  <a:moveTo>
                    <a:pt x="851" y="0"/>
                  </a:moveTo>
                  <a:lnTo>
                    <a:pt x="1" y="426"/>
                  </a:lnTo>
                  <a:lnTo>
                    <a:pt x="4112" y="2836"/>
                  </a:lnTo>
                  <a:lnTo>
                    <a:pt x="4963" y="2410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873375" y="4027175"/>
              <a:ext cx="124100" cy="70900"/>
            </a:xfrm>
            <a:custGeom>
              <a:rect b="b" l="l" r="r" t="t"/>
              <a:pathLst>
                <a:path extrusionOk="0" fill="none" h="2836" w="4964">
                  <a:moveTo>
                    <a:pt x="4112" y="2836"/>
                  </a:moveTo>
                  <a:lnTo>
                    <a:pt x="1" y="426"/>
                  </a:lnTo>
                  <a:lnTo>
                    <a:pt x="851" y="0"/>
                  </a:lnTo>
                  <a:lnTo>
                    <a:pt x="4963" y="2410"/>
                  </a:lnTo>
                  <a:lnTo>
                    <a:pt x="4112" y="2836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976175" y="4083875"/>
              <a:ext cx="24825" cy="14200"/>
            </a:xfrm>
            <a:custGeom>
              <a:rect b="b" l="l" r="r" t="t"/>
              <a:pathLst>
                <a:path extrusionOk="0" h="568" w="993">
                  <a:moveTo>
                    <a:pt x="851" y="1"/>
                  </a:moveTo>
                  <a:lnTo>
                    <a:pt x="0" y="568"/>
                  </a:lnTo>
                  <a:lnTo>
                    <a:pt x="142" y="568"/>
                  </a:lnTo>
                  <a:lnTo>
                    <a:pt x="993" y="142"/>
                  </a:lnTo>
                  <a:lnTo>
                    <a:pt x="851" y="14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976175" y="4083875"/>
              <a:ext cx="24825" cy="14200"/>
            </a:xfrm>
            <a:custGeom>
              <a:rect b="b" l="l" r="r" t="t"/>
              <a:pathLst>
                <a:path extrusionOk="0" fill="none" h="568" w="993">
                  <a:moveTo>
                    <a:pt x="142" y="568"/>
                  </a:moveTo>
                  <a:lnTo>
                    <a:pt x="0" y="568"/>
                  </a:lnTo>
                  <a:lnTo>
                    <a:pt x="0" y="568"/>
                  </a:lnTo>
                  <a:lnTo>
                    <a:pt x="851" y="1"/>
                  </a:lnTo>
                  <a:lnTo>
                    <a:pt x="851" y="142"/>
                  </a:lnTo>
                  <a:lnTo>
                    <a:pt x="993" y="142"/>
                  </a:lnTo>
                  <a:lnTo>
                    <a:pt x="142" y="56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873375" y="4005900"/>
              <a:ext cx="124100" cy="74450"/>
            </a:xfrm>
            <a:custGeom>
              <a:rect b="b" l="l" r="r" t="t"/>
              <a:pathLst>
                <a:path extrusionOk="0" h="2978" w="4964">
                  <a:moveTo>
                    <a:pt x="851" y="1"/>
                  </a:moveTo>
                  <a:lnTo>
                    <a:pt x="1" y="568"/>
                  </a:lnTo>
                  <a:lnTo>
                    <a:pt x="4112" y="2978"/>
                  </a:lnTo>
                  <a:lnTo>
                    <a:pt x="4963" y="241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873375" y="4005900"/>
              <a:ext cx="124100" cy="74450"/>
            </a:xfrm>
            <a:custGeom>
              <a:rect b="b" l="l" r="r" t="t"/>
              <a:pathLst>
                <a:path extrusionOk="0" fill="none" h="2978" w="4964">
                  <a:moveTo>
                    <a:pt x="1" y="568"/>
                  </a:moveTo>
                  <a:lnTo>
                    <a:pt x="851" y="1"/>
                  </a:lnTo>
                  <a:lnTo>
                    <a:pt x="4963" y="2411"/>
                  </a:lnTo>
                  <a:lnTo>
                    <a:pt x="4112" y="2978"/>
                  </a:lnTo>
                  <a:lnTo>
                    <a:pt x="1" y="56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976175" y="4066150"/>
              <a:ext cx="28375" cy="31925"/>
            </a:xfrm>
            <a:custGeom>
              <a:rect b="b" l="l" r="r" t="t"/>
              <a:pathLst>
                <a:path extrusionOk="0" h="1277" w="1135">
                  <a:moveTo>
                    <a:pt x="851" y="1"/>
                  </a:moveTo>
                  <a:lnTo>
                    <a:pt x="0" y="568"/>
                  </a:lnTo>
                  <a:lnTo>
                    <a:pt x="142" y="710"/>
                  </a:lnTo>
                  <a:lnTo>
                    <a:pt x="284" y="1135"/>
                  </a:lnTo>
                  <a:lnTo>
                    <a:pt x="142" y="1277"/>
                  </a:lnTo>
                  <a:lnTo>
                    <a:pt x="993" y="851"/>
                  </a:lnTo>
                  <a:lnTo>
                    <a:pt x="1135" y="710"/>
                  </a:lnTo>
                  <a:lnTo>
                    <a:pt x="1135" y="568"/>
                  </a:lnTo>
                  <a:lnTo>
                    <a:pt x="993" y="284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976175" y="4066150"/>
              <a:ext cx="28375" cy="31925"/>
            </a:xfrm>
            <a:custGeom>
              <a:rect b="b" l="l" r="r" t="t"/>
              <a:pathLst>
                <a:path extrusionOk="0" fill="none" h="1277" w="1135">
                  <a:moveTo>
                    <a:pt x="993" y="851"/>
                  </a:moveTo>
                  <a:lnTo>
                    <a:pt x="142" y="1277"/>
                  </a:lnTo>
                  <a:lnTo>
                    <a:pt x="284" y="1135"/>
                  </a:lnTo>
                  <a:lnTo>
                    <a:pt x="284" y="1135"/>
                  </a:lnTo>
                  <a:lnTo>
                    <a:pt x="284" y="1135"/>
                  </a:lnTo>
                  <a:lnTo>
                    <a:pt x="142" y="710"/>
                  </a:lnTo>
                  <a:lnTo>
                    <a:pt x="142" y="710"/>
                  </a:lnTo>
                  <a:lnTo>
                    <a:pt x="0" y="568"/>
                  </a:lnTo>
                  <a:lnTo>
                    <a:pt x="851" y="1"/>
                  </a:lnTo>
                  <a:lnTo>
                    <a:pt x="851" y="1"/>
                  </a:lnTo>
                  <a:lnTo>
                    <a:pt x="993" y="284"/>
                  </a:lnTo>
                  <a:lnTo>
                    <a:pt x="993" y="284"/>
                  </a:lnTo>
                  <a:lnTo>
                    <a:pt x="1135" y="568"/>
                  </a:lnTo>
                  <a:lnTo>
                    <a:pt x="1135" y="710"/>
                  </a:lnTo>
                  <a:lnTo>
                    <a:pt x="993" y="85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156475" y="3534475"/>
              <a:ext cx="343850" cy="202075"/>
            </a:xfrm>
            <a:custGeom>
              <a:rect b="b" l="l" r="r" t="t"/>
              <a:pathLst>
                <a:path extrusionOk="0" h="8083" w="13754">
                  <a:moveTo>
                    <a:pt x="7799" y="1"/>
                  </a:moveTo>
                  <a:lnTo>
                    <a:pt x="1" y="4538"/>
                  </a:lnTo>
                  <a:lnTo>
                    <a:pt x="5956" y="8082"/>
                  </a:lnTo>
                  <a:lnTo>
                    <a:pt x="13754" y="3404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2156475" y="3534475"/>
              <a:ext cx="343850" cy="202075"/>
            </a:xfrm>
            <a:custGeom>
              <a:rect b="b" l="l" r="r" t="t"/>
              <a:pathLst>
                <a:path extrusionOk="0" fill="none" h="8083" w="13754">
                  <a:moveTo>
                    <a:pt x="13754" y="3404"/>
                  </a:moveTo>
                  <a:lnTo>
                    <a:pt x="5956" y="8082"/>
                  </a:lnTo>
                  <a:lnTo>
                    <a:pt x="1" y="4538"/>
                  </a:lnTo>
                  <a:lnTo>
                    <a:pt x="7799" y="1"/>
                  </a:lnTo>
                  <a:lnTo>
                    <a:pt x="13754" y="340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2305350" y="3619550"/>
              <a:ext cx="194975" cy="127625"/>
            </a:xfrm>
            <a:custGeom>
              <a:rect b="b" l="l" r="r" t="t"/>
              <a:pathLst>
                <a:path extrusionOk="0" h="5105" w="7799">
                  <a:moveTo>
                    <a:pt x="7799" y="1"/>
                  </a:moveTo>
                  <a:lnTo>
                    <a:pt x="1" y="4538"/>
                  </a:lnTo>
                  <a:lnTo>
                    <a:pt x="1" y="5105"/>
                  </a:lnTo>
                  <a:lnTo>
                    <a:pt x="7799" y="568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2305350" y="3619550"/>
              <a:ext cx="194975" cy="127625"/>
            </a:xfrm>
            <a:custGeom>
              <a:rect b="b" l="l" r="r" t="t"/>
              <a:pathLst>
                <a:path extrusionOk="0" fill="none" h="5105" w="7799">
                  <a:moveTo>
                    <a:pt x="7799" y="1"/>
                  </a:moveTo>
                  <a:lnTo>
                    <a:pt x="7799" y="568"/>
                  </a:lnTo>
                  <a:lnTo>
                    <a:pt x="1" y="5105"/>
                  </a:lnTo>
                  <a:lnTo>
                    <a:pt x="1" y="4538"/>
                  </a:lnTo>
                  <a:lnTo>
                    <a:pt x="7799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2156475" y="3647900"/>
              <a:ext cx="148900" cy="99275"/>
            </a:xfrm>
            <a:custGeom>
              <a:rect b="b" l="l" r="r" t="t"/>
              <a:pathLst>
                <a:path extrusionOk="0" h="3971" w="5956">
                  <a:moveTo>
                    <a:pt x="1" y="1"/>
                  </a:moveTo>
                  <a:lnTo>
                    <a:pt x="1" y="426"/>
                  </a:lnTo>
                  <a:lnTo>
                    <a:pt x="5956" y="3971"/>
                  </a:lnTo>
                  <a:lnTo>
                    <a:pt x="5956" y="34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2156475" y="3647900"/>
              <a:ext cx="148900" cy="99275"/>
            </a:xfrm>
            <a:custGeom>
              <a:rect b="b" l="l" r="r" t="t"/>
              <a:pathLst>
                <a:path extrusionOk="0" fill="none" h="3971" w="5956">
                  <a:moveTo>
                    <a:pt x="5956" y="3404"/>
                  </a:moveTo>
                  <a:lnTo>
                    <a:pt x="5956" y="3971"/>
                  </a:lnTo>
                  <a:lnTo>
                    <a:pt x="1" y="426"/>
                  </a:lnTo>
                  <a:lnTo>
                    <a:pt x="1" y="1"/>
                  </a:lnTo>
                  <a:lnTo>
                    <a:pt x="5956" y="3404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015150" y="3995275"/>
              <a:ext cx="127625" cy="74450"/>
            </a:xfrm>
            <a:custGeom>
              <a:rect b="b" l="l" r="r" t="t"/>
              <a:pathLst>
                <a:path extrusionOk="0" h="2978" w="5105">
                  <a:moveTo>
                    <a:pt x="1" y="2978"/>
                  </a:moveTo>
                  <a:lnTo>
                    <a:pt x="5105" y="0"/>
                  </a:lnTo>
                  <a:lnTo>
                    <a:pt x="1" y="2978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015150" y="3995275"/>
              <a:ext cx="127625" cy="74450"/>
            </a:xfrm>
            <a:custGeom>
              <a:rect b="b" l="l" r="r" t="t"/>
              <a:pathLst>
                <a:path extrusionOk="0" fill="none" h="2978" w="5105">
                  <a:moveTo>
                    <a:pt x="1" y="2978"/>
                  </a:moveTo>
                  <a:lnTo>
                    <a:pt x="5105" y="0"/>
                  </a:lnTo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2876025" y="4838850"/>
              <a:ext cx="127625" cy="127625"/>
            </a:xfrm>
            <a:custGeom>
              <a:rect b="b" l="l" r="r" t="t"/>
              <a:pathLst>
                <a:path extrusionOk="0" h="5105" w="5105">
                  <a:moveTo>
                    <a:pt x="0" y="1"/>
                  </a:moveTo>
                  <a:lnTo>
                    <a:pt x="0" y="2269"/>
                  </a:lnTo>
                  <a:lnTo>
                    <a:pt x="5104" y="5105"/>
                  </a:lnTo>
                  <a:lnTo>
                    <a:pt x="5104" y="2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876025" y="4838850"/>
              <a:ext cx="127625" cy="127625"/>
            </a:xfrm>
            <a:custGeom>
              <a:rect b="b" l="l" r="r" t="t"/>
              <a:pathLst>
                <a:path extrusionOk="0" fill="none" h="5105" w="5105">
                  <a:moveTo>
                    <a:pt x="5104" y="2836"/>
                  </a:moveTo>
                  <a:lnTo>
                    <a:pt x="5104" y="5105"/>
                  </a:lnTo>
                  <a:lnTo>
                    <a:pt x="0" y="2269"/>
                  </a:lnTo>
                  <a:lnTo>
                    <a:pt x="0" y="1"/>
                  </a:lnTo>
                  <a:lnTo>
                    <a:pt x="5104" y="2836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003625" y="4867200"/>
              <a:ext cx="74450" cy="99275"/>
            </a:xfrm>
            <a:custGeom>
              <a:rect b="b" l="l" r="r" t="t"/>
              <a:pathLst>
                <a:path extrusionOk="0" h="3971" w="2978">
                  <a:moveTo>
                    <a:pt x="2978" y="1"/>
                  </a:moveTo>
                  <a:lnTo>
                    <a:pt x="0" y="1702"/>
                  </a:lnTo>
                  <a:lnTo>
                    <a:pt x="0" y="3971"/>
                  </a:lnTo>
                  <a:lnTo>
                    <a:pt x="2978" y="2269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003625" y="4867200"/>
              <a:ext cx="74450" cy="99275"/>
            </a:xfrm>
            <a:custGeom>
              <a:rect b="b" l="l" r="r" t="t"/>
              <a:pathLst>
                <a:path extrusionOk="0" fill="none" h="3971" w="2978">
                  <a:moveTo>
                    <a:pt x="0" y="1702"/>
                  </a:moveTo>
                  <a:lnTo>
                    <a:pt x="2978" y="1"/>
                  </a:lnTo>
                  <a:lnTo>
                    <a:pt x="2978" y="2269"/>
                  </a:lnTo>
                  <a:lnTo>
                    <a:pt x="0" y="3971"/>
                  </a:lnTo>
                  <a:lnTo>
                    <a:pt x="0" y="1702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2876025" y="4796325"/>
              <a:ext cx="202050" cy="113450"/>
            </a:xfrm>
            <a:custGeom>
              <a:rect b="b" l="l" r="r" t="t"/>
              <a:pathLst>
                <a:path extrusionOk="0" h="4538" w="8082">
                  <a:moveTo>
                    <a:pt x="2977" y="0"/>
                  </a:moveTo>
                  <a:lnTo>
                    <a:pt x="0" y="1702"/>
                  </a:lnTo>
                  <a:lnTo>
                    <a:pt x="5104" y="4537"/>
                  </a:lnTo>
                  <a:lnTo>
                    <a:pt x="8082" y="283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2876025" y="4796325"/>
              <a:ext cx="202050" cy="113450"/>
            </a:xfrm>
            <a:custGeom>
              <a:rect b="b" l="l" r="r" t="t"/>
              <a:pathLst>
                <a:path extrusionOk="0" fill="none" h="4538" w="8082">
                  <a:moveTo>
                    <a:pt x="0" y="1702"/>
                  </a:moveTo>
                  <a:lnTo>
                    <a:pt x="2977" y="0"/>
                  </a:lnTo>
                  <a:lnTo>
                    <a:pt x="8082" y="2836"/>
                  </a:lnTo>
                  <a:lnTo>
                    <a:pt x="5104" y="4537"/>
                  </a:lnTo>
                  <a:lnTo>
                    <a:pt x="0" y="1702"/>
                  </a:lnTo>
                  <a:close/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632350" y="4062625"/>
              <a:ext cx="2311025" cy="1173225"/>
            </a:xfrm>
            <a:custGeom>
              <a:rect b="b" l="l" r="r" t="t"/>
              <a:pathLst>
                <a:path extrusionOk="0" h="46929" w="92441">
                  <a:moveTo>
                    <a:pt x="12052" y="0"/>
                  </a:moveTo>
                  <a:lnTo>
                    <a:pt x="993" y="6522"/>
                  </a:lnTo>
                  <a:lnTo>
                    <a:pt x="568" y="6805"/>
                  </a:lnTo>
                  <a:lnTo>
                    <a:pt x="284" y="7231"/>
                  </a:lnTo>
                  <a:lnTo>
                    <a:pt x="143" y="7656"/>
                  </a:lnTo>
                  <a:lnTo>
                    <a:pt x="1" y="8081"/>
                  </a:lnTo>
                  <a:lnTo>
                    <a:pt x="143" y="8649"/>
                  </a:lnTo>
                  <a:lnTo>
                    <a:pt x="426" y="9074"/>
                  </a:lnTo>
                  <a:lnTo>
                    <a:pt x="710" y="9641"/>
                  </a:lnTo>
                  <a:lnTo>
                    <a:pt x="1277" y="9925"/>
                  </a:lnTo>
                  <a:lnTo>
                    <a:pt x="64085" y="46220"/>
                  </a:lnTo>
                  <a:lnTo>
                    <a:pt x="64936" y="46504"/>
                  </a:lnTo>
                  <a:lnTo>
                    <a:pt x="65645" y="46787"/>
                  </a:lnTo>
                  <a:lnTo>
                    <a:pt x="66637" y="46929"/>
                  </a:lnTo>
                  <a:lnTo>
                    <a:pt x="67488" y="46929"/>
                  </a:lnTo>
                  <a:lnTo>
                    <a:pt x="69189" y="46787"/>
                  </a:lnTo>
                  <a:lnTo>
                    <a:pt x="69898" y="46504"/>
                  </a:lnTo>
                  <a:lnTo>
                    <a:pt x="70323" y="46362"/>
                  </a:lnTo>
                  <a:lnTo>
                    <a:pt x="92441" y="33460"/>
                  </a:lnTo>
                  <a:lnTo>
                    <a:pt x="92016" y="33318"/>
                  </a:lnTo>
                  <a:lnTo>
                    <a:pt x="69898" y="46078"/>
                  </a:lnTo>
                  <a:lnTo>
                    <a:pt x="69473" y="46362"/>
                  </a:lnTo>
                  <a:lnTo>
                    <a:pt x="68906" y="46504"/>
                  </a:lnTo>
                  <a:lnTo>
                    <a:pt x="67488" y="46645"/>
                  </a:lnTo>
                  <a:lnTo>
                    <a:pt x="65786" y="46504"/>
                  </a:lnTo>
                  <a:lnTo>
                    <a:pt x="65078" y="46362"/>
                  </a:lnTo>
                  <a:lnTo>
                    <a:pt x="64510" y="46078"/>
                  </a:lnTo>
                  <a:lnTo>
                    <a:pt x="1702" y="9783"/>
                  </a:lnTo>
                  <a:lnTo>
                    <a:pt x="1277" y="9357"/>
                  </a:lnTo>
                  <a:lnTo>
                    <a:pt x="851" y="8932"/>
                  </a:lnTo>
                  <a:lnTo>
                    <a:pt x="710" y="8507"/>
                  </a:lnTo>
                  <a:lnTo>
                    <a:pt x="568" y="8081"/>
                  </a:lnTo>
                  <a:lnTo>
                    <a:pt x="710" y="7656"/>
                  </a:lnTo>
                  <a:lnTo>
                    <a:pt x="851" y="7231"/>
                  </a:lnTo>
                  <a:lnTo>
                    <a:pt x="1135" y="6947"/>
                  </a:lnTo>
                  <a:lnTo>
                    <a:pt x="1419" y="6664"/>
                  </a:lnTo>
                  <a:lnTo>
                    <a:pt x="12477" y="284"/>
                  </a:lnTo>
                  <a:lnTo>
                    <a:pt x="12052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36650" y="4030700"/>
              <a:ext cx="2459900" cy="1258325"/>
            </a:xfrm>
            <a:custGeom>
              <a:rect b="b" l="l" r="r" t="t"/>
              <a:pathLst>
                <a:path extrusionOk="0" h="50333" w="98396">
                  <a:moveTo>
                    <a:pt x="13612" y="1"/>
                  </a:moveTo>
                  <a:lnTo>
                    <a:pt x="993" y="7374"/>
                  </a:lnTo>
                  <a:lnTo>
                    <a:pt x="568" y="7657"/>
                  </a:lnTo>
                  <a:lnTo>
                    <a:pt x="284" y="8082"/>
                  </a:lnTo>
                  <a:lnTo>
                    <a:pt x="1" y="8650"/>
                  </a:lnTo>
                  <a:lnTo>
                    <a:pt x="1" y="9075"/>
                  </a:lnTo>
                  <a:lnTo>
                    <a:pt x="142" y="9642"/>
                  </a:lnTo>
                  <a:lnTo>
                    <a:pt x="426" y="10067"/>
                  </a:lnTo>
                  <a:lnTo>
                    <a:pt x="851" y="10634"/>
                  </a:lnTo>
                  <a:lnTo>
                    <a:pt x="1419" y="11060"/>
                  </a:lnTo>
                  <a:lnTo>
                    <a:pt x="68338" y="49624"/>
                  </a:lnTo>
                  <a:lnTo>
                    <a:pt x="69047" y="50049"/>
                  </a:lnTo>
                  <a:lnTo>
                    <a:pt x="69898" y="50191"/>
                  </a:lnTo>
                  <a:lnTo>
                    <a:pt x="70749" y="50333"/>
                  </a:lnTo>
                  <a:lnTo>
                    <a:pt x="72734" y="50333"/>
                  </a:lnTo>
                  <a:lnTo>
                    <a:pt x="73584" y="50191"/>
                  </a:lnTo>
                  <a:lnTo>
                    <a:pt x="74435" y="49907"/>
                  </a:lnTo>
                  <a:lnTo>
                    <a:pt x="75144" y="49624"/>
                  </a:lnTo>
                  <a:lnTo>
                    <a:pt x="98396" y="36013"/>
                  </a:lnTo>
                  <a:lnTo>
                    <a:pt x="98112" y="35871"/>
                  </a:lnTo>
                  <a:lnTo>
                    <a:pt x="74718" y="49340"/>
                  </a:lnTo>
                  <a:lnTo>
                    <a:pt x="74151" y="49624"/>
                  </a:lnTo>
                  <a:lnTo>
                    <a:pt x="73442" y="49766"/>
                  </a:lnTo>
                  <a:lnTo>
                    <a:pt x="71883" y="50049"/>
                  </a:lnTo>
                  <a:lnTo>
                    <a:pt x="71032" y="50049"/>
                  </a:lnTo>
                  <a:lnTo>
                    <a:pt x="70182" y="49907"/>
                  </a:lnTo>
                  <a:lnTo>
                    <a:pt x="69331" y="49766"/>
                  </a:lnTo>
                  <a:lnTo>
                    <a:pt x="68622" y="49482"/>
                  </a:lnTo>
                  <a:lnTo>
                    <a:pt x="1844" y="10776"/>
                  </a:lnTo>
                  <a:lnTo>
                    <a:pt x="1277" y="10493"/>
                  </a:lnTo>
                  <a:lnTo>
                    <a:pt x="851" y="10067"/>
                  </a:lnTo>
                  <a:lnTo>
                    <a:pt x="710" y="9500"/>
                  </a:lnTo>
                  <a:lnTo>
                    <a:pt x="568" y="9075"/>
                  </a:lnTo>
                  <a:lnTo>
                    <a:pt x="568" y="8650"/>
                  </a:lnTo>
                  <a:lnTo>
                    <a:pt x="710" y="8224"/>
                  </a:lnTo>
                  <a:lnTo>
                    <a:pt x="1135" y="7941"/>
                  </a:lnTo>
                  <a:lnTo>
                    <a:pt x="1419" y="7515"/>
                  </a:lnTo>
                  <a:lnTo>
                    <a:pt x="14037" y="285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681975" y="4080325"/>
              <a:ext cx="2233050" cy="1127175"/>
            </a:xfrm>
            <a:custGeom>
              <a:rect b="b" l="l" r="r" t="t"/>
              <a:pathLst>
                <a:path extrusionOk="0" h="45087" w="89322">
                  <a:moveTo>
                    <a:pt x="11201" y="1"/>
                  </a:moveTo>
                  <a:lnTo>
                    <a:pt x="851" y="5956"/>
                  </a:lnTo>
                  <a:lnTo>
                    <a:pt x="568" y="6239"/>
                  </a:lnTo>
                  <a:lnTo>
                    <a:pt x="284" y="6665"/>
                  </a:lnTo>
                  <a:lnTo>
                    <a:pt x="1" y="7090"/>
                  </a:lnTo>
                  <a:lnTo>
                    <a:pt x="1" y="7515"/>
                  </a:lnTo>
                  <a:lnTo>
                    <a:pt x="1" y="8082"/>
                  </a:lnTo>
                  <a:lnTo>
                    <a:pt x="284" y="8508"/>
                  </a:lnTo>
                  <a:lnTo>
                    <a:pt x="568" y="8933"/>
                  </a:lnTo>
                  <a:lnTo>
                    <a:pt x="1135" y="9358"/>
                  </a:lnTo>
                  <a:lnTo>
                    <a:pt x="61958" y="44520"/>
                  </a:lnTo>
                  <a:lnTo>
                    <a:pt x="62667" y="44803"/>
                  </a:lnTo>
                  <a:lnTo>
                    <a:pt x="63518" y="44945"/>
                  </a:lnTo>
                  <a:lnTo>
                    <a:pt x="64369" y="45087"/>
                  </a:lnTo>
                  <a:lnTo>
                    <a:pt x="65219" y="45087"/>
                  </a:lnTo>
                  <a:lnTo>
                    <a:pt x="66779" y="44945"/>
                  </a:lnTo>
                  <a:lnTo>
                    <a:pt x="67346" y="44803"/>
                  </a:lnTo>
                  <a:lnTo>
                    <a:pt x="67913" y="44520"/>
                  </a:lnTo>
                  <a:lnTo>
                    <a:pt x="89322" y="32185"/>
                  </a:lnTo>
                  <a:lnTo>
                    <a:pt x="88896" y="31901"/>
                  </a:lnTo>
                  <a:lnTo>
                    <a:pt x="67488" y="44378"/>
                  </a:lnTo>
                  <a:lnTo>
                    <a:pt x="66495" y="44661"/>
                  </a:lnTo>
                  <a:lnTo>
                    <a:pt x="65219" y="44803"/>
                  </a:lnTo>
                  <a:lnTo>
                    <a:pt x="63660" y="44661"/>
                  </a:lnTo>
                  <a:lnTo>
                    <a:pt x="62951" y="44520"/>
                  </a:lnTo>
                  <a:lnTo>
                    <a:pt x="62384" y="44236"/>
                  </a:lnTo>
                  <a:lnTo>
                    <a:pt x="1560" y="9217"/>
                  </a:lnTo>
                  <a:lnTo>
                    <a:pt x="1135" y="8791"/>
                  </a:lnTo>
                  <a:lnTo>
                    <a:pt x="851" y="8366"/>
                  </a:lnTo>
                  <a:lnTo>
                    <a:pt x="568" y="7941"/>
                  </a:lnTo>
                  <a:lnTo>
                    <a:pt x="568" y="7515"/>
                  </a:lnTo>
                  <a:lnTo>
                    <a:pt x="568" y="7090"/>
                  </a:lnTo>
                  <a:lnTo>
                    <a:pt x="710" y="6806"/>
                  </a:lnTo>
                  <a:lnTo>
                    <a:pt x="993" y="6381"/>
                  </a:lnTo>
                  <a:lnTo>
                    <a:pt x="1277" y="6239"/>
                  </a:lnTo>
                  <a:lnTo>
                    <a:pt x="11627" y="284"/>
                  </a:lnTo>
                  <a:lnTo>
                    <a:pt x="1120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586275" y="4048425"/>
              <a:ext cx="2385475" cy="1212250"/>
            </a:xfrm>
            <a:custGeom>
              <a:rect b="b" l="l" r="r" t="t"/>
              <a:pathLst>
                <a:path extrusionOk="0" h="48490" w="95419">
                  <a:moveTo>
                    <a:pt x="12761" y="1"/>
                  </a:moveTo>
                  <a:lnTo>
                    <a:pt x="993" y="6806"/>
                  </a:lnTo>
                  <a:lnTo>
                    <a:pt x="568" y="7232"/>
                  </a:lnTo>
                  <a:lnTo>
                    <a:pt x="142" y="7515"/>
                  </a:lnTo>
                  <a:lnTo>
                    <a:pt x="1" y="8082"/>
                  </a:lnTo>
                  <a:lnTo>
                    <a:pt x="1" y="8508"/>
                  </a:lnTo>
                  <a:lnTo>
                    <a:pt x="1" y="9075"/>
                  </a:lnTo>
                  <a:lnTo>
                    <a:pt x="284" y="9500"/>
                  </a:lnTo>
                  <a:lnTo>
                    <a:pt x="710" y="10067"/>
                  </a:lnTo>
                  <a:lnTo>
                    <a:pt x="1277" y="10493"/>
                  </a:lnTo>
                  <a:lnTo>
                    <a:pt x="66070" y="47922"/>
                  </a:lnTo>
                  <a:lnTo>
                    <a:pt x="66921" y="48206"/>
                  </a:lnTo>
                  <a:lnTo>
                    <a:pt x="67771" y="48489"/>
                  </a:lnTo>
                  <a:lnTo>
                    <a:pt x="69614" y="48489"/>
                  </a:lnTo>
                  <a:lnTo>
                    <a:pt x="71316" y="48348"/>
                  </a:lnTo>
                  <a:lnTo>
                    <a:pt x="72025" y="48064"/>
                  </a:lnTo>
                  <a:lnTo>
                    <a:pt x="72592" y="47922"/>
                  </a:lnTo>
                  <a:lnTo>
                    <a:pt x="95418" y="34737"/>
                  </a:lnTo>
                  <a:lnTo>
                    <a:pt x="94993" y="34453"/>
                  </a:lnTo>
                  <a:lnTo>
                    <a:pt x="72308" y="47639"/>
                  </a:lnTo>
                  <a:lnTo>
                    <a:pt x="71741" y="47922"/>
                  </a:lnTo>
                  <a:lnTo>
                    <a:pt x="71032" y="48064"/>
                  </a:lnTo>
                  <a:lnTo>
                    <a:pt x="69614" y="48206"/>
                  </a:lnTo>
                  <a:lnTo>
                    <a:pt x="68764" y="48206"/>
                  </a:lnTo>
                  <a:lnTo>
                    <a:pt x="67913" y="48064"/>
                  </a:lnTo>
                  <a:lnTo>
                    <a:pt x="67204" y="47922"/>
                  </a:lnTo>
                  <a:lnTo>
                    <a:pt x="66495" y="47639"/>
                  </a:lnTo>
                  <a:lnTo>
                    <a:pt x="1702" y="10209"/>
                  </a:lnTo>
                  <a:lnTo>
                    <a:pt x="1135" y="9925"/>
                  </a:lnTo>
                  <a:lnTo>
                    <a:pt x="851" y="9500"/>
                  </a:lnTo>
                  <a:lnTo>
                    <a:pt x="568" y="9075"/>
                  </a:lnTo>
                  <a:lnTo>
                    <a:pt x="568" y="8508"/>
                  </a:lnTo>
                  <a:lnTo>
                    <a:pt x="568" y="8082"/>
                  </a:lnTo>
                  <a:lnTo>
                    <a:pt x="710" y="7657"/>
                  </a:lnTo>
                  <a:lnTo>
                    <a:pt x="993" y="7373"/>
                  </a:lnTo>
                  <a:lnTo>
                    <a:pt x="1418" y="7090"/>
                  </a:lnTo>
                  <a:lnTo>
                    <a:pt x="13186" y="143"/>
                  </a:lnTo>
                  <a:lnTo>
                    <a:pt x="1276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1146300" y="3715250"/>
              <a:ext cx="25" cy="145350"/>
            </a:xfrm>
            <a:custGeom>
              <a:rect b="b" l="l" r="r" t="t"/>
              <a:pathLst>
                <a:path extrusionOk="0" h="5814" w="1">
                  <a:moveTo>
                    <a:pt x="1" y="1"/>
                  </a:moveTo>
                  <a:lnTo>
                    <a:pt x="1" y="58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1146300" y="3715250"/>
              <a:ext cx="25" cy="145350"/>
            </a:xfrm>
            <a:custGeom>
              <a:rect b="b" l="l" r="r" t="t"/>
              <a:pathLst>
                <a:path extrusionOk="0" fill="none" h="5814" w="1">
                  <a:moveTo>
                    <a:pt x="1" y="1"/>
                  </a:moveTo>
                  <a:lnTo>
                    <a:pt x="1" y="5814"/>
                  </a:lnTo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1787850" y="3357250"/>
              <a:ext cx="248150" cy="145350"/>
            </a:xfrm>
            <a:custGeom>
              <a:rect b="b" l="l" r="r" t="t"/>
              <a:pathLst>
                <a:path extrusionOk="0" h="5814" w="9926">
                  <a:moveTo>
                    <a:pt x="4963" y="1"/>
                  </a:moveTo>
                  <a:lnTo>
                    <a:pt x="1" y="2836"/>
                  </a:lnTo>
                  <a:lnTo>
                    <a:pt x="4821" y="5814"/>
                  </a:lnTo>
                  <a:lnTo>
                    <a:pt x="9925" y="2836"/>
                  </a:lnTo>
                  <a:lnTo>
                    <a:pt x="4963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1787850" y="3357250"/>
              <a:ext cx="248150" cy="145350"/>
            </a:xfrm>
            <a:custGeom>
              <a:rect b="b" l="l" r="r" t="t"/>
              <a:pathLst>
                <a:path extrusionOk="0" fill="none" h="5814" w="9926">
                  <a:moveTo>
                    <a:pt x="4963" y="1"/>
                  </a:moveTo>
                  <a:lnTo>
                    <a:pt x="9925" y="2836"/>
                  </a:lnTo>
                  <a:lnTo>
                    <a:pt x="4821" y="5814"/>
                  </a:lnTo>
                  <a:lnTo>
                    <a:pt x="1" y="2836"/>
                  </a:lnTo>
                  <a:lnTo>
                    <a:pt x="4963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1787850" y="3428150"/>
              <a:ext cx="120550" cy="95725"/>
            </a:xfrm>
            <a:custGeom>
              <a:rect b="b" l="l" r="r" t="t"/>
              <a:pathLst>
                <a:path extrusionOk="0" h="3829" w="4822">
                  <a:moveTo>
                    <a:pt x="1" y="0"/>
                  </a:moveTo>
                  <a:lnTo>
                    <a:pt x="1" y="993"/>
                  </a:lnTo>
                  <a:lnTo>
                    <a:pt x="4821" y="3829"/>
                  </a:lnTo>
                  <a:lnTo>
                    <a:pt x="4821" y="2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1787850" y="3428150"/>
              <a:ext cx="120550" cy="95725"/>
            </a:xfrm>
            <a:custGeom>
              <a:rect b="b" l="l" r="r" t="t"/>
              <a:pathLst>
                <a:path extrusionOk="0" fill="none" h="3829" w="4822">
                  <a:moveTo>
                    <a:pt x="4821" y="2978"/>
                  </a:moveTo>
                  <a:lnTo>
                    <a:pt x="4821" y="3829"/>
                  </a:lnTo>
                  <a:lnTo>
                    <a:pt x="1" y="993"/>
                  </a:lnTo>
                  <a:lnTo>
                    <a:pt x="1" y="0"/>
                  </a:lnTo>
                  <a:lnTo>
                    <a:pt x="4821" y="297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1908375" y="3428150"/>
              <a:ext cx="127625" cy="95725"/>
            </a:xfrm>
            <a:custGeom>
              <a:rect b="b" l="l" r="r" t="t"/>
              <a:pathLst>
                <a:path extrusionOk="0" h="3829" w="5105">
                  <a:moveTo>
                    <a:pt x="5104" y="0"/>
                  </a:moveTo>
                  <a:lnTo>
                    <a:pt x="0" y="2836"/>
                  </a:lnTo>
                  <a:lnTo>
                    <a:pt x="0" y="3829"/>
                  </a:lnTo>
                  <a:lnTo>
                    <a:pt x="5104" y="993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1908375" y="3428150"/>
              <a:ext cx="127625" cy="95725"/>
            </a:xfrm>
            <a:custGeom>
              <a:rect b="b" l="l" r="r" t="t"/>
              <a:pathLst>
                <a:path extrusionOk="0" fill="none" h="3829" w="5105">
                  <a:moveTo>
                    <a:pt x="5104" y="0"/>
                  </a:moveTo>
                  <a:lnTo>
                    <a:pt x="5104" y="993"/>
                  </a:lnTo>
                  <a:lnTo>
                    <a:pt x="0" y="3829"/>
                  </a:lnTo>
                  <a:lnTo>
                    <a:pt x="0" y="2836"/>
                  </a:lnTo>
                  <a:lnTo>
                    <a:pt x="5104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1561000" y="3371450"/>
              <a:ext cx="198525" cy="113425"/>
            </a:xfrm>
            <a:custGeom>
              <a:rect b="b" l="l" r="r" t="t"/>
              <a:pathLst>
                <a:path extrusionOk="0" h="4537" w="7941">
                  <a:moveTo>
                    <a:pt x="4538" y="0"/>
                  </a:moveTo>
                  <a:lnTo>
                    <a:pt x="1" y="2552"/>
                  </a:lnTo>
                  <a:lnTo>
                    <a:pt x="3545" y="4537"/>
                  </a:lnTo>
                  <a:lnTo>
                    <a:pt x="7941" y="1985"/>
                  </a:lnTo>
                  <a:lnTo>
                    <a:pt x="4538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1561000" y="3371450"/>
              <a:ext cx="198525" cy="113425"/>
            </a:xfrm>
            <a:custGeom>
              <a:rect b="b" l="l" r="r" t="t"/>
              <a:pathLst>
                <a:path extrusionOk="0" fill="none" h="4537" w="7941">
                  <a:moveTo>
                    <a:pt x="4538" y="0"/>
                  </a:moveTo>
                  <a:lnTo>
                    <a:pt x="7941" y="1985"/>
                  </a:lnTo>
                  <a:lnTo>
                    <a:pt x="3545" y="4537"/>
                  </a:lnTo>
                  <a:lnTo>
                    <a:pt x="1" y="2552"/>
                  </a:lnTo>
                  <a:lnTo>
                    <a:pt x="4538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1561000" y="3435250"/>
              <a:ext cx="88650" cy="74450"/>
            </a:xfrm>
            <a:custGeom>
              <a:rect b="b" l="l" r="r" t="t"/>
              <a:pathLst>
                <a:path extrusionOk="0" h="2978" w="3546">
                  <a:moveTo>
                    <a:pt x="1" y="0"/>
                  </a:moveTo>
                  <a:lnTo>
                    <a:pt x="1" y="993"/>
                  </a:lnTo>
                  <a:lnTo>
                    <a:pt x="3545" y="2977"/>
                  </a:lnTo>
                  <a:lnTo>
                    <a:pt x="3545" y="19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1561000" y="3435250"/>
              <a:ext cx="88650" cy="74450"/>
            </a:xfrm>
            <a:custGeom>
              <a:rect b="b" l="l" r="r" t="t"/>
              <a:pathLst>
                <a:path extrusionOk="0" fill="none" h="2978" w="3546">
                  <a:moveTo>
                    <a:pt x="3545" y="1985"/>
                  </a:moveTo>
                  <a:lnTo>
                    <a:pt x="3545" y="2977"/>
                  </a:lnTo>
                  <a:lnTo>
                    <a:pt x="1" y="993"/>
                  </a:lnTo>
                  <a:lnTo>
                    <a:pt x="1" y="0"/>
                  </a:lnTo>
                  <a:lnTo>
                    <a:pt x="3545" y="1985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1649625" y="3421050"/>
              <a:ext cx="109900" cy="88650"/>
            </a:xfrm>
            <a:custGeom>
              <a:rect b="b" l="l" r="r" t="t"/>
              <a:pathLst>
                <a:path extrusionOk="0" h="3546" w="4396">
                  <a:moveTo>
                    <a:pt x="4396" y="1"/>
                  </a:moveTo>
                  <a:lnTo>
                    <a:pt x="0" y="2553"/>
                  </a:lnTo>
                  <a:lnTo>
                    <a:pt x="0" y="3545"/>
                  </a:lnTo>
                  <a:lnTo>
                    <a:pt x="4396" y="993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1649625" y="3421050"/>
              <a:ext cx="109900" cy="88650"/>
            </a:xfrm>
            <a:custGeom>
              <a:rect b="b" l="l" r="r" t="t"/>
              <a:pathLst>
                <a:path extrusionOk="0" fill="none" h="3546" w="4396">
                  <a:moveTo>
                    <a:pt x="4396" y="1"/>
                  </a:moveTo>
                  <a:lnTo>
                    <a:pt x="4396" y="993"/>
                  </a:lnTo>
                  <a:lnTo>
                    <a:pt x="0" y="3545"/>
                  </a:lnTo>
                  <a:lnTo>
                    <a:pt x="0" y="2553"/>
                  </a:lnTo>
                  <a:lnTo>
                    <a:pt x="4396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1465300" y="3304100"/>
              <a:ext cx="163075" cy="95725"/>
            </a:xfrm>
            <a:custGeom>
              <a:rect b="b" l="l" r="r" t="t"/>
              <a:pathLst>
                <a:path extrusionOk="0" h="3829" w="6523">
                  <a:moveTo>
                    <a:pt x="4113" y="0"/>
                  </a:moveTo>
                  <a:lnTo>
                    <a:pt x="1" y="2410"/>
                  </a:lnTo>
                  <a:lnTo>
                    <a:pt x="2411" y="3828"/>
                  </a:lnTo>
                  <a:lnTo>
                    <a:pt x="6523" y="1418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1465300" y="3304100"/>
              <a:ext cx="163075" cy="95725"/>
            </a:xfrm>
            <a:custGeom>
              <a:rect b="b" l="l" r="r" t="t"/>
              <a:pathLst>
                <a:path extrusionOk="0" fill="none" h="3829" w="6523">
                  <a:moveTo>
                    <a:pt x="4113" y="0"/>
                  </a:moveTo>
                  <a:lnTo>
                    <a:pt x="6523" y="1418"/>
                  </a:lnTo>
                  <a:lnTo>
                    <a:pt x="2411" y="3828"/>
                  </a:lnTo>
                  <a:lnTo>
                    <a:pt x="1" y="2410"/>
                  </a:lnTo>
                  <a:lnTo>
                    <a:pt x="4113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1461775" y="3364350"/>
              <a:ext cx="63825" cy="60275"/>
            </a:xfrm>
            <a:custGeom>
              <a:rect b="b" l="l" r="r" t="t"/>
              <a:pathLst>
                <a:path extrusionOk="0" h="2411" w="2553">
                  <a:moveTo>
                    <a:pt x="0" y="0"/>
                  </a:moveTo>
                  <a:lnTo>
                    <a:pt x="0" y="993"/>
                  </a:lnTo>
                  <a:lnTo>
                    <a:pt x="2552" y="2411"/>
                  </a:lnTo>
                  <a:lnTo>
                    <a:pt x="2552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1461775" y="3364350"/>
              <a:ext cx="63825" cy="60275"/>
            </a:xfrm>
            <a:custGeom>
              <a:rect b="b" l="l" r="r" t="t"/>
              <a:pathLst>
                <a:path extrusionOk="0" fill="none" h="2411" w="2553">
                  <a:moveTo>
                    <a:pt x="2552" y="1418"/>
                  </a:moveTo>
                  <a:lnTo>
                    <a:pt x="2552" y="2411"/>
                  </a:lnTo>
                  <a:lnTo>
                    <a:pt x="0" y="993"/>
                  </a:lnTo>
                  <a:lnTo>
                    <a:pt x="0" y="0"/>
                  </a:lnTo>
                  <a:lnTo>
                    <a:pt x="2552" y="141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1525575" y="3339550"/>
              <a:ext cx="102800" cy="85075"/>
            </a:xfrm>
            <a:custGeom>
              <a:rect b="b" l="l" r="r" t="t"/>
              <a:pathLst>
                <a:path extrusionOk="0" h="3403" w="4112">
                  <a:moveTo>
                    <a:pt x="4112" y="0"/>
                  </a:moveTo>
                  <a:lnTo>
                    <a:pt x="0" y="2410"/>
                  </a:lnTo>
                  <a:lnTo>
                    <a:pt x="0" y="3403"/>
                  </a:lnTo>
                  <a:lnTo>
                    <a:pt x="4112" y="992"/>
                  </a:lnTo>
                  <a:lnTo>
                    <a:pt x="4112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1525575" y="3339550"/>
              <a:ext cx="102800" cy="85075"/>
            </a:xfrm>
            <a:custGeom>
              <a:rect b="b" l="l" r="r" t="t"/>
              <a:pathLst>
                <a:path extrusionOk="0" fill="none" h="3403" w="4112">
                  <a:moveTo>
                    <a:pt x="4112" y="0"/>
                  </a:moveTo>
                  <a:lnTo>
                    <a:pt x="4112" y="992"/>
                  </a:lnTo>
                  <a:lnTo>
                    <a:pt x="0" y="3403"/>
                  </a:lnTo>
                  <a:lnTo>
                    <a:pt x="0" y="2410"/>
                  </a:lnTo>
                  <a:lnTo>
                    <a:pt x="4112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4591550" y="4115775"/>
              <a:ext cx="779800" cy="822350"/>
            </a:xfrm>
            <a:custGeom>
              <a:rect b="b" l="l" r="r" t="t"/>
              <a:pathLst>
                <a:path extrusionOk="0" h="32894" w="31192">
                  <a:moveTo>
                    <a:pt x="3545" y="1"/>
                  </a:moveTo>
                  <a:lnTo>
                    <a:pt x="0" y="14888"/>
                  </a:lnTo>
                  <a:lnTo>
                    <a:pt x="31192" y="32894"/>
                  </a:lnTo>
                  <a:lnTo>
                    <a:pt x="27647" y="13895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4591550" y="4115775"/>
              <a:ext cx="779800" cy="822350"/>
            </a:xfrm>
            <a:custGeom>
              <a:rect b="b" l="l" r="r" t="t"/>
              <a:pathLst>
                <a:path extrusionOk="0" fill="none" h="32894" w="31192">
                  <a:moveTo>
                    <a:pt x="27647" y="13895"/>
                  </a:moveTo>
                  <a:lnTo>
                    <a:pt x="31192" y="32894"/>
                  </a:lnTo>
                  <a:lnTo>
                    <a:pt x="0" y="14888"/>
                  </a:lnTo>
                  <a:lnTo>
                    <a:pt x="3545" y="1"/>
                  </a:lnTo>
                  <a:lnTo>
                    <a:pt x="27647" y="13895"/>
                  </a:lnTo>
                  <a:close/>
                </a:path>
              </a:pathLst>
            </a:custGeom>
            <a:noFill/>
            <a:ln cap="rnd" cmpd="sng" w="3545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5282725" y="4413525"/>
              <a:ext cx="170150" cy="524600"/>
            </a:xfrm>
            <a:custGeom>
              <a:rect b="b" l="l" r="r" t="t"/>
              <a:pathLst>
                <a:path extrusionOk="0" h="20984" w="6806">
                  <a:moveTo>
                    <a:pt x="3403" y="0"/>
                  </a:moveTo>
                  <a:lnTo>
                    <a:pt x="0" y="1985"/>
                  </a:lnTo>
                  <a:lnTo>
                    <a:pt x="3545" y="20984"/>
                  </a:lnTo>
                  <a:lnTo>
                    <a:pt x="6806" y="18999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5282725" y="4413525"/>
              <a:ext cx="170150" cy="524600"/>
            </a:xfrm>
            <a:custGeom>
              <a:rect b="b" l="l" r="r" t="t"/>
              <a:pathLst>
                <a:path extrusionOk="0" fill="none" h="20984" w="6806">
                  <a:moveTo>
                    <a:pt x="0" y="1985"/>
                  </a:moveTo>
                  <a:lnTo>
                    <a:pt x="3403" y="0"/>
                  </a:lnTo>
                  <a:lnTo>
                    <a:pt x="6806" y="18999"/>
                  </a:lnTo>
                  <a:lnTo>
                    <a:pt x="3545" y="20984"/>
                  </a:lnTo>
                  <a:lnTo>
                    <a:pt x="0" y="1985"/>
                  </a:lnTo>
                  <a:close/>
                </a:path>
              </a:pathLst>
            </a:custGeom>
            <a:noFill/>
            <a:ln cap="rnd" cmpd="sng" w="3545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680150" y="4066150"/>
              <a:ext cx="687675" cy="397025"/>
            </a:xfrm>
            <a:custGeom>
              <a:rect b="b" l="l" r="r" t="t"/>
              <a:pathLst>
                <a:path extrusionOk="0" h="15881" w="27507">
                  <a:moveTo>
                    <a:pt x="3404" y="1"/>
                  </a:moveTo>
                  <a:lnTo>
                    <a:pt x="1" y="1986"/>
                  </a:lnTo>
                  <a:lnTo>
                    <a:pt x="24103" y="15880"/>
                  </a:lnTo>
                  <a:lnTo>
                    <a:pt x="27506" y="13895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4680150" y="4066150"/>
              <a:ext cx="687675" cy="397025"/>
            </a:xfrm>
            <a:custGeom>
              <a:rect b="b" l="l" r="r" t="t"/>
              <a:pathLst>
                <a:path extrusionOk="0" fill="none" h="15881" w="27507">
                  <a:moveTo>
                    <a:pt x="1" y="1986"/>
                  </a:moveTo>
                  <a:lnTo>
                    <a:pt x="3404" y="1"/>
                  </a:lnTo>
                  <a:lnTo>
                    <a:pt x="27506" y="13895"/>
                  </a:lnTo>
                  <a:lnTo>
                    <a:pt x="24103" y="15880"/>
                  </a:lnTo>
                  <a:lnTo>
                    <a:pt x="1" y="1986"/>
                  </a:lnTo>
                  <a:close/>
                </a:path>
              </a:pathLst>
            </a:custGeom>
            <a:noFill/>
            <a:ln cap="rnd" cmpd="sng" w="3545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3322625" y="3222575"/>
              <a:ext cx="131175" cy="131175"/>
            </a:xfrm>
            <a:custGeom>
              <a:rect b="b" l="l" r="r" t="t"/>
              <a:pathLst>
                <a:path extrusionOk="0" h="5247" w="5247">
                  <a:moveTo>
                    <a:pt x="3261" y="0"/>
                  </a:moveTo>
                  <a:lnTo>
                    <a:pt x="0" y="1843"/>
                  </a:lnTo>
                  <a:lnTo>
                    <a:pt x="142" y="2836"/>
                  </a:lnTo>
                  <a:lnTo>
                    <a:pt x="567" y="3828"/>
                  </a:lnTo>
                  <a:lnTo>
                    <a:pt x="1135" y="4679"/>
                  </a:lnTo>
                  <a:lnTo>
                    <a:pt x="1985" y="5246"/>
                  </a:lnTo>
                  <a:lnTo>
                    <a:pt x="5246" y="3403"/>
                  </a:lnTo>
                  <a:lnTo>
                    <a:pt x="4537" y="2694"/>
                  </a:lnTo>
                  <a:lnTo>
                    <a:pt x="3828" y="1843"/>
                  </a:lnTo>
                  <a:lnTo>
                    <a:pt x="3403" y="851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3322625" y="287725"/>
              <a:ext cx="92175" cy="2980950"/>
            </a:xfrm>
            <a:custGeom>
              <a:rect b="b" l="l" r="r" t="t"/>
              <a:pathLst>
                <a:path extrusionOk="0" h="119238" w="3687">
                  <a:moveTo>
                    <a:pt x="3687" y="1"/>
                  </a:moveTo>
                  <a:lnTo>
                    <a:pt x="284" y="1986"/>
                  </a:lnTo>
                  <a:lnTo>
                    <a:pt x="0" y="119237"/>
                  </a:lnTo>
                  <a:lnTo>
                    <a:pt x="0" y="119237"/>
                  </a:lnTo>
                  <a:lnTo>
                    <a:pt x="3261" y="117394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3329700" y="255825"/>
              <a:ext cx="99275" cy="81550"/>
            </a:xfrm>
            <a:custGeom>
              <a:rect b="b" l="l" r="r" t="t"/>
              <a:pathLst>
                <a:path extrusionOk="0" h="3262" w="3971">
                  <a:moveTo>
                    <a:pt x="3971" y="1"/>
                  </a:moveTo>
                  <a:lnTo>
                    <a:pt x="568" y="1986"/>
                  </a:lnTo>
                  <a:lnTo>
                    <a:pt x="284" y="2128"/>
                  </a:lnTo>
                  <a:lnTo>
                    <a:pt x="143" y="2411"/>
                  </a:lnTo>
                  <a:lnTo>
                    <a:pt x="1" y="2836"/>
                  </a:lnTo>
                  <a:lnTo>
                    <a:pt x="1" y="3262"/>
                  </a:lnTo>
                  <a:lnTo>
                    <a:pt x="3404" y="1277"/>
                  </a:lnTo>
                  <a:lnTo>
                    <a:pt x="3404" y="852"/>
                  </a:lnTo>
                  <a:lnTo>
                    <a:pt x="3545" y="568"/>
                  </a:lnTo>
                  <a:lnTo>
                    <a:pt x="3687" y="284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372250" y="3307625"/>
              <a:ext cx="3721725" cy="2148000"/>
            </a:xfrm>
            <a:custGeom>
              <a:rect b="b" l="l" r="r" t="t"/>
              <a:pathLst>
                <a:path extrusionOk="0" h="85920" w="148869">
                  <a:moveTo>
                    <a:pt x="3261" y="1"/>
                  </a:moveTo>
                  <a:lnTo>
                    <a:pt x="0" y="1844"/>
                  </a:lnTo>
                  <a:lnTo>
                    <a:pt x="145608" y="85919"/>
                  </a:lnTo>
                  <a:lnTo>
                    <a:pt x="148869" y="84076"/>
                  </a:lnTo>
                  <a:lnTo>
                    <a:pt x="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7012425" y="5409525"/>
              <a:ext cx="117000" cy="53175"/>
            </a:xfrm>
            <a:custGeom>
              <a:rect b="b" l="l" r="r" t="t"/>
              <a:pathLst>
                <a:path extrusionOk="0" h="2127" w="4680">
                  <a:moveTo>
                    <a:pt x="3262" y="0"/>
                  </a:moveTo>
                  <a:lnTo>
                    <a:pt x="1" y="1843"/>
                  </a:lnTo>
                  <a:lnTo>
                    <a:pt x="426" y="1985"/>
                  </a:lnTo>
                  <a:lnTo>
                    <a:pt x="710" y="2127"/>
                  </a:lnTo>
                  <a:lnTo>
                    <a:pt x="1135" y="2127"/>
                  </a:lnTo>
                  <a:lnTo>
                    <a:pt x="1419" y="1985"/>
                  </a:lnTo>
                  <a:lnTo>
                    <a:pt x="4679" y="0"/>
                  </a:lnTo>
                  <a:lnTo>
                    <a:pt x="4396" y="142"/>
                  </a:lnTo>
                  <a:lnTo>
                    <a:pt x="3687" y="142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7062050" y="2446325"/>
              <a:ext cx="92175" cy="2980950"/>
            </a:xfrm>
            <a:custGeom>
              <a:rect b="b" l="l" r="r" t="t"/>
              <a:pathLst>
                <a:path extrusionOk="0" h="119238" w="3687">
                  <a:moveTo>
                    <a:pt x="3687" y="1"/>
                  </a:moveTo>
                  <a:lnTo>
                    <a:pt x="284" y="1986"/>
                  </a:lnTo>
                  <a:lnTo>
                    <a:pt x="1" y="119237"/>
                  </a:lnTo>
                  <a:lnTo>
                    <a:pt x="3262" y="117394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7019525" y="2361250"/>
              <a:ext cx="134700" cy="134725"/>
            </a:xfrm>
            <a:custGeom>
              <a:rect b="b" l="l" r="r" t="t"/>
              <a:pathLst>
                <a:path extrusionOk="0" h="5389" w="5388">
                  <a:moveTo>
                    <a:pt x="3403" y="1"/>
                  </a:moveTo>
                  <a:lnTo>
                    <a:pt x="0" y="1986"/>
                  </a:lnTo>
                  <a:lnTo>
                    <a:pt x="851" y="2553"/>
                  </a:lnTo>
                  <a:lnTo>
                    <a:pt x="1418" y="3404"/>
                  </a:lnTo>
                  <a:lnTo>
                    <a:pt x="1843" y="4396"/>
                  </a:lnTo>
                  <a:lnTo>
                    <a:pt x="1985" y="5389"/>
                  </a:lnTo>
                  <a:lnTo>
                    <a:pt x="5388" y="3404"/>
                  </a:lnTo>
                  <a:lnTo>
                    <a:pt x="5246" y="2411"/>
                  </a:lnTo>
                  <a:lnTo>
                    <a:pt x="4821" y="1560"/>
                  </a:lnTo>
                  <a:lnTo>
                    <a:pt x="4112" y="710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3379325" y="259375"/>
              <a:ext cx="3725275" cy="2151525"/>
            </a:xfrm>
            <a:custGeom>
              <a:rect b="b" l="l" r="r" t="t"/>
              <a:pathLst>
                <a:path extrusionOk="0" h="86061" w="149011">
                  <a:moveTo>
                    <a:pt x="3404" y="1"/>
                  </a:moveTo>
                  <a:lnTo>
                    <a:pt x="1" y="1986"/>
                  </a:lnTo>
                  <a:lnTo>
                    <a:pt x="145608" y="86061"/>
                  </a:lnTo>
                  <a:lnTo>
                    <a:pt x="149011" y="84076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3343900" y="252300"/>
              <a:ext cx="120525" cy="56725"/>
            </a:xfrm>
            <a:custGeom>
              <a:rect b="b" l="l" r="r" t="t"/>
              <a:pathLst>
                <a:path extrusionOk="0" h="2269" w="4821">
                  <a:moveTo>
                    <a:pt x="3970" y="0"/>
                  </a:moveTo>
                  <a:lnTo>
                    <a:pt x="3686" y="142"/>
                  </a:lnTo>
                  <a:lnTo>
                    <a:pt x="3403" y="142"/>
                  </a:lnTo>
                  <a:lnTo>
                    <a:pt x="0" y="2127"/>
                  </a:lnTo>
                  <a:lnTo>
                    <a:pt x="284" y="1985"/>
                  </a:lnTo>
                  <a:lnTo>
                    <a:pt x="709" y="1985"/>
                  </a:lnTo>
                  <a:lnTo>
                    <a:pt x="992" y="2127"/>
                  </a:lnTo>
                  <a:lnTo>
                    <a:pt x="1418" y="2269"/>
                  </a:lnTo>
                  <a:lnTo>
                    <a:pt x="4821" y="284"/>
                  </a:lnTo>
                  <a:lnTo>
                    <a:pt x="4395" y="142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7047875" y="5402425"/>
              <a:ext cx="92175" cy="56750"/>
            </a:xfrm>
            <a:custGeom>
              <a:rect b="b" l="l" r="r" t="t"/>
              <a:pathLst>
                <a:path extrusionOk="0" h="2270" w="3687">
                  <a:moveTo>
                    <a:pt x="3687" y="1"/>
                  </a:moveTo>
                  <a:lnTo>
                    <a:pt x="426" y="1844"/>
                  </a:lnTo>
                  <a:lnTo>
                    <a:pt x="1" y="2269"/>
                  </a:lnTo>
                  <a:lnTo>
                    <a:pt x="1" y="2269"/>
                  </a:lnTo>
                  <a:lnTo>
                    <a:pt x="3261" y="284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7054975" y="5398875"/>
              <a:ext cx="85075" cy="49650"/>
            </a:xfrm>
            <a:custGeom>
              <a:rect b="b" l="l" r="r" t="t"/>
              <a:pathLst>
                <a:path extrusionOk="0" h="1986" w="3403">
                  <a:moveTo>
                    <a:pt x="3403" y="1"/>
                  </a:moveTo>
                  <a:lnTo>
                    <a:pt x="1017" y="1453"/>
                  </a:lnTo>
                  <a:lnTo>
                    <a:pt x="1017" y="1453"/>
                  </a:lnTo>
                  <a:lnTo>
                    <a:pt x="2977" y="426"/>
                  </a:lnTo>
                  <a:lnTo>
                    <a:pt x="3119" y="284"/>
                  </a:lnTo>
                  <a:lnTo>
                    <a:pt x="3261" y="143"/>
                  </a:lnTo>
                  <a:lnTo>
                    <a:pt x="3403" y="143"/>
                  </a:lnTo>
                  <a:lnTo>
                    <a:pt x="3403" y="1"/>
                  </a:lnTo>
                  <a:close/>
                  <a:moveTo>
                    <a:pt x="1017" y="1453"/>
                  </a:moveTo>
                  <a:lnTo>
                    <a:pt x="0" y="1986"/>
                  </a:lnTo>
                  <a:lnTo>
                    <a:pt x="142" y="1986"/>
                  </a:lnTo>
                  <a:lnTo>
                    <a:pt x="1017" y="14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7058500" y="5381150"/>
              <a:ext cx="85100" cy="67375"/>
            </a:xfrm>
            <a:custGeom>
              <a:rect b="b" l="l" r="r" t="t"/>
              <a:pathLst>
                <a:path extrusionOk="0" h="2695" w="3404">
                  <a:moveTo>
                    <a:pt x="3404" y="1"/>
                  </a:moveTo>
                  <a:lnTo>
                    <a:pt x="143" y="1844"/>
                  </a:lnTo>
                  <a:lnTo>
                    <a:pt x="143" y="2269"/>
                  </a:lnTo>
                  <a:lnTo>
                    <a:pt x="1" y="2695"/>
                  </a:lnTo>
                  <a:lnTo>
                    <a:pt x="3262" y="710"/>
                  </a:lnTo>
                  <a:lnTo>
                    <a:pt x="3404" y="285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343900" y="248750"/>
              <a:ext cx="3813875" cy="5213950"/>
            </a:xfrm>
            <a:custGeom>
              <a:rect b="b" l="l" r="r" t="t"/>
              <a:pathLst>
                <a:path extrusionOk="0" h="208558" w="152555">
                  <a:moveTo>
                    <a:pt x="3544" y="0"/>
                  </a:moveTo>
                  <a:lnTo>
                    <a:pt x="3261" y="142"/>
                  </a:lnTo>
                  <a:lnTo>
                    <a:pt x="0" y="2127"/>
                  </a:lnTo>
                  <a:lnTo>
                    <a:pt x="284" y="1985"/>
                  </a:lnTo>
                  <a:lnTo>
                    <a:pt x="567" y="1985"/>
                  </a:lnTo>
                  <a:lnTo>
                    <a:pt x="992" y="2127"/>
                  </a:lnTo>
                  <a:lnTo>
                    <a:pt x="1418" y="2269"/>
                  </a:lnTo>
                  <a:lnTo>
                    <a:pt x="147025" y="86344"/>
                  </a:lnTo>
                  <a:lnTo>
                    <a:pt x="147876" y="86911"/>
                  </a:lnTo>
                  <a:lnTo>
                    <a:pt x="148585" y="87904"/>
                  </a:lnTo>
                  <a:lnTo>
                    <a:pt x="149010" y="88896"/>
                  </a:lnTo>
                  <a:lnTo>
                    <a:pt x="149152" y="89889"/>
                  </a:lnTo>
                  <a:lnTo>
                    <a:pt x="148868" y="207282"/>
                  </a:lnTo>
                  <a:lnTo>
                    <a:pt x="148727" y="207707"/>
                  </a:lnTo>
                  <a:lnTo>
                    <a:pt x="148443" y="208133"/>
                  </a:lnTo>
                  <a:lnTo>
                    <a:pt x="147734" y="208558"/>
                  </a:lnTo>
                  <a:lnTo>
                    <a:pt x="151562" y="206715"/>
                  </a:lnTo>
                  <a:lnTo>
                    <a:pt x="151846" y="206431"/>
                  </a:lnTo>
                  <a:lnTo>
                    <a:pt x="151988" y="206148"/>
                  </a:lnTo>
                  <a:lnTo>
                    <a:pt x="152129" y="205722"/>
                  </a:lnTo>
                  <a:lnTo>
                    <a:pt x="152129" y="205297"/>
                  </a:lnTo>
                  <a:lnTo>
                    <a:pt x="152555" y="88045"/>
                  </a:lnTo>
                  <a:lnTo>
                    <a:pt x="152413" y="86911"/>
                  </a:lnTo>
                  <a:lnTo>
                    <a:pt x="151846" y="85919"/>
                  </a:lnTo>
                  <a:lnTo>
                    <a:pt x="151279" y="85068"/>
                  </a:lnTo>
                  <a:lnTo>
                    <a:pt x="150428" y="84359"/>
                  </a:lnTo>
                  <a:lnTo>
                    <a:pt x="4821" y="284"/>
                  </a:lnTo>
                  <a:lnTo>
                    <a:pt x="4395" y="142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3343900" y="248750"/>
              <a:ext cx="3813875" cy="5213950"/>
            </a:xfrm>
            <a:custGeom>
              <a:rect b="b" l="l" r="r" t="t"/>
              <a:pathLst>
                <a:path extrusionOk="0" fill="none" h="208558" w="152555">
                  <a:moveTo>
                    <a:pt x="150428" y="84359"/>
                  </a:moveTo>
                  <a:lnTo>
                    <a:pt x="4821" y="284"/>
                  </a:lnTo>
                  <a:lnTo>
                    <a:pt x="4821" y="284"/>
                  </a:lnTo>
                  <a:lnTo>
                    <a:pt x="4395" y="142"/>
                  </a:lnTo>
                  <a:lnTo>
                    <a:pt x="3970" y="0"/>
                  </a:lnTo>
                  <a:lnTo>
                    <a:pt x="3544" y="0"/>
                  </a:lnTo>
                  <a:lnTo>
                    <a:pt x="3261" y="142"/>
                  </a:lnTo>
                  <a:lnTo>
                    <a:pt x="0" y="2127"/>
                  </a:lnTo>
                  <a:lnTo>
                    <a:pt x="0" y="2127"/>
                  </a:lnTo>
                  <a:lnTo>
                    <a:pt x="284" y="1985"/>
                  </a:lnTo>
                  <a:lnTo>
                    <a:pt x="567" y="1985"/>
                  </a:lnTo>
                  <a:lnTo>
                    <a:pt x="992" y="2127"/>
                  </a:lnTo>
                  <a:lnTo>
                    <a:pt x="1418" y="2269"/>
                  </a:lnTo>
                  <a:lnTo>
                    <a:pt x="147025" y="86344"/>
                  </a:lnTo>
                  <a:lnTo>
                    <a:pt x="147025" y="86344"/>
                  </a:lnTo>
                  <a:lnTo>
                    <a:pt x="147876" y="86911"/>
                  </a:lnTo>
                  <a:lnTo>
                    <a:pt x="148585" y="87904"/>
                  </a:lnTo>
                  <a:lnTo>
                    <a:pt x="149010" y="88896"/>
                  </a:lnTo>
                  <a:lnTo>
                    <a:pt x="149152" y="89889"/>
                  </a:lnTo>
                  <a:lnTo>
                    <a:pt x="148868" y="207282"/>
                  </a:lnTo>
                  <a:lnTo>
                    <a:pt x="148868" y="207282"/>
                  </a:lnTo>
                  <a:lnTo>
                    <a:pt x="148727" y="207707"/>
                  </a:lnTo>
                  <a:lnTo>
                    <a:pt x="148443" y="208133"/>
                  </a:lnTo>
                  <a:lnTo>
                    <a:pt x="147734" y="208558"/>
                  </a:lnTo>
                  <a:lnTo>
                    <a:pt x="151562" y="206715"/>
                  </a:lnTo>
                  <a:lnTo>
                    <a:pt x="151562" y="206715"/>
                  </a:lnTo>
                  <a:lnTo>
                    <a:pt x="151846" y="206431"/>
                  </a:lnTo>
                  <a:lnTo>
                    <a:pt x="151988" y="206148"/>
                  </a:lnTo>
                  <a:lnTo>
                    <a:pt x="152129" y="205722"/>
                  </a:lnTo>
                  <a:lnTo>
                    <a:pt x="152129" y="205297"/>
                  </a:lnTo>
                  <a:lnTo>
                    <a:pt x="152555" y="88045"/>
                  </a:lnTo>
                  <a:lnTo>
                    <a:pt x="152555" y="88045"/>
                  </a:lnTo>
                  <a:lnTo>
                    <a:pt x="152413" y="86911"/>
                  </a:lnTo>
                  <a:lnTo>
                    <a:pt x="151846" y="85919"/>
                  </a:lnTo>
                  <a:lnTo>
                    <a:pt x="151279" y="85068"/>
                  </a:lnTo>
                  <a:lnTo>
                    <a:pt x="150428" y="84359"/>
                  </a:lnTo>
                  <a:lnTo>
                    <a:pt x="150428" y="84359"/>
                  </a:lnTo>
                  <a:close/>
                </a:path>
              </a:pathLst>
            </a:custGeom>
            <a:noFill/>
            <a:ln cap="rnd" cmpd="sng" w="248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322625" y="301925"/>
              <a:ext cx="3746550" cy="5160775"/>
            </a:xfrm>
            <a:custGeom>
              <a:rect b="b" l="l" r="r" t="t"/>
              <a:pathLst>
                <a:path extrusionOk="0" h="206431" w="149862">
                  <a:moveTo>
                    <a:pt x="1135" y="0"/>
                  </a:moveTo>
                  <a:lnTo>
                    <a:pt x="851" y="142"/>
                  </a:lnTo>
                  <a:lnTo>
                    <a:pt x="709" y="425"/>
                  </a:lnTo>
                  <a:lnTo>
                    <a:pt x="426" y="709"/>
                  </a:lnTo>
                  <a:lnTo>
                    <a:pt x="284" y="992"/>
                  </a:lnTo>
                  <a:lnTo>
                    <a:pt x="284" y="1418"/>
                  </a:lnTo>
                  <a:lnTo>
                    <a:pt x="0" y="118669"/>
                  </a:lnTo>
                  <a:lnTo>
                    <a:pt x="142" y="119662"/>
                  </a:lnTo>
                  <a:lnTo>
                    <a:pt x="567" y="120654"/>
                  </a:lnTo>
                  <a:lnTo>
                    <a:pt x="1135" y="121505"/>
                  </a:lnTo>
                  <a:lnTo>
                    <a:pt x="1985" y="122214"/>
                  </a:lnTo>
                  <a:lnTo>
                    <a:pt x="147593" y="206147"/>
                  </a:lnTo>
                  <a:lnTo>
                    <a:pt x="148018" y="206431"/>
                  </a:lnTo>
                  <a:lnTo>
                    <a:pt x="148727" y="206431"/>
                  </a:lnTo>
                  <a:lnTo>
                    <a:pt x="149011" y="206289"/>
                  </a:lnTo>
                  <a:lnTo>
                    <a:pt x="149152" y="206147"/>
                  </a:lnTo>
                  <a:lnTo>
                    <a:pt x="149436" y="205864"/>
                  </a:lnTo>
                  <a:lnTo>
                    <a:pt x="149578" y="205438"/>
                  </a:lnTo>
                  <a:lnTo>
                    <a:pt x="149578" y="205013"/>
                  </a:lnTo>
                  <a:lnTo>
                    <a:pt x="149861" y="87762"/>
                  </a:lnTo>
                  <a:lnTo>
                    <a:pt x="149719" y="86769"/>
                  </a:lnTo>
                  <a:lnTo>
                    <a:pt x="149294" y="85777"/>
                  </a:lnTo>
                  <a:lnTo>
                    <a:pt x="148727" y="84926"/>
                  </a:lnTo>
                  <a:lnTo>
                    <a:pt x="147876" y="84359"/>
                  </a:lnTo>
                  <a:lnTo>
                    <a:pt x="2269" y="284"/>
                  </a:lnTo>
                  <a:lnTo>
                    <a:pt x="1843" y="142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322625" y="301925"/>
              <a:ext cx="3746550" cy="5160775"/>
            </a:xfrm>
            <a:custGeom>
              <a:rect b="b" l="l" r="r" t="t"/>
              <a:pathLst>
                <a:path extrusionOk="0" fill="none" h="206431" w="149862">
                  <a:moveTo>
                    <a:pt x="147876" y="84359"/>
                  </a:moveTo>
                  <a:lnTo>
                    <a:pt x="147876" y="84359"/>
                  </a:lnTo>
                  <a:lnTo>
                    <a:pt x="148727" y="84926"/>
                  </a:lnTo>
                  <a:lnTo>
                    <a:pt x="149294" y="85777"/>
                  </a:lnTo>
                  <a:lnTo>
                    <a:pt x="149719" y="86769"/>
                  </a:lnTo>
                  <a:lnTo>
                    <a:pt x="149861" y="87762"/>
                  </a:lnTo>
                  <a:lnTo>
                    <a:pt x="149578" y="205013"/>
                  </a:lnTo>
                  <a:lnTo>
                    <a:pt x="149578" y="205013"/>
                  </a:lnTo>
                  <a:lnTo>
                    <a:pt x="149578" y="205438"/>
                  </a:lnTo>
                  <a:lnTo>
                    <a:pt x="149436" y="205864"/>
                  </a:lnTo>
                  <a:lnTo>
                    <a:pt x="149152" y="206147"/>
                  </a:lnTo>
                  <a:lnTo>
                    <a:pt x="149011" y="206289"/>
                  </a:lnTo>
                  <a:lnTo>
                    <a:pt x="148727" y="206431"/>
                  </a:lnTo>
                  <a:lnTo>
                    <a:pt x="148302" y="206431"/>
                  </a:lnTo>
                  <a:lnTo>
                    <a:pt x="148018" y="206431"/>
                  </a:lnTo>
                  <a:lnTo>
                    <a:pt x="147593" y="206147"/>
                  </a:lnTo>
                  <a:lnTo>
                    <a:pt x="1985" y="122214"/>
                  </a:lnTo>
                  <a:lnTo>
                    <a:pt x="1985" y="122214"/>
                  </a:lnTo>
                  <a:lnTo>
                    <a:pt x="1135" y="121505"/>
                  </a:lnTo>
                  <a:lnTo>
                    <a:pt x="567" y="120654"/>
                  </a:lnTo>
                  <a:lnTo>
                    <a:pt x="142" y="119662"/>
                  </a:lnTo>
                  <a:lnTo>
                    <a:pt x="0" y="118669"/>
                  </a:lnTo>
                  <a:lnTo>
                    <a:pt x="284" y="1418"/>
                  </a:lnTo>
                  <a:lnTo>
                    <a:pt x="284" y="1418"/>
                  </a:lnTo>
                  <a:lnTo>
                    <a:pt x="284" y="992"/>
                  </a:lnTo>
                  <a:lnTo>
                    <a:pt x="426" y="709"/>
                  </a:lnTo>
                  <a:lnTo>
                    <a:pt x="709" y="425"/>
                  </a:lnTo>
                  <a:lnTo>
                    <a:pt x="851" y="142"/>
                  </a:lnTo>
                  <a:lnTo>
                    <a:pt x="1135" y="0"/>
                  </a:lnTo>
                  <a:lnTo>
                    <a:pt x="1560" y="0"/>
                  </a:lnTo>
                  <a:lnTo>
                    <a:pt x="1843" y="142"/>
                  </a:lnTo>
                  <a:lnTo>
                    <a:pt x="2269" y="284"/>
                  </a:lnTo>
                  <a:lnTo>
                    <a:pt x="147876" y="84359"/>
                  </a:lnTo>
                  <a:close/>
                </a:path>
              </a:pathLst>
            </a:custGeom>
            <a:noFill/>
            <a:ln cap="rnd" cmpd="sng" w="24800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404150" y="440150"/>
              <a:ext cx="3579950" cy="4855975"/>
            </a:xfrm>
            <a:custGeom>
              <a:rect b="b" l="l" r="r" t="t"/>
              <a:pathLst>
                <a:path extrusionOk="0" h="194239" w="143198">
                  <a:moveTo>
                    <a:pt x="284" y="0"/>
                  </a:moveTo>
                  <a:lnTo>
                    <a:pt x="0" y="111723"/>
                  </a:lnTo>
                  <a:lnTo>
                    <a:pt x="142914" y="194238"/>
                  </a:lnTo>
                  <a:lnTo>
                    <a:pt x="143197" y="8251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549475" y="1049800"/>
              <a:ext cx="322575" cy="194975"/>
            </a:xfrm>
            <a:custGeom>
              <a:rect b="b" l="l" r="r" t="t"/>
              <a:pathLst>
                <a:path extrusionOk="0" h="7799" w="12903">
                  <a:moveTo>
                    <a:pt x="0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142" y="568"/>
                  </a:lnTo>
                  <a:lnTo>
                    <a:pt x="142" y="709"/>
                  </a:lnTo>
                  <a:lnTo>
                    <a:pt x="284" y="709"/>
                  </a:lnTo>
                  <a:lnTo>
                    <a:pt x="12477" y="7798"/>
                  </a:lnTo>
                  <a:lnTo>
                    <a:pt x="12760" y="7798"/>
                  </a:lnTo>
                  <a:lnTo>
                    <a:pt x="12902" y="7657"/>
                  </a:lnTo>
                  <a:lnTo>
                    <a:pt x="12760" y="7373"/>
                  </a:lnTo>
                  <a:lnTo>
                    <a:pt x="12760" y="7231"/>
                  </a:lnTo>
                  <a:lnTo>
                    <a:pt x="12619" y="7089"/>
                  </a:lnTo>
                  <a:lnTo>
                    <a:pt x="12477" y="6948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134300" y="1524750"/>
              <a:ext cx="638050" cy="393475"/>
            </a:xfrm>
            <a:custGeom>
              <a:rect b="b" l="l" r="r" t="t"/>
              <a:pathLst>
                <a:path extrusionOk="0" h="15739" w="25522">
                  <a:moveTo>
                    <a:pt x="426" y="1"/>
                  </a:moveTo>
                  <a:lnTo>
                    <a:pt x="143" y="143"/>
                  </a:lnTo>
                  <a:lnTo>
                    <a:pt x="1" y="284"/>
                  </a:lnTo>
                  <a:lnTo>
                    <a:pt x="1" y="426"/>
                  </a:lnTo>
                  <a:lnTo>
                    <a:pt x="1" y="852"/>
                  </a:lnTo>
                  <a:lnTo>
                    <a:pt x="143" y="1135"/>
                  </a:lnTo>
                  <a:lnTo>
                    <a:pt x="284" y="1419"/>
                  </a:lnTo>
                  <a:lnTo>
                    <a:pt x="568" y="1561"/>
                  </a:lnTo>
                  <a:lnTo>
                    <a:pt x="24954" y="15597"/>
                  </a:lnTo>
                  <a:lnTo>
                    <a:pt x="25096" y="15738"/>
                  </a:lnTo>
                  <a:lnTo>
                    <a:pt x="25379" y="15738"/>
                  </a:lnTo>
                  <a:lnTo>
                    <a:pt x="25521" y="15455"/>
                  </a:lnTo>
                  <a:lnTo>
                    <a:pt x="25521" y="15313"/>
                  </a:lnTo>
                  <a:lnTo>
                    <a:pt x="25379" y="14604"/>
                  </a:lnTo>
                  <a:lnTo>
                    <a:pt x="25096" y="14321"/>
                  </a:lnTo>
                  <a:lnTo>
                    <a:pt x="24954" y="14179"/>
                  </a:lnTo>
                  <a:lnTo>
                    <a:pt x="568" y="143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3691250" y="1421975"/>
              <a:ext cx="322575" cy="198500"/>
            </a:xfrm>
            <a:custGeom>
              <a:rect b="b" l="l" r="r" t="t"/>
              <a:pathLst>
                <a:path extrusionOk="0" h="7940" w="12903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142" y="567"/>
                  </a:lnTo>
                  <a:lnTo>
                    <a:pt x="284" y="851"/>
                  </a:lnTo>
                  <a:lnTo>
                    <a:pt x="12477" y="7798"/>
                  </a:lnTo>
                  <a:lnTo>
                    <a:pt x="12619" y="7940"/>
                  </a:lnTo>
                  <a:lnTo>
                    <a:pt x="12761" y="7940"/>
                  </a:lnTo>
                  <a:lnTo>
                    <a:pt x="12761" y="7798"/>
                  </a:lnTo>
                  <a:lnTo>
                    <a:pt x="12902" y="7656"/>
                  </a:lnTo>
                  <a:lnTo>
                    <a:pt x="12761" y="7515"/>
                  </a:lnTo>
                  <a:lnTo>
                    <a:pt x="12761" y="7373"/>
                  </a:lnTo>
                  <a:lnTo>
                    <a:pt x="12619" y="7231"/>
                  </a:lnTo>
                  <a:lnTo>
                    <a:pt x="12477" y="7089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3620350" y="1234125"/>
              <a:ext cx="322575" cy="198500"/>
            </a:xfrm>
            <a:custGeom>
              <a:rect b="b" l="l" r="r" t="t"/>
              <a:pathLst>
                <a:path extrusionOk="0" h="7940" w="12903">
                  <a:moveTo>
                    <a:pt x="143" y="0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143" y="567"/>
                  </a:lnTo>
                  <a:lnTo>
                    <a:pt x="284" y="851"/>
                  </a:lnTo>
                  <a:lnTo>
                    <a:pt x="12477" y="7940"/>
                  </a:lnTo>
                  <a:lnTo>
                    <a:pt x="12761" y="7940"/>
                  </a:lnTo>
                  <a:lnTo>
                    <a:pt x="12903" y="7798"/>
                  </a:lnTo>
                  <a:lnTo>
                    <a:pt x="12903" y="7656"/>
                  </a:lnTo>
                  <a:lnTo>
                    <a:pt x="12761" y="7373"/>
                  </a:lnTo>
                  <a:lnTo>
                    <a:pt x="12477" y="7089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3762125" y="1609825"/>
              <a:ext cx="322575" cy="198525"/>
            </a:xfrm>
            <a:custGeom>
              <a:rect b="b" l="l" r="r" t="t"/>
              <a:pathLst>
                <a:path extrusionOk="0" h="7941" w="12903">
                  <a:moveTo>
                    <a:pt x="143" y="1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143" y="568"/>
                  </a:lnTo>
                  <a:lnTo>
                    <a:pt x="285" y="851"/>
                  </a:lnTo>
                  <a:lnTo>
                    <a:pt x="12478" y="7799"/>
                  </a:lnTo>
                  <a:lnTo>
                    <a:pt x="12619" y="7940"/>
                  </a:lnTo>
                  <a:lnTo>
                    <a:pt x="12761" y="7799"/>
                  </a:lnTo>
                  <a:lnTo>
                    <a:pt x="12903" y="7799"/>
                  </a:lnTo>
                  <a:lnTo>
                    <a:pt x="12903" y="7657"/>
                  </a:lnTo>
                  <a:lnTo>
                    <a:pt x="12761" y="7515"/>
                  </a:lnTo>
                  <a:lnTo>
                    <a:pt x="12761" y="7231"/>
                  </a:lnTo>
                  <a:lnTo>
                    <a:pt x="12619" y="7090"/>
                  </a:lnTo>
                  <a:lnTo>
                    <a:pt x="12478" y="7090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4300900" y="3527400"/>
              <a:ext cx="322575" cy="198500"/>
            </a:xfrm>
            <a:custGeom>
              <a:rect b="b" l="l" r="r" t="t"/>
              <a:pathLst>
                <a:path extrusionOk="0" h="7940" w="12903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0" y="426"/>
                  </a:lnTo>
                  <a:lnTo>
                    <a:pt x="142" y="567"/>
                  </a:lnTo>
                  <a:lnTo>
                    <a:pt x="284" y="709"/>
                  </a:lnTo>
                  <a:lnTo>
                    <a:pt x="426" y="851"/>
                  </a:lnTo>
                  <a:lnTo>
                    <a:pt x="12477" y="7798"/>
                  </a:lnTo>
                  <a:lnTo>
                    <a:pt x="12619" y="7940"/>
                  </a:lnTo>
                  <a:lnTo>
                    <a:pt x="12761" y="7798"/>
                  </a:lnTo>
                  <a:lnTo>
                    <a:pt x="12902" y="7798"/>
                  </a:lnTo>
                  <a:lnTo>
                    <a:pt x="12902" y="7656"/>
                  </a:lnTo>
                  <a:lnTo>
                    <a:pt x="12902" y="7515"/>
                  </a:lnTo>
                  <a:lnTo>
                    <a:pt x="12761" y="7231"/>
                  </a:lnTo>
                  <a:lnTo>
                    <a:pt x="12619" y="7089"/>
                  </a:lnTo>
                  <a:lnTo>
                    <a:pt x="12477" y="708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4378875" y="3421050"/>
              <a:ext cx="471450" cy="294225"/>
            </a:xfrm>
            <a:custGeom>
              <a:rect b="b" l="l" r="r" t="t"/>
              <a:pathLst>
                <a:path extrusionOk="0" h="11769" w="18858">
                  <a:moveTo>
                    <a:pt x="142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42" y="993"/>
                  </a:lnTo>
                  <a:lnTo>
                    <a:pt x="284" y="1277"/>
                  </a:lnTo>
                  <a:lnTo>
                    <a:pt x="568" y="1419"/>
                  </a:lnTo>
                  <a:lnTo>
                    <a:pt x="18290" y="11627"/>
                  </a:lnTo>
                  <a:lnTo>
                    <a:pt x="18432" y="11769"/>
                  </a:lnTo>
                  <a:lnTo>
                    <a:pt x="18715" y="11769"/>
                  </a:lnTo>
                  <a:lnTo>
                    <a:pt x="18857" y="11485"/>
                  </a:lnTo>
                  <a:lnTo>
                    <a:pt x="18857" y="11343"/>
                  </a:lnTo>
                  <a:lnTo>
                    <a:pt x="18857" y="11060"/>
                  </a:lnTo>
                  <a:lnTo>
                    <a:pt x="18715" y="10634"/>
                  </a:lnTo>
                  <a:lnTo>
                    <a:pt x="18432" y="10351"/>
                  </a:lnTo>
                  <a:lnTo>
                    <a:pt x="18290" y="1020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4378875" y="3421050"/>
              <a:ext cx="471450" cy="294225"/>
            </a:xfrm>
            <a:custGeom>
              <a:rect b="b" l="l" r="r" t="t"/>
              <a:pathLst>
                <a:path extrusionOk="0" fill="none" h="11769" w="18858">
                  <a:moveTo>
                    <a:pt x="18857" y="11060"/>
                  </a:moveTo>
                  <a:lnTo>
                    <a:pt x="18857" y="11060"/>
                  </a:lnTo>
                  <a:lnTo>
                    <a:pt x="18857" y="11343"/>
                  </a:lnTo>
                  <a:lnTo>
                    <a:pt x="18857" y="11343"/>
                  </a:lnTo>
                  <a:lnTo>
                    <a:pt x="18857" y="11485"/>
                  </a:lnTo>
                  <a:lnTo>
                    <a:pt x="18857" y="11485"/>
                  </a:lnTo>
                  <a:lnTo>
                    <a:pt x="18715" y="11769"/>
                  </a:lnTo>
                  <a:lnTo>
                    <a:pt x="18715" y="11769"/>
                  </a:lnTo>
                  <a:lnTo>
                    <a:pt x="18432" y="11769"/>
                  </a:lnTo>
                  <a:lnTo>
                    <a:pt x="18432" y="11769"/>
                  </a:lnTo>
                  <a:lnTo>
                    <a:pt x="18290" y="11627"/>
                  </a:lnTo>
                  <a:lnTo>
                    <a:pt x="568" y="1419"/>
                  </a:lnTo>
                  <a:lnTo>
                    <a:pt x="568" y="1419"/>
                  </a:lnTo>
                  <a:lnTo>
                    <a:pt x="284" y="1277"/>
                  </a:lnTo>
                  <a:lnTo>
                    <a:pt x="284" y="1277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568" y="1"/>
                  </a:lnTo>
                  <a:lnTo>
                    <a:pt x="18290" y="10209"/>
                  </a:lnTo>
                  <a:lnTo>
                    <a:pt x="18290" y="10209"/>
                  </a:lnTo>
                  <a:lnTo>
                    <a:pt x="18432" y="10351"/>
                  </a:lnTo>
                  <a:lnTo>
                    <a:pt x="18432" y="10351"/>
                  </a:lnTo>
                  <a:lnTo>
                    <a:pt x="18715" y="10634"/>
                  </a:lnTo>
                  <a:lnTo>
                    <a:pt x="18715" y="10634"/>
                  </a:lnTo>
                  <a:lnTo>
                    <a:pt x="18857" y="11060"/>
                  </a:lnTo>
                  <a:lnTo>
                    <a:pt x="18857" y="110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93050" y="3438775"/>
              <a:ext cx="443100" cy="258775"/>
            </a:xfrm>
            <a:custGeom>
              <a:rect b="b" l="l" r="r" t="t"/>
              <a:pathLst>
                <a:path extrusionOk="0" fill="none" h="10351" w="17724">
                  <a:moveTo>
                    <a:pt x="17723" y="10351"/>
                  </a:moveTo>
                  <a:lnTo>
                    <a:pt x="1" y="1"/>
                  </a:lnTo>
                  <a:lnTo>
                    <a:pt x="17723" y="103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499400" y="3343075"/>
              <a:ext cx="400550" cy="255225"/>
            </a:xfrm>
            <a:custGeom>
              <a:rect b="b" l="l" r="r" t="t"/>
              <a:pathLst>
                <a:path extrusionOk="0" h="10209" w="16022">
                  <a:moveTo>
                    <a:pt x="567" y="710"/>
                  </a:moveTo>
                  <a:lnTo>
                    <a:pt x="15454" y="9358"/>
                  </a:lnTo>
                  <a:lnTo>
                    <a:pt x="15312" y="9358"/>
                  </a:lnTo>
                  <a:lnTo>
                    <a:pt x="567" y="710"/>
                  </a:lnTo>
                  <a:close/>
                  <a:moveTo>
                    <a:pt x="142" y="1"/>
                  </a:moveTo>
                  <a:lnTo>
                    <a:pt x="0" y="143"/>
                  </a:lnTo>
                  <a:lnTo>
                    <a:pt x="0" y="426"/>
                  </a:lnTo>
                  <a:lnTo>
                    <a:pt x="0" y="710"/>
                  </a:lnTo>
                  <a:lnTo>
                    <a:pt x="142" y="993"/>
                  </a:lnTo>
                  <a:lnTo>
                    <a:pt x="284" y="1277"/>
                  </a:lnTo>
                  <a:lnTo>
                    <a:pt x="567" y="1560"/>
                  </a:lnTo>
                  <a:lnTo>
                    <a:pt x="15312" y="10067"/>
                  </a:lnTo>
                  <a:lnTo>
                    <a:pt x="15596" y="10209"/>
                  </a:lnTo>
                  <a:lnTo>
                    <a:pt x="15738" y="10067"/>
                  </a:lnTo>
                  <a:lnTo>
                    <a:pt x="15879" y="9925"/>
                  </a:lnTo>
                  <a:lnTo>
                    <a:pt x="16021" y="9642"/>
                  </a:lnTo>
                  <a:lnTo>
                    <a:pt x="15879" y="9358"/>
                  </a:lnTo>
                  <a:lnTo>
                    <a:pt x="15879" y="9075"/>
                  </a:lnTo>
                  <a:lnTo>
                    <a:pt x="15596" y="8791"/>
                  </a:lnTo>
                  <a:lnTo>
                    <a:pt x="15312" y="8649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513575" y="3364350"/>
              <a:ext cx="372200" cy="212700"/>
            </a:xfrm>
            <a:custGeom>
              <a:rect b="b" l="l" r="r" t="t"/>
              <a:pathLst>
                <a:path extrusionOk="0" h="8508" w="14888">
                  <a:moveTo>
                    <a:pt x="0" y="0"/>
                  </a:moveTo>
                  <a:lnTo>
                    <a:pt x="14887" y="8507"/>
                  </a:lnTo>
                  <a:lnTo>
                    <a:pt x="14887" y="8507"/>
                  </a:lnTo>
                  <a:lnTo>
                    <a:pt x="14745" y="8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573825" y="3250925"/>
              <a:ext cx="311950" cy="180800"/>
            </a:xfrm>
            <a:custGeom>
              <a:rect b="b" l="l" r="r" t="t"/>
              <a:pathLst>
                <a:path extrusionOk="0" h="7232" w="12478">
                  <a:moveTo>
                    <a:pt x="0" y="1"/>
                  </a:moveTo>
                  <a:lnTo>
                    <a:pt x="0" y="142"/>
                  </a:lnTo>
                  <a:lnTo>
                    <a:pt x="142" y="142"/>
                  </a:lnTo>
                  <a:lnTo>
                    <a:pt x="12335" y="7231"/>
                  </a:lnTo>
                  <a:lnTo>
                    <a:pt x="12477" y="7231"/>
                  </a:lnTo>
                  <a:lnTo>
                    <a:pt x="12477" y="7089"/>
                  </a:lnTo>
                  <a:lnTo>
                    <a:pt x="12335" y="7089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59650" y="3233200"/>
              <a:ext cx="340300" cy="216250"/>
            </a:xfrm>
            <a:custGeom>
              <a:rect b="b" l="l" r="r" t="t"/>
              <a:pathLst>
                <a:path extrusionOk="0" h="8650" w="13612">
                  <a:moveTo>
                    <a:pt x="709" y="710"/>
                  </a:moveTo>
                  <a:lnTo>
                    <a:pt x="12902" y="7798"/>
                  </a:lnTo>
                  <a:lnTo>
                    <a:pt x="13044" y="7798"/>
                  </a:lnTo>
                  <a:lnTo>
                    <a:pt x="13044" y="7940"/>
                  </a:lnTo>
                  <a:lnTo>
                    <a:pt x="12902" y="7940"/>
                  </a:lnTo>
                  <a:lnTo>
                    <a:pt x="709" y="851"/>
                  </a:lnTo>
                  <a:lnTo>
                    <a:pt x="567" y="851"/>
                  </a:lnTo>
                  <a:lnTo>
                    <a:pt x="567" y="710"/>
                  </a:lnTo>
                  <a:close/>
                  <a:moveTo>
                    <a:pt x="142" y="1"/>
                  </a:moveTo>
                  <a:lnTo>
                    <a:pt x="0" y="142"/>
                  </a:lnTo>
                  <a:lnTo>
                    <a:pt x="0" y="426"/>
                  </a:lnTo>
                  <a:lnTo>
                    <a:pt x="0" y="710"/>
                  </a:lnTo>
                  <a:lnTo>
                    <a:pt x="142" y="993"/>
                  </a:lnTo>
                  <a:lnTo>
                    <a:pt x="426" y="1277"/>
                  </a:lnTo>
                  <a:lnTo>
                    <a:pt x="709" y="1560"/>
                  </a:lnTo>
                  <a:lnTo>
                    <a:pt x="12902" y="8649"/>
                  </a:lnTo>
                  <a:lnTo>
                    <a:pt x="13469" y="8649"/>
                  </a:lnTo>
                  <a:lnTo>
                    <a:pt x="13611" y="8507"/>
                  </a:lnTo>
                  <a:lnTo>
                    <a:pt x="13611" y="8224"/>
                  </a:lnTo>
                  <a:lnTo>
                    <a:pt x="13611" y="7940"/>
                  </a:lnTo>
                  <a:lnTo>
                    <a:pt x="13469" y="7657"/>
                  </a:lnTo>
                  <a:lnTo>
                    <a:pt x="13186" y="7373"/>
                  </a:lnTo>
                  <a:lnTo>
                    <a:pt x="12902" y="7090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59650" y="3233200"/>
              <a:ext cx="340300" cy="216250"/>
            </a:xfrm>
            <a:custGeom>
              <a:rect b="b" l="l" r="r" t="t"/>
              <a:pathLst>
                <a:path extrusionOk="0" fill="none" h="8650" w="13612">
                  <a:moveTo>
                    <a:pt x="13469" y="7657"/>
                  </a:moveTo>
                  <a:lnTo>
                    <a:pt x="13469" y="7657"/>
                  </a:lnTo>
                  <a:lnTo>
                    <a:pt x="13611" y="7940"/>
                  </a:lnTo>
                  <a:lnTo>
                    <a:pt x="13611" y="8224"/>
                  </a:lnTo>
                  <a:lnTo>
                    <a:pt x="13611" y="8224"/>
                  </a:lnTo>
                  <a:lnTo>
                    <a:pt x="13611" y="8507"/>
                  </a:lnTo>
                  <a:lnTo>
                    <a:pt x="13611" y="8507"/>
                  </a:lnTo>
                  <a:lnTo>
                    <a:pt x="13469" y="8649"/>
                  </a:lnTo>
                  <a:lnTo>
                    <a:pt x="13469" y="8649"/>
                  </a:lnTo>
                  <a:lnTo>
                    <a:pt x="13186" y="8649"/>
                  </a:lnTo>
                  <a:lnTo>
                    <a:pt x="13186" y="8649"/>
                  </a:lnTo>
                  <a:lnTo>
                    <a:pt x="12902" y="8649"/>
                  </a:lnTo>
                  <a:lnTo>
                    <a:pt x="709" y="1560"/>
                  </a:lnTo>
                  <a:lnTo>
                    <a:pt x="709" y="1560"/>
                  </a:lnTo>
                  <a:lnTo>
                    <a:pt x="426" y="1277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0" y="710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42" y="1"/>
                  </a:lnTo>
                  <a:lnTo>
                    <a:pt x="142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709" y="1"/>
                  </a:lnTo>
                  <a:lnTo>
                    <a:pt x="12902" y="7090"/>
                  </a:lnTo>
                  <a:lnTo>
                    <a:pt x="12902" y="7090"/>
                  </a:lnTo>
                  <a:lnTo>
                    <a:pt x="13186" y="7373"/>
                  </a:lnTo>
                  <a:lnTo>
                    <a:pt x="13469" y="7657"/>
                  </a:lnTo>
                  <a:lnTo>
                    <a:pt x="13469" y="76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73825" y="3250925"/>
              <a:ext cx="311950" cy="180800"/>
            </a:xfrm>
            <a:custGeom>
              <a:rect b="b" l="l" r="r" t="t"/>
              <a:pathLst>
                <a:path extrusionOk="0" fill="none" h="7232" w="12478">
                  <a:moveTo>
                    <a:pt x="12477" y="7231"/>
                  </a:moveTo>
                  <a:lnTo>
                    <a:pt x="12477" y="7231"/>
                  </a:lnTo>
                  <a:lnTo>
                    <a:pt x="12477" y="7231"/>
                  </a:lnTo>
                  <a:lnTo>
                    <a:pt x="12477" y="7089"/>
                  </a:lnTo>
                  <a:lnTo>
                    <a:pt x="12335" y="7089"/>
                  </a:lnTo>
                  <a:lnTo>
                    <a:pt x="1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42"/>
                  </a:lnTo>
                  <a:lnTo>
                    <a:pt x="142" y="142"/>
                  </a:lnTo>
                  <a:lnTo>
                    <a:pt x="12335" y="7231"/>
                  </a:lnTo>
                  <a:lnTo>
                    <a:pt x="12477" y="7231"/>
                  </a:lnTo>
                  <a:lnTo>
                    <a:pt x="12477" y="72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4673075" y="3736525"/>
              <a:ext cx="648650" cy="397000"/>
            </a:xfrm>
            <a:custGeom>
              <a:rect b="b" l="l" r="r" t="t"/>
              <a:pathLst>
                <a:path extrusionOk="0" h="15880" w="25946">
                  <a:moveTo>
                    <a:pt x="142" y="0"/>
                  </a:moveTo>
                  <a:lnTo>
                    <a:pt x="0" y="142"/>
                  </a:lnTo>
                  <a:lnTo>
                    <a:pt x="0" y="426"/>
                  </a:lnTo>
                  <a:lnTo>
                    <a:pt x="0" y="709"/>
                  </a:lnTo>
                  <a:lnTo>
                    <a:pt x="142" y="993"/>
                  </a:lnTo>
                  <a:lnTo>
                    <a:pt x="426" y="1276"/>
                  </a:lnTo>
                  <a:lnTo>
                    <a:pt x="567" y="1560"/>
                  </a:lnTo>
                  <a:lnTo>
                    <a:pt x="25095" y="15738"/>
                  </a:lnTo>
                  <a:lnTo>
                    <a:pt x="25237" y="15880"/>
                  </a:lnTo>
                  <a:lnTo>
                    <a:pt x="25804" y="15880"/>
                  </a:lnTo>
                  <a:lnTo>
                    <a:pt x="25946" y="15738"/>
                  </a:lnTo>
                  <a:lnTo>
                    <a:pt x="25946" y="15454"/>
                  </a:lnTo>
                  <a:lnTo>
                    <a:pt x="25804" y="15171"/>
                  </a:lnTo>
                  <a:lnTo>
                    <a:pt x="25804" y="14887"/>
                  </a:lnTo>
                  <a:lnTo>
                    <a:pt x="25237" y="14320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4903450" y="3722350"/>
              <a:ext cx="475000" cy="297750"/>
            </a:xfrm>
            <a:custGeom>
              <a:rect b="b" l="l" r="r" t="t"/>
              <a:pathLst>
                <a:path extrusionOk="0" h="11910" w="19000">
                  <a:moveTo>
                    <a:pt x="426" y="0"/>
                  </a:moveTo>
                  <a:lnTo>
                    <a:pt x="285" y="142"/>
                  </a:lnTo>
                  <a:lnTo>
                    <a:pt x="143" y="284"/>
                  </a:lnTo>
                  <a:lnTo>
                    <a:pt x="1" y="567"/>
                  </a:lnTo>
                  <a:lnTo>
                    <a:pt x="143" y="851"/>
                  </a:lnTo>
                  <a:lnTo>
                    <a:pt x="285" y="1134"/>
                  </a:lnTo>
                  <a:lnTo>
                    <a:pt x="426" y="1418"/>
                  </a:lnTo>
                  <a:lnTo>
                    <a:pt x="710" y="1560"/>
                  </a:lnTo>
                  <a:lnTo>
                    <a:pt x="18432" y="11768"/>
                  </a:lnTo>
                  <a:lnTo>
                    <a:pt x="18574" y="11910"/>
                  </a:lnTo>
                  <a:lnTo>
                    <a:pt x="18858" y="11768"/>
                  </a:lnTo>
                  <a:lnTo>
                    <a:pt x="18999" y="11626"/>
                  </a:lnTo>
                  <a:lnTo>
                    <a:pt x="18999" y="11484"/>
                  </a:lnTo>
                  <a:lnTo>
                    <a:pt x="18999" y="11059"/>
                  </a:lnTo>
                  <a:lnTo>
                    <a:pt x="18858" y="10775"/>
                  </a:lnTo>
                  <a:lnTo>
                    <a:pt x="18574" y="10492"/>
                  </a:lnTo>
                  <a:lnTo>
                    <a:pt x="18291" y="10350"/>
                  </a:lnTo>
                  <a:lnTo>
                    <a:pt x="710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630525" y="3137500"/>
              <a:ext cx="400575" cy="230425"/>
            </a:xfrm>
            <a:custGeom>
              <a:rect b="b" l="l" r="r" t="t"/>
              <a:pathLst>
                <a:path extrusionOk="0" h="9217" w="16023">
                  <a:moveTo>
                    <a:pt x="1" y="1"/>
                  </a:moveTo>
                  <a:lnTo>
                    <a:pt x="1" y="142"/>
                  </a:lnTo>
                  <a:lnTo>
                    <a:pt x="16022" y="9216"/>
                  </a:lnTo>
                  <a:lnTo>
                    <a:pt x="16022" y="9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616350" y="3119775"/>
              <a:ext cx="428925" cy="269400"/>
            </a:xfrm>
            <a:custGeom>
              <a:rect b="b" l="l" r="r" t="t"/>
              <a:pathLst>
                <a:path extrusionOk="0" h="10776" w="17157">
                  <a:moveTo>
                    <a:pt x="568" y="710"/>
                  </a:moveTo>
                  <a:lnTo>
                    <a:pt x="16589" y="10067"/>
                  </a:lnTo>
                  <a:lnTo>
                    <a:pt x="568" y="851"/>
                  </a:lnTo>
                  <a:lnTo>
                    <a:pt x="568" y="710"/>
                  </a:lnTo>
                  <a:close/>
                  <a:moveTo>
                    <a:pt x="143" y="1"/>
                  </a:moveTo>
                  <a:lnTo>
                    <a:pt x="1" y="142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43" y="993"/>
                  </a:lnTo>
                  <a:lnTo>
                    <a:pt x="568" y="1560"/>
                  </a:lnTo>
                  <a:lnTo>
                    <a:pt x="16589" y="10634"/>
                  </a:lnTo>
                  <a:lnTo>
                    <a:pt x="16731" y="10776"/>
                  </a:lnTo>
                  <a:lnTo>
                    <a:pt x="17014" y="10776"/>
                  </a:lnTo>
                  <a:lnTo>
                    <a:pt x="17156" y="10634"/>
                  </a:lnTo>
                  <a:lnTo>
                    <a:pt x="17156" y="10351"/>
                  </a:lnTo>
                  <a:lnTo>
                    <a:pt x="17156" y="10067"/>
                  </a:lnTo>
                  <a:lnTo>
                    <a:pt x="17014" y="9642"/>
                  </a:lnTo>
                  <a:lnTo>
                    <a:pt x="16731" y="9500"/>
                  </a:lnTo>
                  <a:lnTo>
                    <a:pt x="16589" y="9216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960175" y="3608925"/>
              <a:ext cx="591950" cy="365100"/>
            </a:xfrm>
            <a:custGeom>
              <a:rect b="b" l="l" r="r" t="t"/>
              <a:pathLst>
                <a:path extrusionOk="0" h="14604" w="23678">
                  <a:moveTo>
                    <a:pt x="142" y="0"/>
                  </a:moveTo>
                  <a:lnTo>
                    <a:pt x="0" y="142"/>
                  </a:lnTo>
                  <a:lnTo>
                    <a:pt x="0" y="426"/>
                  </a:lnTo>
                  <a:lnTo>
                    <a:pt x="0" y="709"/>
                  </a:lnTo>
                  <a:lnTo>
                    <a:pt x="142" y="993"/>
                  </a:lnTo>
                  <a:lnTo>
                    <a:pt x="284" y="1276"/>
                  </a:lnTo>
                  <a:lnTo>
                    <a:pt x="568" y="1560"/>
                  </a:lnTo>
                  <a:lnTo>
                    <a:pt x="23110" y="14604"/>
                  </a:lnTo>
                  <a:lnTo>
                    <a:pt x="23536" y="14604"/>
                  </a:lnTo>
                  <a:lnTo>
                    <a:pt x="23678" y="14462"/>
                  </a:lnTo>
                  <a:lnTo>
                    <a:pt x="23678" y="14178"/>
                  </a:lnTo>
                  <a:lnTo>
                    <a:pt x="23678" y="13895"/>
                  </a:lnTo>
                  <a:lnTo>
                    <a:pt x="23536" y="13611"/>
                  </a:lnTo>
                  <a:lnTo>
                    <a:pt x="23394" y="13328"/>
                  </a:lnTo>
                  <a:lnTo>
                    <a:pt x="23110" y="13044"/>
                  </a:lnTo>
                  <a:lnTo>
                    <a:pt x="568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850300" y="3119775"/>
              <a:ext cx="524600" cy="301300"/>
            </a:xfrm>
            <a:custGeom>
              <a:rect b="b" l="l" r="r" t="t"/>
              <a:pathLst>
                <a:path extrusionOk="0" h="12052" w="20984">
                  <a:moveTo>
                    <a:pt x="20984" y="12052"/>
                  </a:moveTo>
                  <a:lnTo>
                    <a:pt x="20984" y="12052"/>
                  </a:lnTo>
                  <a:lnTo>
                    <a:pt x="20984" y="12052"/>
                  </a:lnTo>
                  <a:lnTo>
                    <a:pt x="0" y="1"/>
                  </a:lnTo>
                  <a:lnTo>
                    <a:pt x="20984" y="12052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5452850" y="4055525"/>
              <a:ext cx="471450" cy="294225"/>
            </a:xfrm>
            <a:custGeom>
              <a:rect b="b" l="l" r="r" t="t"/>
              <a:pathLst>
                <a:path extrusionOk="0" h="11769" w="18858">
                  <a:moveTo>
                    <a:pt x="568" y="709"/>
                  </a:moveTo>
                  <a:lnTo>
                    <a:pt x="18290" y="10917"/>
                  </a:lnTo>
                  <a:lnTo>
                    <a:pt x="18290" y="11059"/>
                  </a:lnTo>
                  <a:lnTo>
                    <a:pt x="568" y="851"/>
                  </a:lnTo>
                  <a:lnTo>
                    <a:pt x="568" y="709"/>
                  </a:lnTo>
                  <a:close/>
                  <a:moveTo>
                    <a:pt x="143" y="0"/>
                  </a:moveTo>
                  <a:lnTo>
                    <a:pt x="1" y="142"/>
                  </a:lnTo>
                  <a:lnTo>
                    <a:pt x="1" y="426"/>
                  </a:lnTo>
                  <a:lnTo>
                    <a:pt x="1" y="709"/>
                  </a:lnTo>
                  <a:lnTo>
                    <a:pt x="143" y="993"/>
                  </a:lnTo>
                  <a:lnTo>
                    <a:pt x="284" y="1276"/>
                  </a:lnTo>
                  <a:lnTo>
                    <a:pt x="568" y="1560"/>
                  </a:lnTo>
                  <a:lnTo>
                    <a:pt x="18290" y="11768"/>
                  </a:lnTo>
                  <a:lnTo>
                    <a:pt x="18716" y="11768"/>
                  </a:lnTo>
                  <a:lnTo>
                    <a:pt x="18857" y="11626"/>
                  </a:lnTo>
                  <a:lnTo>
                    <a:pt x="18857" y="11343"/>
                  </a:lnTo>
                  <a:lnTo>
                    <a:pt x="18716" y="10776"/>
                  </a:lnTo>
                  <a:lnTo>
                    <a:pt x="18290" y="1020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5467025" y="4073250"/>
              <a:ext cx="443100" cy="258775"/>
            </a:xfrm>
            <a:custGeom>
              <a:rect b="b" l="l" r="r" t="t"/>
              <a:pathLst>
                <a:path extrusionOk="0" h="10351" w="17724">
                  <a:moveTo>
                    <a:pt x="1" y="0"/>
                  </a:moveTo>
                  <a:lnTo>
                    <a:pt x="1" y="142"/>
                  </a:lnTo>
                  <a:lnTo>
                    <a:pt x="17723" y="10350"/>
                  </a:lnTo>
                  <a:lnTo>
                    <a:pt x="17723" y="102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4836125" y="3098525"/>
              <a:ext cx="552950" cy="343825"/>
            </a:xfrm>
            <a:custGeom>
              <a:rect b="b" l="l" r="r" t="t"/>
              <a:pathLst>
                <a:path extrusionOk="0" h="13753" w="22118">
                  <a:moveTo>
                    <a:pt x="567" y="709"/>
                  </a:moveTo>
                  <a:lnTo>
                    <a:pt x="21551" y="12902"/>
                  </a:lnTo>
                  <a:lnTo>
                    <a:pt x="21409" y="12902"/>
                  </a:lnTo>
                  <a:lnTo>
                    <a:pt x="567" y="709"/>
                  </a:lnTo>
                  <a:close/>
                  <a:moveTo>
                    <a:pt x="284" y="0"/>
                  </a:moveTo>
                  <a:lnTo>
                    <a:pt x="142" y="142"/>
                  </a:lnTo>
                  <a:lnTo>
                    <a:pt x="0" y="284"/>
                  </a:lnTo>
                  <a:lnTo>
                    <a:pt x="0" y="425"/>
                  </a:lnTo>
                  <a:lnTo>
                    <a:pt x="0" y="851"/>
                  </a:lnTo>
                  <a:lnTo>
                    <a:pt x="142" y="1134"/>
                  </a:lnTo>
                  <a:lnTo>
                    <a:pt x="284" y="1418"/>
                  </a:lnTo>
                  <a:lnTo>
                    <a:pt x="567" y="1560"/>
                  </a:lnTo>
                  <a:lnTo>
                    <a:pt x="21551" y="13611"/>
                  </a:lnTo>
                  <a:lnTo>
                    <a:pt x="21692" y="13753"/>
                  </a:lnTo>
                  <a:lnTo>
                    <a:pt x="21976" y="13611"/>
                  </a:lnTo>
                  <a:lnTo>
                    <a:pt x="22118" y="13469"/>
                  </a:lnTo>
                  <a:lnTo>
                    <a:pt x="22118" y="13327"/>
                  </a:lnTo>
                  <a:lnTo>
                    <a:pt x="21976" y="12618"/>
                  </a:lnTo>
                  <a:lnTo>
                    <a:pt x="21551" y="12193"/>
                  </a:lnTo>
                  <a:lnTo>
                    <a:pt x="567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5580450" y="3966900"/>
              <a:ext cx="595500" cy="365125"/>
            </a:xfrm>
            <a:custGeom>
              <a:rect b="b" l="l" r="r" t="t"/>
              <a:pathLst>
                <a:path extrusionOk="0" h="14605" w="23820">
                  <a:moveTo>
                    <a:pt x="426" y="1"/>
                  </a:moveTo>
                  <a:lnTo>
                    <a:pt x="143" y="143"/>
                  </a:lnTo>
                  <a:lnTo>
                    <a:pt x="1" y="285"/>
                  </a:lnTo>
                  <a:lnTo>
                    <a:pt x="1" y="426"/>
                  </a:lnTo>
                  <a:lnTo>
                    <a:pt x="1" y="852"/>
                  </a:lnTo>
                  <a:lnTo>
                    <a:pt x="143" y="1135"/>
                  </a:lnTo>
                  <a:lnTo>
                    <a:pt x="426" y="1419"/>
                  </a:lnTo>
                  <a:lnTo>
                    <a:pt x="710" y="1561"/>
                  </a:lnTo>
                  <a:lnTo>
                    <a:pt x="23111" y="14604"/>
                  </a:lnTo>
                  <a:lnTo>
                    <a:pt x="23678" y="14604"/>
                  </a:lnTo>
                  <a:lnTo>
                    <a:pt x="23820" y="14462"/>
                  </a:lnTo>
                  <a:lnTo>
                    <a:pt x="23820" y="14179"/>
                  </a:lnTo>
                  <a:lnTo>
                    <a:pt x="23678" y="13612"/>
                  </a:lnTo>
                  <a:lnTo>
                    <a:pt x="23111" y="13045"/>
                  </a:lnTo>
                  <a:lnTo>
                    <a:pt x="710" y="143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5580450" y="3966900"/>
              <a:ext cx="595500" cy="365125"/>
            </a:xfrm>
            <a:custGeom>
              <a:rect b="b" l="l" r="r" t="t"/>
              <a:pathLst>
                <a:path extrusionOk="0" fill="none" h="14605" w="23820">
                  <a:moveTo>
                    <a:pt x="23678" y="13612"/>
                  </a:moveTo>
                  <a:lnTo>
                    <a:pt x="23678" y="13612"/>
                  </a:lnTo>
                  <a:lnTo>
                    <a:pt x="23820" y="14179"/>
                  </a:lnTo>
                  <a:lnTo>
                    <a:pt x="23820" y="14179"/>
                  </a:lnTo>
                  <a:lnTo>
                    <a:pt x="23820" y="14462"/>
                  </a:lnTo>
                  <a:lnTo>
                    <a:pt x="23820" y="14462"/>
                  </a:lnTo>
                  <a:lnTo>
                    <a:pt x="23678" y="14604"/>
                  </a:lnTo>
                  <a:lnTo>
                    <a:pt x="23678" y="14604"/>
                  </a:lnTo>
                  <a:lnTo>
                    <a:pt x="23394" y="14604"/>
                  </a:lnTo>
                  <a:lnTo>
                    <a:pt x="23394" y="14604"/>
                  </a:lnTo>
                  <a:lnTo>
                    <a:pt x="23111" y="14604"/>
                  </a:lnTo>
                  <a:lnTo>
                    <a:pt x="710" y="1561"/>
                  </a:lnTo>
                  <a:lnTo>
                    <a:pt x="710" y="1561"/>
                  </a:lnTo>
                  <a:lnTo>
                    <a:pt x="426" y="1419"/>
                  </a:lnTo>
                  <a:lnTo>
                    <a:pt x="426" y="1419"/>
                  </a:lnTo>
                  <a:lnTo>
                    <a:pt x="143" y="1135"/>
                  </a:lnTo>
                  <a:lnTo>
                    <a:pt x="143" y="1135"/>
                  </a:lnTo>
                  <a:lnTo>
                    <a:pt x="1" y="852"/>
                  </a:lnTo>
                  <a:lnTo>
                    <a:pt x="1" y="852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143" y="143"/>
                  </a:lnTo>
                  <a:lnTo>
                    <a:pt x="143" y="143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710" y="143"/>
                  </a:lnTo>
                  <a:lnTo>
                    <a:pt x="23111" y="13045"/>
                  </a:lnTo>
                  <a:lnTo>
                    <a:pt x="23111" y="13045"/>
                  </a:lnTo>
                  <a:lnTo>
                    <a:pt x="23678" y="13612"/>
                  </a:lnTo>
                  <a:lnTo>
                    <a:pt x="23678" y="136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5598175" y="3988175"/>
              <a:ext cx="560050" cy="326125"/>
            </a:xfrm>
            <a:custGeom>
              <a:rect b="b" l="l" r="r" t="t"/>
              <a:pathLst>
                <a:path extrusionOk="0" fill="none" h="13045" w="22402">
                  <a:moveTo>
                    <a:pt x="22402" y="13044"/>
                  </a:moveTo>
                  <a:lnTo>
                    <a:pt x="1" y="1"/>
                  </a:lnTo>
                  <a:lnTo>
                    <a:pt x="22402" y="130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5080675" y="3389150"/>
              <a:ext cx="1215800" cy="723100"/>
            </a:xfrm>
            <a:custGeom>
              <a:rect b="b" l="l" r="r" t="t"/>
              <a:pathLst>
                <a:path extrusionOk="0" h="28924" w="48632">
                  <a:moveTo>
                    <a:pt x="284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284" y="993"/>
                  </a:lnTo>
                  <a:lnTo>
                    <a:pt x="710" y="1419"/>
                  </a:lnTo>
                  <a:lnTo>
                    <a:pt x="48064" y="28782"/>
                  </a:lnTo>
                  <a:lnTo>
                    <a:pt x="48206" y="28924"/>
                  </a:lnTo>
                  <a:lnTo>
                    <a:pt x="48489" y="28782"/>
                  </a:lnTo>
                  <a:lnTo>
                    <a:pt x="48631" y="28640"/>
                  </a:lnTo>
                  <a:lnTo>
                    <a:pt x="48631" y="28499"/>
                  </a:lnTo>
                  <a:lnTo>
                    <a:pt x="48631" y="28073"/>
                  </a:lnTo>
                  <a:lnTo>
                    <a:pt x="48489" y="27790"/>
                  </a:lnTo>
                  <a:lnTo>
                    <a:pt x="48206" y="27506"/>
                  </a:lnTo>
                  <a:lnTo>
                    <a:pt x="48064" y="27364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5013350" y="3055975"/>
              <a:ext cx="1077550" cy="645125"/>
            </a:xfrm>
            <a:custGeom>
              <a:rect b="b" l="l" r="r" t="t"/>
              <a:pathLst>
                <a:path extrusionOk="0" h="25805" w="43102">
                  <a:moveTo>
                    <a:pt x="284" y="1"/>
                  </a:moveTo>
                  <a:lnTo>
                    <a:pt x="142" y="284"/>
                  </a:lnTo>
                  <a:lnTo>
                    <a:pt x="0" y="426"/>
                  </a:lnTo>
                  <a:lnTo>
                    <a:pt x="284" y="1135"/>
                  </a:lnTo>
                  <a:lnTo>
                    <a:pt x="709" y="1560"/>
                  </a:lnTo>
                  <a:lnTo>
                    <a:pt x="42392" y="25663"/>
                  </a:lnTo>
                  <a:lnTo>
                    <a:pt x="42676" y="25805"/>
                  </a:lnTo>
                  <a:lnTo>
                    <a:pt x="42818" y="25663"/>
                  </a:lnTo>
                  <a:lnTo>
                    <a:pt x="42959" y="25521"/>
                  </a:lnTo>
                  <a:lnTo>
                    <a:pt x="43101" y="25237"/>
                  </a:lnTo>
                  <a:lnTo>
                    <a:pt x="42959" y="24954"/>
                  </a:lnTo>
                  <a:lnTo>
                    <a:pt x="42818" y="24670"/>
                  </a:lnTo>
                  <a:lnTo>
                    <a:pt x="42676" y="24387"/>
                  </a:lnTo>
                  <a:lnTo>
                    <a:pt x="42392" y="24245"/>
                  </a:lnTo>
                  <a:lnTo>
                    <a:pt x="709" y="142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932275" y="3321825"/>
              <a:ext cx="308400" cy="177250"/>
            </a:xfrm>
            <a:custGeom>
              <a:rect b="b" l="l" r="r" t="t"/>
              <a:pathLst>
                <a:path extrusionOk="0" h="7090" w="12336">
                  <a:moveTo>
                    <a:pt x="0" y="0"/>
                  </a:moveTo>
                  <a:lnTo>
                    <a:pt x="7089" y="4039"/>
                  </a:lnTo>
                  <a:lnTo>
                    <a:pt x="142" y="0"/>
                  </a:lnTo>
                  <a:close/>
                  <a:moveTo>
                    <a:pt x="7089" y="4039"/>
                  </a:moveTo>
                  <a:lnTo>
                    <a:pt x="12335" y="7089"/>
                  </a:lnTo>
                  <a:lnTo>
                    <a:pt x="12335" y="6947"/>
                  </a:lnTo>
                  <a:lnTo>
                    <a:pt x="12193" y="6947"/>
                  </a:lnTo>
                  <a:lnTo>
                    <a:pt x="7089" y="40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918100" y="3300550"/>
              <a:ext cx="336750" cy="216225"/>
            </a:xfrm>
            <a:custGeom>
              <a:rect b="b" l="l" r="r" t="t"/>
              <a:pathLst>
                <a:path extrusionOk="0" h="8649" w="13470">
                  <a:moveTo>
                    <a:pt x="709" y="709"/>
                  </a:moveTo>
                  <a:lnTo>
                    <a:pt x="12760" y="7798"/>
                  </a:lnTo>
                  <a:lnTo>
                    <a:pt x="12902" y="7798"/>
                  </a:lnTo>
                  <a:lnTo>
                    <a:pt x="12760" y="7940"/>
                  </a:lnTo>
                  <a:lnTo>
                    <a:pt x="567" y="851"/>
                  </a:lnTo>
                  <a:lnTo>
                    <a:pt x="709" y="709"/>
                  </a:lnTo>
                  <a:close/>
                  <a:moveTo>
                    <a:pt x="284" y="0"/>
                  </a:moveTo>
                  <a:lnTo>
                    <a:pt x="142" y="142"/>
                  </a:lnTo>
                  <a:lnTo>
                    <a:pt x="0" y="426"/>
                  </a:lnTo>
                  <a:lnTo>
                    <a:pt x="142" y="709"/>
                  </a:lnTo>
                  <a:lnTo>
                    <a:pt x="284" y="1135"/>
                  </a:lnTo>
                  <a:lnTo>
                    <a:pt x="426" y="1418"/>
                  </a:lnTo>
                  <a:lnTo>
                    <a:pt x="709" y="1560"/>
                  </a:lnTo>
                  <a:lnTo>
                    <a:pt x="12902" y="8507"/>
                  </a:lnTo>
                  <a:lnTo>
                    <a:pt x="13044" y="8649"/>
                  </a:lnTo>
                  <a:lnTo>
                    <a:pt x="13328" y="8649"/>
                  </a:lnTo>
                  <a:lnTo>
                    <a:pt x="13469" y="8507"/>
                  </a:lnTo>
                  <a:lnTo>
                    <a:pt x="13469" y="8224"/>
                  </a:lnTo>
                  <a:lnTo>
                    <a:pt x="13328" y="7515"/>
                  </a:lnTo>
                  <a:lnTo>
                    <a:pt x="12902" y="7089"/>
                  </a:lnTo>
                  <a:lnTo>
                    <a:pt x="709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918100" y="3300550"/>
              <a:ext cx="336750" cy="216225"/>
            </a:xfrm>
            <a:custGeom>
              <a:rect b="b" l="l" r="r" t="t"/>
              <a:pathLst>
                <a:path extrusionOk="0" fill="none" h="8649" w="13470">
                  <a:moveTo>
                    <a:pt x="13328" y="7515"/>
                  </a:moveTo>
                  <a:lnTo>
                    <a:pt x="13328" y="7515"/>
                  </a:lnTo>
                  <a:lnTo>
                    <a:pt x="13469" y="8224"/>
                  </a:lnTo>
                  <a:lnTo>
                    <a:pt x="13469" y="8224"/>
                  </a:lnTo>
                  <a:lnTo>
                    <a:pt x="13469" y="8507"/>
                  </a:lnTo>
                  <a:lnTo>
                    <a:pt x="13469" y="8507"/>
                  </a:lnTo>
                  <a:lnTo>
                    <a:pt x="13328" y="8649"/>
                  </a:lnTo>
                  <a:lnTo>
                    <a:pt x="13328" y="8649"/>
                  </a:lnTo>
                  <a:lnTo>
                    <a:pt x="13044" y="8649"/>
                  </a:lnTo>
                  <a:lnTo>
                    <a:pt x="13044" y="8649"/>
                  </a:lnTo>
                  <a:lnTo>
                    <a:pt x="12902" y="8507"/>
                  </a:lnTo>
                  <a:lnTo>
                    <a:pt x="709" y="1560"/>
                  </a:lnTo>
                  <a:lnTo>
                    <a:pt x="709" y="1560"/>
                  </a:lnTo>
                  <a:lnTo>
                    <a:pt x="426" y="1418"/>
                  </a:lnTo>
                  <a:lnTo>
                    <a:pt x="426" y="1418"/>
                  </a:lnTo>
                  <a:lnTo>
                    <a:pt x="284" y="1135"/>
                  </a:lnTo>
                  <a:lnTo>
                    <a:pt x="284" y="1135"/>
                  </a:lnTo>
                  <a:lnTo>
                    <a:pt x="142" y="709"/>
                  </a:lnTo>
                  <a:lnTo>
                    <a:pt x="142" y="709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709" y="142"/>
                  </a:lnTo>
                  <a:lnTo>
                    <a:pt x="12902" y="7089"/>
                  </a:lnTo>
                  <a:lnTo>
                    <a:pt x="12902" y="7089"/>
                  </a:lnTo>
                  <a:lnTo>
                    <a:pt x="13328" y="7515"/>
                  </a:lnTo>
                  <a:lnTo>
                    <a:pt x="13328" y="751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3932275" y="3318275"/>
              <a:ext cx="308400" cy="180800"/>
            </a:xfrm>
            <a:custGeom>
              <a:rect b="b" l="l" r="r" t="t"/>
              <a:pathLst>
                <a:path extrusionOk="0" fill="none" h="7232" w="12336">
                  <a:moveTo>
                    <a:pt x="12193" y="7231"/>
                  </a:moveTo>
                  <a:lnTo>
                    <a:pt x="12193" y="7231"/>
                  </a:lnTo>
                  <a:lnTo>
                    <a:pt x="12335" y="7089"/>
                  </a:lnTo>
                  <a:lnTo>
                    <a:pt x="12193" y="7089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0" y="142"/>
                  </a:lnTo>
                  <a:lnTo>
                    <a:pt x="12193" y="72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3854300" y="3116225"/>
              <a:ext cx="471425" cy="297775"/>
            </a:xfrm>
            <a:custGeom>
              <a:rect b="b" l="l" r="r" t="t"/>
              <a:pathLst>
                <a:path extrusionOk="0" h="11911" w="18857">
                  <a:moveTo>
                    <a:pt x="142" y="1"/>
                  </a:moveTo>
                  <a:lnTo>
                    <a:pt x="0" y="284"/>
                  </a:lnTo>
                  <a:lnTo>
                    <a:pt x="0" y="426"/>
                  </a:lnTo>
                  <a:lnTo>
                    <a:pt x="0" y="852"/>
                  </a:lnTo>
                  <a:lnTo>
                    <a:pt x="142" y="1135"/>
                  </a:lnTo>
                  <a:lnTo>
                    <a:pt x="426" y="1419"/>
                  </a:lnTo>
                  <a:lnTo>
                    <a:pt x="567" y="1560"/>
                  </a:lnTo>
                  <a:lnTo>
                    <a:pt x="18290" y="11769"/>
                  </a:lnTo>
                  <a:lnTo>
                    <a:pt x="18432" y="11910"/>
                  </a:lnTo>
                  <a:lnTo>
                    <a:pt x="18715" y="11769"/>
                  </a:lnTo>
                  <a:lnTo>
                    <a:pt x="18857" y="11627"/>
                  </a:lnTo>
                  <a:lnTo>
                    <a:pt x="18857" y="11343"/>
                  </a:lnTo>
                  <a:lnTo>
                    <a:pt x="18857" y="11060"/>
                  </a:lnTo>
                  <a:lnTo>
                    <a:pt x="18715" y="10776"/>
                  </a:lnTo>
                  <a:lnTo>
                    <a:pt x="18432" y="10493"/>
                  </a:lnTo>
                  <a:lnTo>
                    <a:pt x="18290" y="10351"/>
                  </a:lnTo>
                  <a:lnTo>
                    <a:pt x="567" y="143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3666425" y="2715700"/>
              <a:ext cx="450175" cy="283600"/>
            </a:xfrm>
            <a:custGeom>
              <a:rect b="b" l="l" r="r" t="t"/>
              <a:pathLst>
                <a:path extrusionOk="0" h="11344" w="18007">
                  <a:moveTo>
                    <a:pt x="710" y="710"/>
                  </a:moveTo>
                  <a:lnTo>
                    <a:pt x="710" y="852"/>
                  </a:lnTo>
                  <a:lnTo>
                    <a:pt x="17440" y="10493"/>
                  </a:lnTo>
                  <a:lnTo>
                    <a:pt x="17440" y="10634"/>
                  </a:lnTo>
                  <a:lnTo>
                    <a:pt x="710" y="993"/>
                  </a:lnTo>
                  <a:lnTo>
                    <a:pt x="568" y="852"/>
                  </a:lnTo>
                  <a:lnTo>
                    <a:pt x="710" y="710"/>
                  </a:lnTo>
                  <a:close/>
                  <a:moveTo>
                    <a:pt x="426" y="1"/>
                  </a:moveTo>
                  <a:lnTo>
                    <a:pt x="143" y="143"/>
                  </a:lnTo>
                  <a:lnTo>
                    <a:pt x="1" y="284"/>
                  </a:lnTo>
                  <a:lnTo>
                    <a:pt x="1" y="426"/>
                  </a:lnTo>
                  <a:lnTo>
                    <a:pt x="143" y="852"/>
                  </a:lnTo>
                  <a:lnTo>
                    <a:pt x="143" y="1135"/>
                  </a:lnTo>
                  <a:lnTo>
                    <a:pt x="710" y="1560"/>
                  </a:lnTo>
                  <a:lnTo>
                    <a:pt x="17440" y="11201"/>
                  </a:lnTo>
                  <a:lnTo>
                    <a:pt x="17582" y="11343"/>
                  </a:lnTo>
                  <a:lnTo>
                    <a:pt x="17865" y="11343"/>
                  </a:lnTo>
                  <a:lnTo>
                    <a:pt x="18007" y="11201"/>
                  </a:lnTo>
                  <a:lnTo>
                    <a:pt x="18007" y="10918"/>
                  </a:lnTo>
                  <a:lnTo>
                    <a:pt x="18007" y="10634"/>
                  </a:lnTo>
                  <a:lnTo>
                    <a:pt x="17865" y="10209"/>
                  </a:lnTo>
                  <a:lnTo>
                    <a:pt x="17440" y="9784"/>
                  </a:lnTo>
                  <a:lnTo>
                    <a:pt x="710" y="143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3680625" y="2733425"/>
              <a:ext cx="421800" cy="248150"/>
            </a:xfrm>
            <a:custGeom>
              <a:rect b="b" l="l" r="r" t="t"/>
              <a:pathLst>
                <a:path extrusionOk="0" h="9926" w="16872">
                  <a:moveTo>
                    <a:pt x="0" y="1"/>
                  </a:moveTo>
                  <a:lnTo>
                    <a:pt x="0" y="143"/>
                  </a:lnTo>
                  <a:lnTo>
                    <a:pt x="142" y="284"/>
                  </a:lnTo>
                  <a:lnTo>
                    <a:pt x="16872" y="9925"/>
                  </a:lnTo>
                  <a:lnTo>
                    <a:pt x="16872" y="9784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06175" y="2251375"/>
              <a:ext cx="322575" cy="194975"/>
            </a:xfrm>
            <a:custGeom>
              <a:rect b="b" l="l" r="r" t="t"/>
              <a:pathLst>
                <a:path extrusionOk="0" h="7799" w="12903">
                  <a:moveTo>
                    <a:pt x="142" y="1"/>
                  </a:moveTo>
                  <a:lnTo>
                    <a:pt x="1" y="143"/>
                  </a:lnTo>
                  <a:lnTo>
                    <a:pt x="142" y="568"/>
                  </a:lnTo>
                  <a:lnTo>
                    <a:pt x="426" y="851"/>
                  </a:lnTo>
                  <a:lnTo>
                    <a:pt x="12619" y="7799"/>
                  </a:lnTo>
                  <a:lnTo>
                    <a:pt x="12903" y="7799"/>
                  </a:lnTo>
                  <a:lnTo>
                    <a:pt x="12903" y="7657"/>
                  </a:lnTo>
                  <a:lnTo>
                    <a:pt x="12761" y="7231"/>
                  </a:lnTo>
                  <a:lnTo>
                    <a:pt x="12619" y="694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66425" y="2864575"/>
              <a:ext cx="772725" cy="467900"/>
            </a:xfrm>
            <a:custGeom>
              <a:rect b="b" l="l" r="r" t="t"/>
              <a:pathLst>
                <a:path extrusionOk="0" h="18716" w="30909">
                  <a:moveTo>
                    <a:pt x="143" y="1"/>
                  </a:moveTo>
                  <a:lnTo>
                    <a:pt x="1" y="142"/>
                  </a:lnTo>
                  <a:lnTo>
                    <a:pt x="1" y="426"/>
                  </a:lnTo>
                  <a:lnTo>
                    <a:pt x="1" y="709"/>
                  </a:lnTo>
                  <a:lnTo>
                    <a:pt x="143" y="993"/>
                  </a:lnTo>
                  <a:lnTo>
                    <a:pt x="426" y="1277"/>
                  </a:lnTo>
                  <a:lnTo>
                    <a:pt x="710" y="1418"/>
                  </a:lnTo>
                  <a:lnTo>
                    <a:pt x="30200" y="18574"/>
                  </a:lnTo>
                  <a:lnTo>
                    <a:pt x="30484" y="18715"/>
                  </a:lnTo>
                  <a:lnTo>
                    <a:pt x="30625" y="18574"/>
                  </a:lnTo>
                  <a:lnTo>
                    <a:pt x="30767" y="18432"/>
                  </a:lnTo>
                  <a:lnTo>
                    <a:pt x="30909" y="18148"/>
                  </a:lnTo>
                  <a:lnTo>
                    <a:pt x="30767" y="17865"/>
                  </a:lnTo>
                  <a:lnTo>
                    <a:pt x="30625" y="17581"/>
                  </a:lnTo>
                  <a:lnTo>
                    <a:pt x="30200" y="17156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66425" y="2864575"/>
              <a:ext cx="772725" cy="467900"/>
            </a:xfrm>
            <a:custGeom>
              <a:rect b="b" l="l" r="r" t="t"/>
              <a:pathLst>
                <a:path extrusionOk="0" fill="none" h="18716" w="30909">
                  <a:moveTo>
                    <a:pt x="30625" y="17581"/>
                  </a:moveTo>
                  <a:lnTo>
                    <a:pt x="30625" y="17581"/>
                  </a:lnTo>
                  <a:lnTo>
                    <a:pt x="30767" y="17865"/>
                  </a:lnTo>
                  <a:lnTo>
                    <a:pt x="30909" y="18148"/>
                  </a:lnTo>
                  <a:lnTo>
                    <a:pt x="30909" y="18148"/>
                  </a:lnTo>
                  <a:lnTo>
                    <a:pt x="30767" y="18432"/>
                  </a:lnTo>
                  <a:lnTo>
                    <a:pt x="30767" y="18432"/>
                  </a:lnTo>
                  <a:lnTo>
                    <a:pt x="30625" y="18574"/>
                  </a:lnTo>
                  <a:lnTo>
                    <a:pt x="30625" y="18574"/>
                  </a:lnTo>
                  <a:lnTo>
                    <a:pt x="30484" y="18715"/>
                  </a:lnTo>
                  <a:lnTo>
                    <a:pt x="30484" y="18715"/>
                  </a:lnTo>
                  <a:lnTo>
                    <a:pt x="30200" y="18574"/>
                  </a:lnTo>
                  <a:lnTo>
                    <a:pt x="710" y="1418"/>
                  </a:lnTo>
                  <a:lnTo>
                    <a:pt x="710" y="1418"/>
                  </a:lnTo>
                  <a:lnTo>
                    <a:pt x="426" y="1277"/>
                  </a:lnTo>
                  <a:lnTo>
                    <a:pt x="426" y="1277"/>
                  </a:lnTo>
                  <a:lnTo>
                    <a:pt x="143" y="993"/>
                  </a:lnTo>
                  <a:lnTo>
                    <a:pt x="143" y="993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710" y="1"/>
                  </a:lnTo>
                  <a:lnTo>
                    <a:pt x="30200" y="17156"/>
                  </a:lnTo>
                  <a:lnTo>
                    <a:pt x="30200" y="17156"/>
                  </a:lnTo>
                  <a:lnTo>
                    <a:pt x="30625" y="17581"/>
                  </a:lnTo>
                  <a:lnTo>
                    <a:pt x="30625" y="175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84150" y="2882300"/>
              <a:ext cx="737275" cy="428900"/>
            </a:xfrm>
            <a:custGeom>
              <a:rect b="b" l="l" r="r" t="t"/>
              <a:pathLst>
                <a:path extrusionOk="0" fill="none" h="17156" w="29491">
                  <a:moveTo>
                    <a:pt x="29491" y="17156"/>
                  </a:moveTo>
                  <a:lnTo>
                    <a:pt x="1" y="0"/>
                  </a:lnTo>
                  <a:lnTo>
                    <a:pt x="29491" y="171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169750" y="3006350"/>
              <a:ext cx="340300" cy="219800"/>
            </a:xfrm>
            <a:custGeom>
              <a:rect b="b" l="l" r="r" t="t"/>
              <a:pathLst>
                <a:path extrusionOk="0" h="8792" w="13612">
                  <a:moveTo>
                    <a:pt x="568" y="710"/>
                  </a:moveTo>
                  <a:lnTo>
                    <a:pt x="12903" y="7799"/>
                  </a:lnTo>
                  <a:lnTo>
                    <a:pt x="12903" y="7940"/>
                  </a:lnTo>
                  <a:lnTo>
                    <a:pt x="13044" y="7940"/>
                  </a:lnTo>
                  <a:lnTo>
                    <a:pt x="12903" y="8082"/>
                  </a:lnTo>
                  <a:lnTo>
                    <a:pt x="568" y="851"/>
                  </a:lnTo>
                  <a:lnTo>
                    <a:pt x="568" y="710"/>
                  </a:lnTo>
                  <a:close/>
                  <a:moveTo>
                    <a:pt x="142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42" y="1135"/>
                  </a:lnTo>
                  <a:lnTo>
                    <a:pt x="568" y="1560"/>
                  </a:lnTo>
                  <a:lnTo>
                    <a:pt x="12903" y="8649"/>
                  </a:lnTo>
                  <a:lnTo>
                    <a:pt x="13186" y="8791"/>
                  </a:lnTo>
                  <a:lnTo>
                    <a:pt x="13328" y="8791"/>
                  </a:lnTo>
                  <a:lnTo>
                    <a:pt x="13470" y="8508"/>
                  </a:lnTo>
                  <a:lnTo>
                    <a:pt x="13611" y="8366"/>
                  </a:lnTo>
                  <a:lnTo>
                    <a:pt x="13328" y="7657"/>
                  </a:lnTo>
                  <a:lnTo>
                    <a:pt x="12903" y="7231"/>
                  </a:lnTo>
                  <a:lnTo>
                    <a:pt x="568" y="143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4183925" y="3024075"/>
              <a:ext cx="311950" cy="184350"/>
            </a:xfrm>
            <a:custGeom>
              <a:rect b="b" l="l" r="r" t="t"/>
              <a:pathLst>
                <a:path extrusionOk="0" h="7374" w="12478">
                  <a:moveTo>
                    <a:pt x="1" y="1"/>
                  </a:moveTo>
                  <a:lnTo>
                    <a:pt x="1" y="142"/>
                  </a:lnTo>
                  <a:lnTo>
                    <a:pt x="12336" y="7373"/>
                  </a:lnTo>
                  <a:lnTo>
                    <a:pt x="12477" y="7373"/>
                  </a:lnTo>
                  <a:lnTo>
                    <a:pt x="12477" y="7231"/>
                  </a:lnTo>
                  <a:lnTo>
                    <a:pt x="12336" y="70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3652250" y="2421525"/>
              <a:ext cx="623850" cy="372175"/>
            </a:xfrm>
            <a:custGeom>
              <a:rect b="b" l="l" r="r" t="t"/>
              <a:pathLst>
                <a:path extrusionOk="0" h="14887" w="24954">
                  <a:moveTo>
                    <a:pt x="143" y="0"/>
                  </a:moveTo>
                  <a:lnTo>
                    <a:pt x="1" y="142"/>
                  </a:lnTo>
                  <a:lnTo>
                    <a:pt x="1" y="284"/>
                  </a:lnTo>
                  <a:lnTo>
                    <a:pt x="1" y="425"/>
                  </a:lnTo>
                  <a:lnTo>
                    <a:pt x="143" y="567"/>
                  </a:lnTo>
                  <a:lnTo>
                    <a:pt x="143" y="709"/>
                  </a:lnTo>
                  <a:lnTo>
                    <a:pt x="284" y="851"/>
                  </a:lnTo>
                  <a:lnTo>
                    <a:pt x="24670" y="14887"/>
                  </a:lnTo>
                  <a:lnTo>
                    <a:pt x="24812" y="14887"/>
                  </a:lnTo>
                  <a:lnTo>
                    <a:pt x="24954" y="14745"/>
                  </a:lnTo>
                  <a:lnTo>
                    <a:pt x="24954" y="14603"/>
                  </a:lnTo>
                  <a:lnTo>
                    <a:pt x="24954" y="14462"/>
                  </a:lnTo>
                  <a:lnTo>
                    <a:pt x="24812" y="14320"/>
                  </a:lnTo>
                  <a:lnTo>
                    <a:pt x="24812" y="14178"/>
                  </a:lnTo>
                  <a:lnTo>
                    <a:pt x="24670" y="14036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4070500" y="2520750"/>
              <a:ext cx="230425" cy="134725"/>
            </a:xfrm>
            <a:custGeom>
              <a:rect b="b" l="l" r="r" t="t"/>
              <a:pathLst>
                <a:path extrusionOk="0" h="5389" w="9217">
                  <a:moveTo>
                    <a:pt x="1" y="1"/>
                  </a:moveTo>
                  <a:lnTo>
                    <a:pt x="1" y="143"/>
                  </a:lnTo>
                  <a:lnTo>
                    <a:pt x="143" y="285"/>
                  </a:lnTo>
                  <a:lnTo>
                    <a:pt x="9075" y="5389"/>
                  </a:lnTo>
                  <a:lnTo>
                    <a:pt x="9216" y="5389"/>
                  </a:lnTo>
                  <a:lnTo>
                    <a:pt x="9075" y="5247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4056325" y="2503050"/>
              <a:ext cx="258775" cy="173700"/>
            </a:xfrm>
            <a:custGeom>
              <a:rect b="b" l="l" r="r" t="t"/>
              <a:pathLst>
                <a:path extrusionOk="0" h="6948" w="10351">
                  <a:moveTo>
                    <a:pt x="710" y="709"/>
                  </a:moveTo>
                  <a:lnTo>
                    <a:pt x="9642" y="5955"/>
                  </a:lnTo>
                  <a:lnTo>
                    <a:pt x="9783" y="6097"/>
                  </a:lnTo>
                  <a:lnTo>
                    <a:pt x="9642" y="6097"/>
                  </a:lnTo>
                  <a:lnTo>
                    <a:pt x="710" y="993"/>
                  </a:lnTo>
                  <a:lnTo>
                    <a:pt x="568" y="851"/>
                  </a:lnTo>
                  <a:lnTo>
                    <a:pt x="568" y="709"/>
                  </a:lnTo>
                  <a:close/>
                  <a:moveTo>
                    <a:pt x="142" y="0"/>
                  </a:moveTo>
                  <a:lnTo>
                    <a:pt x="1" y="284"/>
                  </a:lnTo>
                  <a:lnTo>
                    <a:pt x="1" y="425"/>
                  </a:lnTo>
                  <a:lnTo>
                    <a:pt x="1" y="851"/>
                  </a:lnTo>
                  <a:lnTo>
                    <a:pt x="142" y="1134"/>
                  </a:lnTo>
                  <a:lnTo>
                    <a:pt x="710" y="1560"/>
                  </a:lnTo>
                  <a:lnTo>
                    <a:pt x="9642" y="6805"/>
                  </a:lnTo>
                  <a:lnTo>
                    <a:pt x="9925" y="6947"/>
                  </a:lnTo>
                  <a:lnTo>
                    <a:pt x="10209" y="6805"/>
                  </a:lnTo>
                  <a:lnTo>
                    <a:pt x="10351" y="6664"/>
                  </a:lnTo>
                  <a:lnTo>
                    <a:pt x="10351" y="6380"/>
                  </a:lnTo>
                  <a:lnTo>
                    <a:pt x="10209" y="5813"/>
                  </a:lnTo>
                  <a:lnTo>
                    <a:pt x="9783" y="5388"/>
                  </a:lnTo>
                  <a:lnTo>
                    <a:pt x="710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669975" y="2573925"/>
              <a:ext cx="918050" cy="549425"/>
            </a:xfrm>
            <a:custGeom>
              <a:rect b="b" l="l" r="r" t="t"/>
              <a:pathLst>
                <a:path extrusionOk="0" h="21977" w="36722">
                  <a:moveTo>
                    <a:pt x="284" y="1"/>
                  </a:moveTo>
                  <a:lnTo>
                    <a:pt x="143" y="142"/>
                  </a:lnTo>
                  <a:lnTo>
                    <a:pt x="1" y="426"/>
                  </a:lnTo>
                  <a:lnTo>
                    <a:pt x="284" y="993"/>
                  </a:lnTo>
                  <a:lnTo>
                    <a:pt x="710" y="1560"/>
                  </a:lnTo>
                  <a:lnTo>
                    <a:pt x="36013" y="21976"/>
                  </a:lnTo>
                  <a:lnTo>
                    <a:pt x="36580" y="21976"/>
                  </a:lnTo>
                  <a:lnTo>
                    <a:pt x="36722" y="21835"/>
                  </a:lnTo>
                  <a:lnTo>
                    <a:pt x="36722" y="21551"/>
                  </a:lnTo>
                  <a:lnTo>
                    <a:pt x="36722" y="21268"/>
                  </a:lnTo>
                  <a:lnTo>
                    <a:pt x="36580" y="20984"/>
                  </a:lnTo>
                  <a:lnTo>
                    <a:pt x="36296" y="20700"/>
                  </a:lnTo>
                  <a:lnTo>
                    <a:pt x="36013" y="20559"/>
                  </a:lnTo>
                  <a:lnTo>
                    <a:pt x="710" y="142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669975" y="2573925"/>
              <a:ext cx="918050" cy="549425"/>
            </a:xfrm>
            <a:custGeom>
              <a:rect b="b" l="l" r="r" t="t"/>
              <a:pathLst>
                <a:path extrusionOk="0" fill="none" h="21977" w="36722">
                  <a:moveTo>
                    <a:pt x="36722" y="21268"/>
                  </a:moveTo>
                  <a:lnTo>
                    <a:pt x="36722" y="21268"/>
                  </a:lnTo>
                  <a:lnTo>
                    <a:pt x="36722" y="21551"/>
                  </a:lnTo>
                  <a:lnTo>
                    <a:pt x="36722" y="21551"/>
                  </a:lnTo>
                  <a:lnTo>
                    <a:pt x="36722" y="21835"/>
                  </a:lnTo>
                  <a:lnTo>
                    <a:pt x="36722" y="21835"/>
                  </a:lnTo>
                  <a:lnTo>
                    <a:pt x="36580" y="21976"/>
                  </a:lnTo>
                  <a:lnTo>
                    <a:pt x="36580" y="21976"/>
                  </a:lnTo>
                  <a:lnTo>
                    <a:pt x="36296" y="21976"/>
                  </a:lnTo>
                  <a:lnTo>
                    <a:pt x="36296" y="21976"/>
                  </a:lnTo>
                  <a:lnTo>
                    <a:pt x="36013" y="21976"/>
                  </a:lnTo>
                  <a:lnTo>
                    <a:pt x="710" y="1560"/>
                  </a:lnTo>
                  <a:lnTo>
                    <a:pt x="710" y="1560"/>
                  </a:lnTo>
                  <a:lnTo>
                    <a:pt x="284" y="993"/>
                  </a:lnTo>
                  <a:lnTo>
                    <a:pt x="284" y="993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43" y="142"/>
                  </a:lnTo>
                  <a:lnTo>
                    <a:pt x="143" y="142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710" y="142"/>
                  </a:lnTo>
                  <a:lnTo>
                    <a:pt x="36013" y="20559"/>
                  </a:lnTo>
                  <a:lnTo>
                    <a:pt x="36013" y="20559"/>
                  </a:lnTo>
                  <a:lnTo>
                    <a:pt x="36296" y="20700"/>
                  </a:lnTo>
                  <a:lnTo>
                    <a:pt x="36296" y="20700"/>
                  </a:lnTo>
                  <a:lnTo>
                    <a:pt x="36580" y="20984"/>
                  </a:lnTo>
                  <a:lnTo>
                    <a:pt x="36580" y="20984"/>
                  </a:lnTo>
                  <a:lnTo>
                    <a:pt x="36722" y="21268"/>
                  </a:lnTo>
                  <a:lnTo>
                    <a:pt x="36722" y="21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3687700" y="2591650"/>
              <a:ext cx="882600" cy="513975"/>
            </a:xfrm>
            <a:custGeom>
              <a:rect b="b" l="l" r="r" t="t"/>
              <a:pathLst>
                <a:path extrusionOk="0" fill="none" h="20559" w="35304">
                  <a:moveTo>
                    <a:pt x="35304" y="20559"/>
                  </a:moveTo>
                  <a:lnTo>
                    <a:pt x="1" y="1"/>
                  </a:lnTo>
                  <a:lnTo>
                    <a:pt x="35304" y="205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4354075" y="2822050"/>
              <a:ext cx="453700" cy="283575"/>
            </a:xfrm>
            <a:custGeom>
              <a:rect b="b" l="l" r="r" t="t"/>
              <a:pathLst>
                <a:path extrusionOk="0" h="11343" w="18148">
                  <a:moveTo>
                    <a:pt x="567" y="709"/>
                  </a:moveTo>
                  <a:lnTo>
                    <a:pt x="17581" y="10492"/>
                  </a:lnTo>
                  <a:lnTo>
                    <a:pt x="17581" y="10634"/>
                  </a:lnTo>
                  <a:lnTo>
                    <a:pt x="17439" y="10634"/>
                  </a:lnTo>
                  <a:lnTo>
                    <a:pt x="567" y="709"/>
                  </a:lnTo>
                  <a:close/>
                  <a:moveTo>
                    <a:pt x="142" y="0"/>
                  </a:moveTo>
                  <a:lnTo>
                    <a:pt x="0" y="142"/>
                  </a:lnTo>
                  <a:lnTo>
                    <a:pt x="0" y="426"/>
                  </a:lnTo>
                  <a:lnTo>
                    <a:pt x="0" y="709"/>
                  </a:lnTo>
                  <a:lnTo>
                    <a:pt x="142" y="993"/>
                  </a:lnTo>
                  <a:lnTo>
                    <a:pt x="284" y="1276"/>
                  </a:lnTo>
                  <a:lnTo>
                    <a:pt x="567" y="1560"/>
                  </a:lnTo>
                  <a:lnTo>
                    <a:pt x="17439" y="11201"/>
                  </a:lnTo>
                  <a:lnTo>
                    <a:pt x="17723" y="11343"/>
                  </a:lnTo>
                  <a:lnTo>
                    <a:pt x="17864" y="11343"/>
                  </a:lnTo>
                  <a:lnTo>
                    <a:pt x="18006" y="11059"/>
                  </a:lnTo>
                  <a:lnTo>
                    <a:pt x="18148" y="10917"/>
                  </a:lnTo>
                  <a:lnTo>
                    <a:pt x="18006" y="10634"/>
                  </a:lnTo>
                  <a:lnTo>
                    <a:pt x="17864" y="10208"/>
                  </a:lnTo>
                  <a:lnTo>
                    <a:pt x="17723" y="9925"/>
                  </a:lnTo>
                  <a:lnTo>
                    <a:pt x="17439" y="9783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4354075" y="2822050"/>
              <a:ext cx="453700" cy="283575"/>
            </a:xfrm>
            <a:custGeom>
              <a:rect b="b" l="l" r="r" t="t"/>
              <a:pathLst>
                <a:path extrusionOk="0" fill="none" h="11343" w="18148">
                  <a:moveTo>
                    <a:pt x="18006" y="10634"/>
                  </a:moveTo>
                  <a:lnTo>
                    <a:pt x="18006" y="10634"/>
                  </a:lnTo>
                  <a:lnTo>
                    <a:pt x="18148" y="10917"/>
                  </a:lnTo>
                  <a:lnTo>
                    <a:pt x="18148" y="10917"/>
                  </a:lnTo>
                  <a:lnTo>
                    <a:pt x="18006" y="11059"/>
                  </a:lnTo>
                  <a:lnTo>
                    <a:pt x="18006" y="11059"/>
                  </a:lnTo>
                  <a:lnTo>
                    <a:pt x="17864" y="11343"/>
                  </a:lnTo>
                  <a:lnTo>
                    <a:pt x="17864" y="11343"/>
                  </a:lnTo>
                  <a:lnTo>
                    <a:pt x="17723" y="11343"/>
                  </a:lnTo>
                  <a:lnTo>
                    <a:pt x="17723" y="11343"/>
                  </a:lnTo>
                  <a:lnTo>
                    <a:pt x="17439" y="11201"/>
                  </a:lnTo>
                  <a:lnTo>
                    <a:pt x="567" y="1560"/>
                  </a:lnTo>
                  <a:lnTo>
                    <a:pt x="567" y="1560"/>
                  </a:lnTo>
                  <a:lnTo>
                    <a:pt x="284" y="1276"/>
                  </a:lnTo>
                  <a:lnTo>
                    <a:pt x="284" y="1276"/>
                  </a:lnTo>
                  <a:lnTo>
                    <a:pt x="142" y="993"/>
                  </a:lnTo>
                  <a:lnTo>
                    <a:pt x="142" y="993"/>
                  </a:lnTo>
                  <a:lnTo>
                    <a:pt x="0" y="709"/>
                  </a:lnTo>
                  <a:lnTo>
                    <a:pt x="0" y="709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7" y="0"/>
                  </a:lnTo>
                  <a:lnTo>
                    <a:pt x="17439" y="9783"/>
                  </a:lnTo>
                  <a:lnTo>
                    <a:pt x="17439" y="9783"/>
                  </a:lnTo>
                  <a:lnTo>
                    <a:pt x="17723" y="9925"/>
                  </a:lnTo>
                  <a:lnTo>
                    <a:pt x="17723" y="9925"/>
                  </a:lnTo>
                  <a:lnTo>
                    <a:pt x="17864" y="10208"/>
                  </a:lnTo>
                  <a:lnTo>
                    <a:pt x="17864" y="10208"/>
                  </a:lnTo>
                  <a:lnTo>
                    <a:pt x="18006" y="10634"/>
                  </a:lnTo>
                  <a:lnTo>
                    <a:pt x="18006" y="106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4368250" y="2839775"/>
              <a:ext cx="425350" cy="248125"/>
            </a:xfrm>
            <a:custGeom>
              <a:rect b="b" l="l" r="r" t="t"/>
              <a:pathLst>
                <a:path extrusionOk="0" fill="none" h="9925" w="17014">
                  <a:moveTo>
                    <a:pt x="16872" y="9925"/>
                  </a:moveTo>
                  <a:lnTo>
                    <a:pt x="17014" y="9925"/>
                  </a:lnTo>
                  <a:lnTo>
                    <a:pt x="17014" y="9783"/>
                  </a:lnTo>
                  <a:lnTo>
                    <a:pt x="0" y="0"/>
                  </a:lnTo>
                  <a:lnTo>
                    <a:pt x="16872" y="9925"/>
                  </a:lnTo>
                  <a:lnTo>
                    <a:pt x="16872" y="9925"/>
                  </a:lnTo>
                  <a:lnTo>
                    <a:pt x="16872" y="99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4368250" y="2843300"/>
              <a:ext cx="421825" cy="244600"/>
            </a:xfrm>
            <a:custGeom>
              <a:rect b="b" l="l" r="r" t="t"/>
              <a:pathLst>
                <a:path extrusionOk="0" h="9784" w="16873">
                  <a:moveTo>
                    <a:pt x="0" y="1"/>
                  </a:moveTo>
                  <a:lnTo>
                    <a:pt x="16872" y="9784"/>
                  </a:lnTo>
                  <a:lnTo>
                    <a:pt x="16872" y="9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3896825" y="2265550"/>
              <a:ext cx="737275" cy="446650"/>
            </a:xfrm>
            <a:custGeom>
              <a:rect b="b" l="l" r="r" t="t"/>
              <a:pathLst>
                <a:path extrusionOk="0" h="17866" w="29491">
                  <a:moveTo>
                    <a:pt x="142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142" y="993"/>
                  </a:lnTo>
                  <a:lnTo>
                    <a:pt x="568" y="1560"/>
                  </a:lnTo>
                  <a:lnTo>
                    <a:pt x="28782" y="17865"/>
                  </a:lnTo>
                  <a:lnTo>
                    <a:pt x="29207" y="17865"/>
                  </a:lnTo>
                  <a:lnTo>
                    <a:pt x="29349" y="17723"/>
                  </a:lnTo>
                  <a:lnTo>
                    <a:pt x="29491" y="17440"/>
                  </a:lnTo>
                  <a:lnTo>
                    <a:pt x="29207" y="16731"/>
                  </a:lnTo>
                  <a:lnTo>
                    <a:pt x="28782" y="1630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4116575" y="2109600"/>
              <a:ext cx="428925" cy="251675"/>
            </a:xfrm>
            <a:custGeom>
              <a:rect b="b" l="l" r="r" t="t"/>
              <a:pathLst>
                <a:path extrusionOk="0" h="10067" w="17157">
                  <a:moveTo>
                    <a:pt x="1" y="1"/>
                  </a:moveTo>
                  <a:lnTo>
                    <a:pt x="1" y="142"/>
                  </a:lnTo>
                  <a:lnTo>
                    <a:pt x="17156" y="10067"/>
                  </a:lnTo>
                  <a:lnTo>
                    <a:pt x="17156" y="9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4375325" y="2694450"/>
              <a:ext cx="556525" cy="333200"/>
            </a:xfrm>
            <a:custGeom>
              <a:rect b="b" l="l" r="r" t="t"/>
              <a:pathLst>
                <a:path extrusionOk="0" h="13328" w="22261">
                  <a:moveTo>
                    <a:pt x="1" y="0"/>
                  </a:moveTo>
                  <a:lnTo>
                    <a:pt x="1" y="142"/>
                  </a:lnTo>
                  <a:lnTo>
                    <a:pt x="143" y="567"/>
                  </a:lnTo>
                  <a:lnTo>
                    <a:pt x="426" y="851"/>
                  </a:lnTo>
                  <a:lnTo>
                    <a:pt x="21977" y="13186"/>
                  </a:lnTo>
                  <a:lnTo>
                    <a:pt x="21977" y="13327"/>
                  </a:lnTo>
                  <a:lnTo>
                    <a:pt x="22118" y="13327"/>
                  </a:lnTo>
                  <a:lnTo>
                    <a:pt x="22260" y="13186"/>
                  </a:lnTo>
                  <a:lnTo>
                    <a:pt x="22260" y="13044"/>
                  </a:lnTo>
                  <a:lnTo>
                    <a:pt x="22118" y="12619"/>
                  </a:lnTo>
                  <a:lnTo>
                    <a:pt x="21977" y="124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4102400" y="2091875"/>
              <a:ext cx="457275" cy="287125"/>
            </a:xfrm>
            <a:custGeom>
              <a:rect b="b" l="l" r="r" t="t"/>
              <a:pathLst>
                <a:path extrusionOk="0" h="11485" w="18291">
                  <a:moveTo>
                    <a:pt x="568" y="710"/>
                  </a:moveTo>
                  <a:lnTo>
                    <a:pt x="17723" y="10634"/>
                  </a:lnTo>
                  <a:lnTo>
                    <a:pt x="17723" y="10776"/>
                  </a:lnTo>
                  <a:lnTo>
                    <a:pt x="568" y="851"/>
                  </a:lnTo>
                  <a:lnTo>
                    <a:pt x="568" y="710"/>
                  </a:lnTo>
                  <a:close/>
                  <a:moveTo>
                    <a:pt x="143" y="1"/>
                  </a:moveTo>
                  <a:lnTo>
                    <a:pt x="1" y="142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43" y="993"/>
                  </a:lnTo>
                  <a:lnTo>
                    <a:pt x="568" y="1560"/>
                  </a:lnTo>
                  <a:lnTo>
                    <a:pt x="17723" y="11485"/>
                  </a:lnTo>
                  <a:lnTo>
                    <a:pt x="18149" y="11485"/>
                  </a:lnTo>
                  <a:lnTo>
                    <a:pt x="18290" y="11343"/>
                  </a:lnTo>
                  <a:lnTo>
                    <a:pt x="18290" y="11059"/>
                  </a:lnTo>
                  <a:lnTo>
                    <a:pt x="18290" y="10776"/>
                  </a:lnTo>
                  <a:lnTo>
                    <a:pt x="18149" y="10351"/>
                  </a:lnTo>
                  <a:lnTo>
                    <a:pt x="18007" y="10209"/>
                  </a:lnTo>
                  <a:lnTo>
                    <a:pt x="17723" y="992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4102400" y="2091875"/>
              <a:ext cx="457275" cy="287125"/>
            </a:xfrm>
            <a:custGeom>
              <a:rect b="b" l="l" r="r" t="t"/>
              <a:pathLst>
                <a:path extrusionOk="0" fill="none" h="11485" w="18291">
                  <a:moveTo>
                    <a:pt x="18149" y="10351"/>
                  </a:moveTo>
                  <a:lnTo>
                    <a:pt x="18149" y="10351"/>
                  </a:lnTo>
                  <a:lnTo>
                    <a:pt x="18290" y="10776"/>
                  </a:lnTo>
                  <a:lnTo>
                    <a:pt x="18290" y="11059"/>
                  </a:lnTo>
                  <a:lnTo>
                    <a:pt x="18290" y="11059"/>
                  </a:lnTo>
                  <a:lnTo>
                    <a:pt x="18290" y="11343"/>
                  </a:lnTo>
                  <a:lnTo>
                    <a:pt x="18290" y="11343"/>
                  </a:lnTo>
                  <a:lnTo>
                    <a:pt x="18149" y="11485"/>
                  </a:lnTo>
                  <a:lnTo>
                    <a:pt x="18149" y="11485"/>
                  </a:lnTo>
                  <a:lnTo>
                    <a:pt x="17865" y="11485"/>
                  </a:lnTo>
                  <a:lnTo>
                    <a:pt x="17865" y="11485"/>
                  </a:lnTo>
                  <a:lnTo>
                    <a:pt x="17723" y="11485"/>
                  </a:lnTo>
                  <a:lnTo>
                    <a:pt x="568" y="1560"/>
                  </a:lnTo>
                  <a:lnTo>
                    <a:pt x="568" y="1560"/>
                  </a:lnTo>
                  <a:lnTo>
                    <a:pt x="143" y="993"/>
                  </a:lnTo>
                  <a:lnTo>
                    <a:pt x="143" y="993"/>
                  </a:lnTo>
                  <a:lnTo>
                    <a:pt x="1" y="710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568" y="1"/>
                  </a:lnTo>
                  <a:lnTo>
                    <a:pt x="17723" y="9925"/>
                  </a:lnTo>
                  <a:lnTo>
                    <a:pt x="17723" y="9925"/>
                  </a:lnTo>
                  <a:lnTo>
                    <a:pt x="18007" y="10209"/>
                  </a:lnTo>
                  <a:lnTo>
                    <a:pt x="18149" y="10351"/>
                  </a:lnTo>
                  <a:lnTo>
                    <a:pt x="18149" y="103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4116575" y="2109600"/>
              <a:ext cx="428925" cy="251675"/>
            </a:xfrm>
            <a:custGeom>
              <a:rect b="b" l="l" r="r" t="t"/>
              <a:pathLst>
                <a:path extrusionOk="0" fill="none" h="10067" w="17157">
                  <a:moveTo>
                    <a:pt x="17156" y="10067"/>
                  </a:moveTo>
                  <a:lnTo>
                    <a:pt x="17156" y="10067"/>
                  </a:lnTo>
                  <a:lnTo>
                    <a:pt x="17156" y="10067"/>
                  </a:lnTo>
                  <a:lnTo>
                    <a:pt x="17156" y="9925"/>
                  </a:lnTo>
                  <a:lnTo>
                    <a:pt x="17156" y="992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42"/>
                  </a:lnTo>
                  <a:lnTo>
                    <a:pt x="1" y="142"/>
                  </a:lnTo>
                  <a:lnTo>
                    <a:pt x="17156" y="10067"/>
                  </a:lnTo>
                  <a:lnTo>
                    <a:pt x="17156" y="10067"/>
                  </a:lnTo>
                  <a:lnTo>
                    <a:pt x="17156" y="100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4056325" y="2212400"/>
              <a:ext cx="659300" cy="400550"/>
            </a:xfrm>
            <a:custGeom>
              <a:rect b="b" l="l" r="r" t="t"/>
              <a:pathLst>
                <a:path extrusionOk="0" h="16022" w="26372">
                  <a:moveTo>
                    <a:pt x="284" y="0"/>
                  </a:moveTo>
                  <a:lnTo>
                    <a:pt x="1" y="142"/>
                  </a:lnTo>
                  <a:lnTo>
                    <a:pt x="1" y="425"/>
                  </a:lnTo>
                  <a:lnTo>
                    <a:pt x="284" y="993"/>
                  </a:lnTo>
                  <a:lnTo>
                    <a:pt x="710" y="1560"/>
                  </a:lnTo>
                  <a:lnTo>
                    <a:pt x="25663" y="16021"/>
                  </a:lnTo>
                  <a:lnTo>
                    <a:pt x="26088" y="16021"/>
                  </a:lnTo>
                  <a:lnTo>
                    <a:pt x="26230" y="15879"/>
                  </a:lnTo>
                  <a:lnTo>
                    <a:pt x="26372" y="15596"/>
                  </a:lnTo>
                  <a:lnTo>
                    <a:pt x="26088" y="15029"/>
                  </a:lnTo>
                  <a:lnTo>
                    <a:pt x="25663" y="14462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4038600" y="1911100"/>
              <a:ext cx="524625" cy="322575"/>
            </a:xfrm>
            <a:custGeom>
              <a:rect b="b" l="l" r="r" t="t"/>
              <a:pathLst>
                <a:path extrusionOk="0" h="12903" w="20985">
                  <a:moveTo>
                    <a:pt x="710" y="710"/>
                  </a:moveTo>
                  <a:lnTo>
                    <a:pt x="20275" y="12052"/>
                  </a:lnTo>
                  <a:lnTo>
                    <a:pt x="20417" y="12052"/>
                  </a:lnTo>
                  <a:lnTo>
                    <a:pt x="20275" y="12194"/>
                  </a:lnTo>
                  <a:lnTo>
                    <a:pt x="710" y="852"/>
                  </a:lnTo>
                  <a:lnTo>
                    <a:pt x="568" y="852"/>
                  </a:lnTo>
                  <a:lnTo>
                    <a:pt x="568" y="710"/>
                  </a:lnTo>
                  <a:close/>
                  <a:moveTo>
                    <a:pt x="284" y="1"/>
                  </a:moveTo>
                  <a:lnTo>
                    <a:pt x="143" y="143"/>
                  </a:lnTo>
                  <a:lnTo>
                    <a:pt x="1" y="426"/>
                  </a:lnTo>
                  <a:lnTo>
                    <a:pt x="143" y="710"/>
                  </a:lnTo>
                  <a:lnTo>
                    <a:pt x="284" y="993"/>
                  </a:lnTo>
                  <a:lnTo>
                    <a:pt x="710" y="1560"/>
                  </a:lnTo>
                  <a:lnTo>
                    <a:pt x="20275" y="12761"/>
                  </a:lnTo>
                  <a:lnTo>
                    <a:pt x="20559" y="12903"/>
                  </a:lnTo>
                  <a:lnTo>
                    <a:pt x="20701" y="12903"/>
                  </a:lnTo>
                  <a:lnTo>
                    <a:pt x="20842" y="12619"/>
                  </a:lnTo>
                  <a:lnTo>
                    <a:pt x="20984" y="12477"/>
                  </a:lnTo>
                  <a:lnTo>
                    <a:pt x="20701" y="11769"/>
                  </a:lnTo>
                  <a:lnTo>
                    <a:pt x="20559" y="11485"/>
                  </a:lnTo>
                  <a:lnTo>
                    <a:pt x="20275" y="11343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4052775" y="1928825"/>
              <a:ext cx="496275" cy="287125"/>
            </a:xfrm>
            <a:custGeom>
              <a:rect b="b" l="l" r="r" t="t"/>
              <a:pathLst>
                <a:path extrusionOk="0" h="11485" w="19851">
                  <a:moveTo>
                    <a:pt x="1" y="1"/>
                  </a:moveTo>
                  <a:lnTo>
                    <a:pt x="1" y="143"/>
                  </a:lnTo>
                  <a:lnTo>
                    <a:pt x="143" y="143"/>
                  </a:lnTo>
                  <a:lnTo>
                    <a:pt x="19708" y="11485"/>
                  </a:lnTo>
                  <a:lnTo>
                    <a:pt x="19850" y="11343"/>
                  </a:lnTo>
                  <a:lnTo>
                    <a:pt x="19708" y="11343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4687250" y="2726350"/>
              <a:ext cx="326125" cy="202050"/>
            </a:xfrm>
            <a:custGeom>
              <a:rect b="b" l="l" r="r" t="t"/>
              <a:pathLst>
                <a:path extrusionOk="0" h="8082" w="13045">
                  <a:moveTo>
                    <a:pt x="284" y="0"/>
                  </a:moveTo>
                  <a:lnTo>
                    <a:pt x="142" y="142"/>
                  </a:lnTo>
                  <a:lnTo>
                    <a:pt x="0" y="284"/>
                  </a:lnTo>
                  <a:lnTo>
                    <a:pt x="142" y="709"/>
                  </a:lnTo>
                  <a:lnTo>
                    <a:pt x="426" y="851"/>
                  </a:lnTo>
                  <a:lnTo>
                    <a:pt x="12761" y="8082"/>
                  </a:lnTo>
                  <a:lnTo>
                    <a:pt x="13044" y="8082"/>
                  </a:lnTo>
                  <a:lnTo>
                    <a:pt x="13044" y="7940"/>
                  </a:lnTo>
                  <a:lnTo>
                    <a:pt x="13044" y="7798"/>
                  </a:lnTo>
                  <a:lnTo>
                    <a:pt x="13044" y="7514"/>
                  </a:lnTo>
                  <a:lnTo>
                    <a:pt x="12761" y="7231"/>
                  </a:lnTo>
                  <a:lnTo>
                    <a:pt x="426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4609275" y="2389625"/>
              <a:ext cx="191425" cy="124075"/>
            </a:xfrm>
            <a:custGeom>
              <a:rect b="b" l="l" r="r" t="t"/>
              <a:pathLst>
                <a:path extrusionOk="0" h="4963" w="7657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0" y="567"/>
                  </a:lnTo>
                  <a:lnTo>
                    <a:pt x="284" y="851"/>
                  </a:lnTo>
                  <a:lnTo>
                    <a:pt x="7373" y="4821"/>
                  </a:lnTo>
                  <a:lnTo>
                    <a:pt x="7373" y="4962"/>
                  </a:lnTo>
                  <a:lnTo>
                    <a:pt x="7515" y="4962"/>
                  </a:lnTo>
                  <a:lnTo>
                    <a:pt x="7656" y="4821"/>
                  </a:lnTo>
                  <a:lnTo>
                    <a:pt x="7656" y="4679"/>
                  </a:lnTo>
                  <a:lnTo>
                    <a:pt x="7515" y="4254"/>
                  </a:lnTo>
                  <a:lnTo>
                    <a:pt x="7373" y="411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4754600" y="2616475"/>
              <a:ext cx="336750" cy="216225"/>
            </a:xfrm>
            <a:custGeom>
              <a:rect b="b" l="l" r="r" t="t"/>
              <a:pathLst>
                <a:path extrusionOk="0" h="8649" w="13470">
                  <a:moveTo>
                    <a:pt x="284" y="0"/>
                  </a:moveTo>
                  <a:lnTo>
                    <a:pt x="142" y="142"/>
                  </a:lnTo>
                  <a:lnTo>
                    <a:pt x="0" y="425"/>
                  </a:lnTo>
                  <a:lnTo>
                    <a:pt x="142" y="709"/>
                  </a:lnTo>
                  <a:lnTo>
                    <a:pt x="284" y="992"/>
                  </a:lnTo>
                  <a:lnTo>
                    <a:pt x="426" y="1276"/>
                  </a:lnTo>
                  <a:lnTo>
                    <a:pt x="709" y="1560"/>
                  </a:lnTo>
                  <a:lnTo>
                    <a:pt x="12902" y="8507"/>
                  </a:lnTo>
                  <a:lnTo>
                    <a:pt x="13044" y="8649"/>
                  </a:lnTo>
                  <a:lnTo>
                    <a:pt x="13327" y="8507"/>
                  </a:lnTo>
                  <a:lnTo>
                    <a:pt x="13469" y="8365"/>
                  </a:lnTo>
                  <a:lnTo>
                    <a:pt x="13469" y="8223"/>
                  </a:lnTo>
                  <a:lnTo>
                    <a:pt x="13327" y="7514"/>
                  </a:lnTo>
                  <a:lnTo>
                    <a:pt x="12902" y="7089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4754600" y="2616475"/>
              <a:ext cx="336750" cy="216225"/>
            </a:xfrm>
            <a:custGeom>
              <a:rect b="b" l="l" r="r" t="t"/>
              <a:pathLst>
                <a:path extrusionOk="0" fill="none" h="8649" w="13470">
                  <a:moveTo>
                    <a:pt x="13327" y="7514"/>
                  </a:moveTo>
                  <a:lnTo>
                    <a:pt x="13327" y="7514"/>
                  </a:lnTo>
                  <a:lnTo>
                    <a:pt x="13469" y="8223"/>
                  </a:lnTo>
                  <a:lnTo>
                    <a:pt x="13469" y="8223"/>
                  </a:lnTo>
                  <a:lnTo>
                    <a:pt x="13469" y="8365"/>
                  </a:lnTo>
                  <a:lnTo>
                    <a:pt x="13469" y="8365"/>
                  </a:lnTo>
                  <a:lnTo>
                    <a:pt x="13327" y="8507"/>
                  </a:lnTo>
                  <a:lnTo>
                    <a:pt x="13327" y="8507"/>
                  </a:lnTo>
                  <a:lnTo>
                    <a:pt x="13044" y="8649"/>
                  </a:lnTo>
                  <a:lnTo>
                    <a:pt x="13044" y="8649"/>
                  </a:lnTo>
                  <a:lnTo>
                    <a:pt x="12902" y="8507"/>
                  </a:lnTo>
                  <a:lnTo>
                    <a:pt x="709" y="1560"/>
                  </a:lnTo>
                  <a:lnTo>
                    <a:pt x="709" y="1560"/>
                  </a:lnTo>
                  <a:lnTo>
                    <a:pt x="426" y="1276"/>
                  </a:lnTo>
                  <a:lnTo>
                    <a:pt x="426" y="1276"/>
                  </a:lnTo>
                  <a:lnTo>
                    <a:pt x="284" y="992"/>
                  </a:lnTo>
                  <a:lnTo>
                    <a:pt x="284" y="992"/>
                  </a:lnTo>
                  <a:lnTo>
                    <a:pt x="142" y="709"/>
                  </a:lnTo>
                  <a:lnTo>
                    <a:pt x="142" y="709"/>
                  </a:lnTo>
                  <a:lnTo>
                    <a:pt x="0" y="425"/>
                  </a:lnTo>
                  <a:lnTo>
                    <a:pt x="0" y="425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709" y="0"/>
                  </a:lnTo>
                  <a:lnTo>
                    <a:pt x="12902" y="7089"/>
                  </a:lnTo>
                  <a:lnTo>
                    <a:pt x="12902" y="7089"/>
                  </a:lnTo>
                  <a:lnTo>
                    <a:pt x="13327" y="7514"/>
                  </a:lnTo>
                  <a:lnTo>
                    <a:pt x="13327" y="75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4772325" y="2634175"/>
              <a:ext cx="304850" cy="180800"/>
            </a:xfrm>
            <a:custGeom>
              <a:rect b="b" l="l" r="r" t="t"/>
              <a:pathLst>
                <a:path extrusionOk="0" fill="none" h="7232" w="12194">
                  <a:moveTo>
                    <a:pt x="12193" y="7232"/>
                  </a:moveTo>
                  <a:lnTo>
                    <a:pt x="12193" y="7090"/>
                  </a:lnTo>
                  <a:lnTo>
                    <a:pt x="12193" y="7090"/>
                  </a:lnTo>
                  <a:lnTo>
                    <a:pt x="12193" y="7090"/>
                  </a:lnTo>
                  <a:lnTo>
                    <a:pt x="12193" y="709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193" y="7090"/>
                  </a:lnTo>
                  <a:lnTo>
                    <a:pt x="12193" y="70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4772325" y="2634175"/>
              <a:ext cx="304850" cy="180800"/>
            </a:xfrm>
            <a:custGeom>
              <a:rect b="b" l="l" r="r" t="t"/>
              <a:pathLst>
                <a:path extrusionOk="0" h="7232" w="12194">
                  <a:moveTo>
                    <a:pt x="0" y="1"/>
                  </a:moveTo>
                  <a:lnTo>
                    <a:pt x="0" y="143"/>
                  </a:lnTo>
                  <a:lnTo>
                    <a:pt x="12193" y="7232"/>
                  </a:lnTo>
                  <a:lnTo>
                    <a:pt x="12193" y="70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4088225" y="1645275"/>
              <a:ext cx="794000" cy="482075"/>
            </a:xfrm>
            <a:custGeom>
              <a:rect b="b" l="l" r="r" t="t"/>
              <a:pathLst>
                <a:path extrusionOk="0" h="19283" w="31760">
                  <a:moveTo>
                    <a:pt x="426" y="0"/>
                  </a:moveTo>
                  <a:lnTo>
                    <a:pt x="284" y="142"/>
                  </a:lnTo>
                  <a:lnTo>
                    <a:pt x="142" y="284"/>
                  </a:lnTo>
                  <a:lnTo>
                    <a:pt x="1" y="568"/>
                  </a:lnTo>
                  <a:lnTo>
                    <a:pt x="142" y="851"/>
                  </a:lnTo>
                  <a:lnTo>
                    <a:pt x="284" y="1135"/>
                  </a:lnTo>
                  <a:lnTo>
                    <a:pt x="426" y="1418"/>
                  </a:lnTo>
                  <a:lnTo>
                    <a:pt x="710" y="1560"/>
                  </a:lnTo>
                  <a:lnTo>
                    <a:pt x="31050" y="19141"/>
                  </a:lnTo>
                  <a:lnTo>
                    <a:pt x="31334" y="19282"/>
                  </a:lnTo>
                  <a:lnTo>
                    <a:pt x="31476" y="19141"/>
                  </a:lnTo>
                  <a:lnTo>
                    <a:pt x="31618" y="18999"/>
                  </a:lnTo>
                  <a:lnTo>
                    <a:pt x="31759" y="18715"/>
                  </a:lnTo>
                  <a:lnTo>
                    <a:pt x="31618" y="18432"/>
                  </a:lnTo>
                  <a:lnTo>
                    <a:pt x="31476" y="18148"/>
                  </a:lnTo>
                  <a:lnTo>
                    <a:pt x="31334" y="17865"/>
                  </a:lnTo>
                  <a:lnTo>
                    <a:pt x="31050" y="17723"/>
                  </a:lnTo>
                  <a:lnTo>
                    <a:pt x="710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4102400" y="1801225"/>
              <a:ext cx="935775" cy="560050"/>
            </a:xfrm>
            <a:custGeom>
              <a:rect b="b" l="l" r="r" t="t"/>
              <a:pathLst>
                <a:path extrusionOk="0" h="22402" w="37431">
                  <a:moveTo>
                    <a:pt x="143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143" y="993"/>
                  </a:lnTo>
                  <a:lnTo>
                    <a:pt x="568" y="1560"/>
                  </a:lnTo>
                  <a:lnTo>
                    <a:pt x="36722" y="22402"/>
                  </a:lnTo>
                  <a:lnTo>
                    <a:pt x="37147" y="22402"/>
                  </a:lnTo>
                  <a:lnTo>
                    <a:pt x="37431" y="22260"/>
                  </a:lnTo>
                  <a:lnTo>
                    <a:pt x="37431" y="21977"/>
                  </a:lnTo>
                  <a:lnTo>
                    <a:pt x="37289" y="21693"/>
                  </a:lnTo>
                  <a:lnTo>
                    <a:pt x="37147" y="21409"/>
                  </a:lnTo>
                  <a:lnTo>
                    <a:pt x="37005" y="21126"/>
                  </a:lnTo>
                  <a:lnTo>
                    <a:pt x="36722" y="20842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4102400" y="1801225"/>
              <a:ext cx="935775" cy="560050"/>
            </a:xfrm>
            <a:custGeom>
              <a:rect b="b" l="l" r="r" t="t"/>
              <a:pathLst>
                <a:path extrusionOk="0" fill="none" h="22402" w="37431">
                  <a:moveTo>
                    <a:pt x="37289" y="21693"/>
                  </a:moveTo>
                  <a:lnTo>
                    <a:pt x="37289" y="21693"/>
                  </a:lnTo>
                  <a:lnTo>
                    <a:pt x="37431" y="21977"/>
                  </a:lnTo>
                  <a:lnTo>
                    <a:pt x="37431" y="21977"/>
                  </a:lnTo>
                  <a:lnTo>
                    <a:pt x="37431" y="22260"/>
                  </a:lnTo>
                  <a:lnTo>
                    <a:pt x="37431" y="22260"/>
                  </a:lnTo>
                  <a:lnTo>
                    <a:pt x="37147" y="22402"/>
                  </a:lnTo>
                  <a:lnTo>
                    <a:pt x="37147" y="22402"/>
                  </a:lnTo>
                  <a:lnTo>
                    <a:pt x="37005" y="22402"/>
                  </a:lnTo>
                  <a:lnTo>
                    <a:pt x="37005" y="22402"/>
                  </a:lnTo>
                  <a:lnTo>
                    <a:pt x="36722" y="22402"/>
                  </a:lnTo>
                  <a:lnTo>
                    <a:pt x="568" y="1560"/>
                  </a:lnTo>
                  <a:lnTo>
                    <a:pt x="568" y="1560"/>
                  </a:lnTo>
                  <a:lnTo>
                    <a:pt x="143" y="993"/>
                  </a:lnTo>
                  <a:lnTo>
                    <a:pt x="143" y="993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568" y="1"/>
                  </a:lnTo>
                  <a:lnTo>
                    <a:pt x="36722" y="20842"/>
                  </a:lnTo>
                  <a:lnTo>
                    <a:pt x="36722" y="20842"/>
                  </a:lnTo>
                  <a:lnTo>
                    <a:pt x="37005" y="21126"/>
                  </a:lnTo>
                  <a:lnTo>
                    <a:pt x="37005" y="21126"/>
                  </a:lnTo>
                  <a:lnTo>
                    <a:pt x="37147" y="21409"/>
                  </a:lnTo>
                  <a:lnTo>
                    <a:pt x="37147" y="21409"/>
                  </a:lnTo>
                  <a:lnTo>
                    <a:pt x="37289" y="21693"/>
                  </a:lnTo>
                  <a:lnTo>
                    <a:pt x="37289" y="216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4120125" y="1818950"/>
              <a:ext cx="900325" cy="524600"/>
            </a:xfrm>
            <a:custGeom>
              <a:rect b="b" l="l" r="r" t="t"/>
              <a:pathLst>
                <a:path extrusionOk="0" fill="none" h="20984" w="36013">
                  <a:moveTo>
                    <a:pt x="36013" y="20984"/>
                  </a:moveTo>
                  <a:lnTo>
                    <a:pt x="1" y="1"/>
                  </a:lnTo>
                  <a:lnTo>
                    <a:pt x="36013" y="209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4729775" y="2318725"/>
              <a:ext cx="496250" cy="287125"/>
            </a:xfrm>
            <a:custGeom>
              <a:rect b="b" l="l" r="r" t="t"/>
              <a:pathLst>
                <a:path extrusionOk="0" h="11485" w="19850">
                  <a:moveTo>
                    <a:pt x="1" y="1"/>
                  </a:moveTo>
                  <a:lnTo>
                    <a:pt x="143" y="142"/>
                  </a:lnTo>
                  <a:lnTo>
                    <a:pt x="19708" y="11485"/>
                  </a:lnTo>
                  <a:lnTo>
                    <a:pt x="19850" y="11485"/>
                  </a:lnTo>
                  <a:lnTo>
                    <a:pt x="19708" y="11343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4715600" y="2301000"/>
              <a:ext cx="524600" cy="322575"/>
            </a:xfrm>
            <a:custGeom>
              <a:rect b="b" l="l" r="r" t="t"/>
              <a:pathLst>
                <a:path extrusionOk="0" h="12903" w="20984">
                  <a:moveTo>
                    <a:pt x="710" y="710"/>
                  </a:moveTo>
                  <a:lnTo>
                    <a:pt x="20275" y="12052"/>
                  </a:lnTo>
                  <a:lnTo>
                    <a:pt x="20417" y="12194"/>
                  </a:lnTo>
                  <a:lnTo>
                    <a:pt x="20275" y="12194"/>
                  </a:lnTo>
                  <a:lnTo>
                    <a:pt x="710" y="851"/>
                  </a:lnTo>
                  <a:lnTo>
                    <a:pt x="568" y="710"/>
                  </a:lnTo>
                  <a:close/>
                  <a:moveTo>
                    <a:pt x="284" y="1"/>
                  </a:moveTo>
                  <a:lnTo>
                    <a:pt x="142" y="142"/>
                  </a:lnTo>
                  <a:lnTo>
                    <a:pt x="1" y="426"/>
                  </a:lnTo>
                  <a:lnTo>
                    <a:pt x="284" y="1135"/>
                  </a:lnTo>
                  <a:lnTo>
                    <a:pt x="710" y="1560"/>
                  </a:lnTo>
                  <a:lnTo>
                    <a:pt x="20275" y="12903"/>
                  </a:lnTo>
                  <a:lnTo>
                    <a:pt x="20700" y="12903"/>
                  </a:lnTo>
                  <a:lnTo>
                    <a:pt x="20842" y="12761"/>
                  </a:lnTo>
                  <a:lnTo>
                    <a:pt x="20984" y="12477"/>
                  </a:lnTo>
                  <a:lnTo>
                    <a:pt x="20842" y="12194"/>
                  </a:lnTo>
                  <a:lnTo>
                    <a:pt x="20700" y="11910"/>
                  </a:lnTo>
                  <a:lnTo>
                    <a:pt x="20559" y="11627"/>
                  </a:lnTo>
                  <a:lnTo>
                    <a:pt x="20275" y="11343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4715600" y="2301000"/>
              <a:ext cx="524600" cy="322575"/>
            </a:xfrm>
            <a:custGeom>
              <a:rect b="b" l="l" r="r" t="t"/>
              <a:pathLst>
                <a:path extrusionOk="0" fill="none" h="12903" w="20984">
                  <a:moveTo>
                    <a:pt x="20700" y="11910"/>
                  </a:moveTo>
                  <a:lnTo>
                    <a:pt x="20700" y="11910"/>
                  </a:lnTo>
                  <a:lnTo>
                    <a:pt x="20842" y="12194"/>
                  </a:lnTo>
                  <a:lnTo>
                    <a:pt x="20984" y="12477"/>
                  </a:lnTo>
                  <a:lnTo>
                    <a:pt x="20984" y="12477"/>
                  </a:lnTo>
                  <a:lnTo>
                    <a:pt x="20842" y="12761"/>
                  </a:lnTo>
                  <a:lnTo>
                    <a:pt x="20842" y="12761"/>
                  </a:lnTo>
                  <a:lnTo>
                    <a:pt x="20700" y="12903"/>
                  </a:lnTo>
                  <a:lnTo>
                    <a:pt x="20700" y="12903"/>
                  </a:lnTo>
                  <a:lnTo>
                    <a:pt x="20559" y="12903"/>
                  </a:lnTo>
                  <a:lnTo>
                    <a:pt x="20559" y="12903"/>
                  </a:lnTo>
                  <a:lnTo>
                    <a:pt x="20275" y="12903"/>
                  </a:lnTo>
                  <a:lnTo>
                    <a:pt x="710" y="1560"/>
                  </a:lnTo>
                  <a:lnTo>
                    <a:pt x="710" y="1560"/>
                  </a:lnTo>
                  <a:lnTo>
                    <a:pt x="284" y="1135"/>
                  </a:lnTo>
                  <a:lnTo>
                    <a:pt x="284" y="1135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426" y="1"/>
                  </a:lnTo>
                  <a:lnTo>
                    <a:pt x="426" y="1"/>
                  </a:lnTo>
                  <a:lnTo>
                    <a:pt x="710" y="1"/>
                  </a:lnTo>
                  <a:lnTo>
                    <a:pt x="20275" y="11343"/>
                  </a:lnTo>
                  <a:lnTo>
                    <a:pt x="20275" y="11343"/>
                  </a:lnTo>
                  <a:lnTo>
                    <a:pt x="20559" y="11627"/>
                  </a:lnTo>
                  <a:lnTo>
                    <a:pt x="20700" y="11910"/>
                  </a:lnTo>
                  <a:lnTo>
                    <a:pt x="20700" y="119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4729775" y="2318725"/>
              <a:ext cx="496250" cy="287125"/>
            </a:xfrm>
            <a:custGeom>
              <a:rect b="b" l="l" r="r" t="t"/>
              <a:pathLst>
                <a:path extrusionOk="0" fill="none" h="11485" w="19850">
                  <a:moveTo>
                    <a:pt x="19708" y="11485"/>
                  </a:moveTo>
                  <a:lnTo>
                    <a:pt x="19850" y="11485"/>
                  </a:lnTo>
                  <a:lnTo>
                    <a:pt x="19850" y="11485"/>
                  </a:lnTo>
                  <a:lnTo>
                    <a:pt x="19708" y="11343"/>
                  </a:lnTo>
                  <a:lnTo>
                    <a:pt x="19708" y="11343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3" y="142"/>
                  </a:lnTo>
                  <a:lnTo>
                    <a:pt x="143" y="142"/>
                  </a:lnTo>
                  <a:lnTo>
                    <a:pt x="19708" y="11485"/>
                  </a:lnTo>
                  <a:lnTo>
                    <a:pt x="19708" y="11485"/>
                  </a:lnTo>
                  <a:lnTo>
                    <a:pt x="19708" y="1148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5130300" y="2393150"/>
              <a:ext cx="439550" cy="276500"/>
            </a:xfrm>
            <a:custGeom>
              <a:rect b="b" l="l" r="r" t="t"/>
              <a:pathLst>
                <a:path extrusionOk="0" h="11060" w="17582">
                  <a:moveTo>
                    <a:pt x="143" y="1"/>
                  </a:moveTo>
                  <a:lnTo>
                    <a:pt x="1" y="143"/>
                  </a:lnTo>
                  <a:lnTo>
                    <a:pt x="1" y="426"/>
                  </a:lnTo>
                  <a:lnTo>
                    <a:pt x="1" y="710"/>
                  </a:lnTo>
                  <a:lnTo>
                    <a:pt x="143" y="993"/>
                  </a:lnTo>
                  <a:lnTo>
                    <a:pt x="284" y="1277"/>
                  </a:lnTo>
                  <a:lnTo>
                    <a:pt x="568" y="1560"/>
                  </a:lnTo>
                  <a:lnTo>
                    <a:pt x="17014" y="11060"/>
                  </a:lnTo>
                  <a:lnTo>
                    <a:pt x="17440" y="11060"/>
                  </a:lnTo>
                  <a:lnTo>
                    <a:pt x="17581" y="10918"/>
                  </a:lnTo>
                  <a:lnTo>
                    <a:pt x="17581" y="10634"/>
                  </a:lnTo>
                  <a:lnTo>
                    <a:pt x="17581" y="10351"/>
                  </a:lnTo>
                  <a:lnTo>
                    <a:pt x="17440" y="10067"/>
                  </a:lnTo>
                  <a:lnTo>
                    <a:pt x="17298" y="9784"/>
                  </a:lnTo>
                  <a:lnTo>
                    <a:pt x="17014" y="9500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5130300" y="2393150"/>
              <a:ext cx="439550" cy="276500"/>
            </a:xfrm>
            <a:custGeom>
              <a:rect b="b" l="l" r="r" t="t"/>
              <a:pathLst>
                <a:path extrusionOk="0" fill="none" h="11060" w="17582">
                  <a:moveTo>
                    <a:pt x="17581" y="10351"/>
                  </a:moveTo>
                  <a:lnTo>
                    <a:pt x="17581" y="10351"/>
                  </a:lnTo>
                  <a:lnTo>
                    <a:pt x="17581" y="10634"/>
                  </a:lnTo>
                  <a:lnTo>
                    <a:pt x="17581" y="10634"/>
                  </a:lnTo>
                  <a:lnTo>
                    <a:pt x="17581" y="10918"/>
                  </a:lnTo>
                  <a:lnTo>
                    <a:pt x="17581" y="10918"/>
                  </a:lnTo>
                  <a:lnTo>
                    <a:pt x="17440" y="11060"/>
                  </a:lnTo>
                  <a:lnTo>
                    <a:pt x="17440" y="11060"/>
                  </a:lnTo>
                  <a:lnTo>
                    <a:pt x="17156" y="11060"/>
                  </a:lnTo>
                  <a:lnTo>
                    <a:pt x="17156" y="11060"/>
                  </a:lnTo>
                  <a:lnTo>
                    <a:pt x="17014" y="11060"/>
                  </a:lnTo>
                  <a:lnTo>
                    <a:pt x="568" y="1560"/>
                  </a:lnTo>
                  <a:lnTo>
                    <a:pt x="568" y="1560"/>
                  </a:lnTo>
                  <a:lnTo>
                    <a:pt x="284" y="1277"/>
                  </a:lnTo>
                  <a:lnTo>
                    <a:pt x="284" y="1277"/>
                  </a:lnTo>
                  <a:lnTo>
                    <a:pt x="143" y="993"/>
                  </a:lnTo>
                  <a:lnTo>
                    <a:pt x="143" y="99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43" y="1"/>
                  </a:lnTo>
                  <a:lnTo>
                    <a:pt x="143" y="1"/>
                  </a:lnTo>
                  <a:lnTo>
                    <a:pt x="284" y="1"/>
                  </a:lnTo>
                  <a:lnTo>
                    <a:pt x="284" y="1"/>
                  </a:lnTo>
                  <a:lnTo>
                    <a:pt x="568" y="1"/>
                  </a:lnTo>
                  <a:lnTo>
                    <a:pt x="17014" y="9500"/>
                  </a:lnTo>
                  <a:lnTo>
                    <a:pt x="17014" y="9500"/>
                  </a:lnTo>
                  <a:lnTo>
                    <a:pt x="17298" y="9784"/>
                  </a:lnTo>
                  <a:lnTo>
                    <a:pt x="17298" y="9784"/>
                  </a:lnTo>
                  <a:lnTo>
                    <a:pt x="17440" y="10067"/>
                  </a:lnTo>
                  <a:lnTo>
                    <a:pt x="17440" y="10067"/>
                  </a:lnTo>
                  <a:lnTo>
                    <a:pt x="17581" y="10351"/>
                  </a:lnTo>
                  <a:lnTo>
                    <a:pt x="17581" y="1035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5144475" y="2410875"/>
              <a:ext cx="411200" cy="241050"/>
            </a:xfrm>
            <a:custGeom>
              <a:rect b="b" l="l" r="r" t="t"/>
              <a:pathLst>
                <a:path extrusionOk="0" fill="none" h="9642" w="16448">
                  <a:moveTo>
                    <a:pt x="16447" y="9642"/>
                  </a:moveTo>
                  <a:lnTo>
                    <a:pt x="16447" y="9642"/>
                  </a:lnTo>
                  <a:lnTo>
                    <a:pt x="16447" y="9642"/>
                  </a:lnTo>
                  <a:lnTo>
                    <a:pt x="1" y="1"/>
                  </a:lnTo>
                  <a:lnTo>
                    <a:pt x="16447" y="9642"/>
                  </a:lnTo>
                  <a:lnTo>
                    <a:pt x="16447" y="9642"/>
                  </a:lnTo>
                  <a:lnTo>
                    <a:pt x="16447" y="96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3925175" y="1258925"/>
              <a:ext cx="638050" cy="389925"/>
            </a:xfrm>
            <a:custGeom>
              <a:rect b="b" l="l" r="r" t="t"/>
              <a:pathLst>
                <a:path extrusionOk="0" h="15597" w="25522">
                  <a:moveTo>
                    <a:pt x="143" y="0"/>
                  </a:moveTo>
                  <a:lnTo>
                    <a:pt x="1" y="284"/>
                  </a:lnTo>
                  <a:lnTo>
                    <a:pt x="1" y="426"/>
                  </a:lnTo>
                  <a:lnTo>
                    <a:pt x="1" y="709"/>
                  </a:lnTo>
                  <a:lnTo>
                    <a:pt x="143" y="1135"/>
                  </a:lnTo>
                  <a:lnTo>
                    <a:pt x="284" y="1418"/>
                  </a:lnTo>
                  <a:lnTo>
                    <a:pt x="568" y="1560"/>
                  </a:lnTo>
                  <a:lnTo>
                    <a:pt x="24954" y="15596"/>
                  </a:lnTo>
                  <a:lnTo>
                    <a:pt x="25379" y="15596"/>
                  </a:lnTo>
                  <a:lnTo>
                    <a:pt x="25521" y="15454"/>
                  </a:lnTo>
                  <a:lnTo>
                    <a:pt x="25521" y="15171"/>
                  </a:lnTo>
                  <a:lnTo>
                    <a:pt x="25379" y="14604"/>
                  </a:lnTo>
                  <a:lnTo>
                    <a:pt x="24954" y="14178"/>
                  </a:lnTo>
                  <a:lnTo>
                    <a:pt x="568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3680625" y="1854400"/>
              <a:ext cx="322550" cy="198525"/>
            </a:xfrm>
            <a:custGeom>
              <a:rect b="b" l="l" r="r" t="t"/>
              <a:pathLst>
                <a:path extrusionOk="0" h="7941" w="12902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142" y="568"/>
                  </a:lnTo>
                  <a:lnTo>
                    <a:pt x="284" y="851"/>
                  </a:lnTo>
                  <a:lnTo>
                    <a:pt x="12477" y="7798"/>
                  </a:lnTo>
                  <a:lnTo>
                    <a:pt x="12618" y="7940"/>
                  </a:lnTo>
                  <a:lnTo>
                    <a:pt x="12760" y="7798"/>
                  </a:lnTo>
                  <a:lnTo>
                    <a:pt x="12902" y="7798"/>
                  </a:lnTo>
                  <a:lnTo>
                    <a:pt x="12902" y="7657"/>
                  </a:lnTo>
                  <a:lnTo>
                    <a:pt x="12760" y="7231"/>
                  </a:lnTo>
                  <a:lnTo>
                    <a:pt x="12477" y="708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3680625" y="1709075"/>
              <a:ext cx="322550" cy="198525"/>
            </a:xfrm>
            <a:custGeom>
              <a:rect b="b" l="l" r="r" t="t"/>
              <a:pathLst>
                <a:path extrusionOk="0" h="7941" w="12902">
                  <a:moveTo>
                    <a:pt x="0" y="0"/>
                  </a:moveTo>
                  <a:lnTo>
                    <a:pt x="0" y="142"/>
                  </a:lnTo>
                  <a:lnTo>
                    <a:pt x="142" y="568"/>
                  </a:lnTo>
                  <a:lnTo>
                    <a:pt x="425" y="851"/>
                  </a:lnTo>
                  <a:lnTo>
                    <a:pt x="12477" y="7798"/>
                  </a:lnTo>
                  <a:lnTo>
                    <a:pt x="12618" y="7940"/>
                  </a:lnTo>
                  <a:lnTo>
                    <a:pt x="12760" y="7798"/>
                  </a:lnTo>
                  <a:lnTo>
                    <a:pt x="12902" y="7798"/>
                  </a:lnTo>
                  <a:lnTo>
                    <a:pt x="12902" y="7657"/>
                  </a:lnTo>
                  <a:lnTo>
                    <a:pt x="12760" y="7231"/>
                  </a:lnTo>
                  <a:lnTo>
                    <a:pt x="12477" y="694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3609725" y="2102500"/>
              <a:ext cx="177250" cy="117000"/>
            </a:xfrm>
            <a:custGeom>
              <a:rect b="b" l="l" r="r" t="t"/>
              <a:pathLst>
                <a:path extrusionOk="0" h="4680" w="7090">
                  <a:moveTo>
                    <a:pt x="142" y="1"/>
                  </a:moveTo>
                  <a:lnTo>
                    <a:pt x="0" y="143"/>
                  </a:lnTo>
                  <a:lnTo>
                    <a:pt x="0" y="285"/>
                  </a:lnTo>
                  <a:lnTo>
                    <a:pt x="0" y="710"/>
                  </a:lnTo>
                  <a:lnTo>
                    <a:pt x="284" y="852"/>
                  </a:lnTo>
                  <a:lnTo>
                    <a:pt x="6806" y="4680"/>
                  </a:lnTo>
                  <a:lnTo>
                    <a:pt x="6948" y="4680"/>
                  </a:lnTo>
                  <a:lnTo>
                    <a:pt x="7089" y="4538"/>
                  </a:lnTo>
                  <a:lnTo>
                    <a:pt x="7089" y="4396"/>
                  </a:lnTo>
                  <a:lnTo>
                    <a:pt x="6948" y="4113"/>
                  </a:lnTo>
                  <a:lnTo>
                    <a:pt x="6806" y="3829"/>
                  </a:lnTo>
                  <a:lnTo>
                    <a:pt x="284" y="143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680625" y="1999725"/>
              <a:ext cx="322550" cy="198525"/>
            </a:xfrm>
            <a:custGeom>
              <a:rect b="b" l="l" r="r" t="t"/>
              <a:pathLst>
                <a:path extrusionOk="0" h="7941" w="12902">
                  <a:moveTo>
                    <a:pt x="142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0" y="426"/>
                  </a:lnTo>
                  <a:lnTo>
                    <a:pt x="142" y="567"/>
                  </a:lnTo>
                  <a:lnTo>
                    <a:pt x="142" y="709"/>
                  </a:lnTo>
                  <a:lnTo>
                    <a:pt x="284" y="851"/>
                  </a:lnTo>
                  <a:lnTo>
                    <a:pt x="12477" y="7798"/>
                  </a:lnTo>
                  <a:lnTo>
                    <a:pt x="12618" y="7940"/>
                  </a:lnTo>
                  <a:lnTo>
                    <a:pt x="12760" y="7940"/>
                  </a:lnTo>
                  <a:lnTo>
                    <a:pt x="12760" y="7798"/>
                  </a:lnTo>
                  <a:lnTo>
                    <a:pt x="12902" y="7656"/>
                  </a:lnTo>
                  <a:lnTo>
                    <a:pt x="12760" y="7515"/>
                  </a:lnTo>
                  <a:lnTo>
                    <a:pt x="12760" y="7373"/>
                  </a:lnTo>
                  <a:lnTo>
                    <a:pt x="12618" y="7231"/>
                  </a:lnTo>
                  <a:lnTo>
                    <a:pt x="12477" y="7089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5144475" y="2414425"/>
              <a:ext cx="411200" cy="237500"/>
            </a:xfrm>
            <a:custGeom>
              <a:rect b="b" l="l" r="r" t="t"/>
              <a:pathLst>
                <a:path extrusionOk="0" h="9500" w="16448">
                  <a:moveTo>
                    <a:pt x="1" y="1"/>
                  </a:moveTo>
                  <a:lnTo>
                    <a:pt x="16447" y="9500"/>
                  </a:lnTo>
                  <a:lnTo>
                    <a:pt x="16447" y="93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5576925" y="2219475"/>
              <a:ext cx="425350" cy="258775"/>
            </a:xfrm>
            <a:custGeom>
              <a:rect b="b" l="l" r="r" t="t"/>
              <a:pathLst>
                <a:path extrusionOk="0" h="10351" w="17014">
                  <a:moveTo>
                    <a:pt x="0" y="1"/>
                  </a:moveTo>
                  <a:lnTo>
                    <a:pt x="0" y="426"/>
                  </a:lnTo>
                  <a:lnTo>
                    <a:pt x="142" y="568"/>
                  </a:lnTo>
                  <a:lnTo>
                    <a:pt x="284" y="851"/>
                  </a:lnTo>
                  <a:lnTo>
                    <a:pt x="425" y="851"/>
                  </a:lnTo>
                  <a:lnTo>
                    <a:pt x="5104" y="3545"/>
                  </a:lnTo>
                  <a:lnTo>
                    <a:pt x="16730" y="10209"/>
                  </a:lnTo>
                  <a:lnTo>
                    <a:pt x="16872" y="10351"/>
                  </a:lnTo>
                  <a:lnTo>
                    <a:pt x="17014" y="10209"/>
                  </a:lnTo>
                  <a:lnTo>
                    <a:pt x="17014" y="10067"/>
                  </a:lnTo>
                  <a:lnTo>
                    <a:pt x="16872" y="9783"/>
                  </a:lnTo>
                  <a:lnTo>
                    <a:pt x="16730" y="9500"/>
                  </a:lnTo>
                  <a:lnTo>
                    <a:pt x="4679" y="2411"/>
                  </a:lnTo>
                  <a:lnTo>
                    <a:pt x="1418" y="568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5608825" y="2389625"/>
              <a:ext cx="595475" cy="343825"/>
            </a:xfrm>
            <a:custGeom>
              <a:rect b="b" l="l" r="r" t="t"/>
              <a:pathLst>
                <a:path extrusionOk="0" h="13753" w="23819">
                  <a:moveTo>
                    <a:pt x="0" y="0"/>
                  </a:moveTo>
                  <a:lnTo>
                    <a:pt x="23819" y="13753"/>
                  </a:lnTo>
                  <a:lnTo>
                    <a:pt x="23819" y="13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5594625" y="2368350"/>
              <a:ext cx="623875" cy="382825"/>
            </a:xfrm>
            <a:custGeom>
              <a:rect b="b" l="l" r="r" t="t"/>
              <a:pathLst>
                <a:path extrusionOk="0" h="15313" w="24955">
                  <a:moveTo>
                    <a:pt x="568" y="709"/>
                  </a:moveTo>
                  <a:lnTo>
                    <a:pt x="24387" y="14462"/>
                  </a:lnTo>
                  <a:lnTo>
                    <a:pt x="24387" y="14604"/>
                  </a:lnTo>
                  <a:lnTo>
                    <a:pt x="568" y="851"/>
                  </a:lnTo>
                  <a:lnTo>
                    <a:pt x="568" y="709"/>
                  </a:lnTo>
                  <a:close/>
                  <a:moveTo>
                    <a:pt x="143" y="0"/>
                  </a:moveTo>
                  <a:lnTo>
                    <a:pt x="1" y="284"/>
                  </a:lnTo>
                  <a:lnTo>
                    <a:pt x="1" y="426"/>
                  </a:lnTo>
                  <a:lnTo>
                    <a:pt x="1" y="851"/>
                  </a:lnTo>
                  <a:lnTo>
                    <a:pt x="143" y="1135"/>
                  </a:lnTo>
                  <a:lnTo>
                    <a:pt x="568" y="1560"/>
                  </a:lnTo>
                  <a:lnTo>
                    <a:pt x="24387" y="15313"/>
                  </a:lnTo>
                  <a:lnTo>
                    <a:pt x="24812" y="15313"/>
                  </a:lnTo>
                  <a:lnTo>
                    <a:pt x="24954" y="15171"/>
                  </a:lnTo>
                  <a:lnTo>
                    <a:pt x="24954" y="14887"/>
                  </a:lnTo>
                  <a:lnTo>
                    <a:pt x="24812" y="14320"/>
                  </a:lnTo>
                  <a:lnTo>
                    <a:pt x="24671" y="14037"/>
                  </a:lnTo>
                  <a:lnTo>
                    <a:pt x="24387" y="13753"/>
                  </a:lnTo>
                  <a:lnTo>
                    <a:pt x="568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5594625" y="2368350"/>
              <a:ext cx="623875" cy="382825"/>
            </a:xfrm>
            <a:custGeom>
              <a:rect b="b" l="l" r="r" t="t"/>
              <a:pathLst>
                <a:path extrusionOk="0" fill="none" h="15313" w="24955">
                  <a:moveTo>
                    <a:pt x="24812" y="14320"/>
                  </a:moveTo>
                  <a:lnTo>
                    <a:pt x="24812" y="14320"/>
                  </a:lnTo>
                  <a:lnTo>
                    <a:pt x="24954" y="14887"/>
                  </a:lnTo>
                  <a:lnTo>
                    <a:pt x="24954" y="14887"/>
                  </a:lnTo>
                  <a:lnTo>
                    <a:pt x="24954" y="15171"/>
                  </a:lnTo>
                  <a:lnTo>
                    <a:pt x="24954" y="15171"/>
                  </a:lnTo>
                  <a:lnTo>
                    <a:pt x="24812" y="15313"/>
                  </a:lnTo>
                  <a:lnTo>
                    <a:pt x="24812" y="15313"/>
                  </a:lnTo>
                  <a:lnTo>
                    <a:pt x="24671" y="15313"/>
                  </a:lnTo>
                  <a:lnTo>
                    <a:pt x="24671" y="15313"/>
                  </a:lnTo>
                  <a:lnTo>
                    <a:pt x="24387" y="15313"/>
                  </a:lnTo>
                  <a:lnTo>
                    <a:pt x="568" y="1560"/>
                  </a:lnTo>
                  <a:lnTo>
                    <a:pt x="568" y="1560"/>
                  </a:lnTo>
                  <a:lnTo>
                    <a:pt x="143" y="1135"/>
                  </a:lnTo>
                  <a:lnTo>
                    <a:pt x="143" y="1135"/>
                  </a:lnTo>
                  <a:lnTo>
                    <a:pt x="1" y="851"/>
                  </a:lnTo>
                  <a:lnTo>
                    <a:pt x="1" y="426"/>
                  </a:lnTo>
                  <a:lnTo>
                    <a:pt x="1" y="426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568" y="142"/>
                  </a:lnTo>
                  <a:lnTo>
                    <a:pt x="24387" y="13753"/>
                  </a:lnTo>
                  <a:lnTo>
                    <a:pt x="24387" y="13753"/>
                  </a:lnTo>
                  <a:lnTo>
                    <a:pt x="24671" y="14037"/>
                  </a:lnTo>
                  <a:lnTo>
                    <a:pt x="24812" y="14320"/>
                  </a:lnTo>
                  <a:lnTo>
                    <a:pt x="24812" y="14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5608825" y="2386075"/>
              <a:ext cx="595475" cy="347375"/>
            </a:xfrm>
            <a:custGeom>
              <a:rect b="b" l="l" r="r" t="t"/>
              <a:pathLst>
                <a:path extrusionOk="0" fill="none" h="13895" w="23819">
                  <a:moveTo>
                    <a:pt x="23819" y="13895"/>
                  </a:moveTo>
                  <a:lnTo>
                    <a:pt x="23819" y="13895"/>
                  </a:lnTo>
                  <a:lnTo>
                    <a:pt x="23819" y="13895"/>
                  </a:lnTo>
                  <a:lnTo>
                    <a:pt x="23819" y="13895"/>
                  </a:lnTo>
                  <a:lnTo>
                    <a:pt x="23819" y="137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2"/>
                  </a:lnTo>
                  <a:lnTo>
                    <a:pt x="23819" y="138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5718700" y="2740525"/>
              <a:ext cx="471425" cy="276500"/>
            </a:xfrm>
            <a:custGeom>
              <a:rect b="b" l="l" r="r" t="t"/>
              <a:pathLst>
                <a:path extrusionOk="0" h="11060" w="18857">
                  <a:moveTo>
                    <a:pt x="0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5671" y="3545"/>
                  </a:lnTo>
                  <a:lnTo>
                    <a:pt x="15454" y="9074"/>
                  </a:lnTo>
                  <a:lnTo>
                    <a:pt x="18715" y="11059"/>
                  </a:lnTo>
                  <a:lnTo>
                    <a:pt x="18857" y="11059"/>
                  </a:lnTo>
                  <a:lnTo>
                    <a:pt x="18715" y="10917"/>
                  </a:lnTo>
                  <a:lnTo>
                    <a:pt x="5246" y="3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5704525" y="2722800"/>
              <a:ext cx="499775" cy="311925"/>
            </a:xfrm>
            <a:custGeom>
              <a:rect b="b" l="l" r="r" t="t"/>
              <a:pathLst>
                <a:path extrusionOk="0" h="12477" w="19991">
                  <a:moveTo>
                    <a:pt x="567" y="851"/>
                  </a:moveTo>
                  <a:lnTo>
                    <a:pt x="5813" y="3828"/>
                  </a:lnTo>
                  <a:lnTo>
                    <a:pt x="16021" y="9783"/>
                  </a:lnTo>
                  <a:lnTo>
                    <a:pt x="6238" y="4254"/>
                  </a:lnTo>
                  <a:lnTo>
                    <a:pt x="2552" y="2127"/>
                  </a:lnTo>
                  <a:lnTo>
                    <a:pt x="567" y="851"/>
                  </a:lnTo>
                  <a:close/>
                  <a:moveTo>
                    <a:pt x="16021" y="9783"/>
                  </a:moveTo>
                  <a:lnTo>
                    <a:pt x="19424" y="11768"/>
                  </a:lnTo>
                  <a:lnTo>
                    <a:pt x="19282" y="11768"/>
                  </a:lnTo>
                  <a:lnTo>
                    <a:pt x="16021" y="9783"/>
                  </a:lnTo>
                  <a:close/>
                  <a:moveTo>
                    <a:pt x="284" y="0"/>
                  </a:moveTo>
                  <a:lnTo>
                    <a:pt x="0" y="142"/>
                  </a:lnTo>
                  <a:lnTo>
                    <a:pt x="0" y="284"/>
                  </a:lnTo>
                  <a:lnTo>
                    <a:pt x="0" y="568"/>
                  </a:lnTo>
                  <a:lnTo>
                    <a:pt x="0" y="851"/>
                  </a:lnTo>
                  <a:lnTo>
                    <a:pt x="142" y="1135"/>
                  </a:lnTo>
                  <a:lnTo>
                    <a:pt x="425" y="1418"/>
                  </a:lnTo>
                  <a:lnTo>
                    <a:pt x="1701" y="2269"/>
                  </a:lnTo>
                  <a:lnTo>
                    <a:pt x="6238" y="4963"/>
                  </a:lnTo>
                  <a:lnTo>
                    <a:pt x="16021" y="10492"/>
                  </a:lnTo>
                  <a:lnTo>
                    <a:pt x="19282" y="12477"/>
                  </a:lnTo>
                  <a:lnTo>
                    <a:pt x="19707" y="12477"/>
                  </a:lnTo>
                  <a:lnTo>
                    <a:pt x="19849" y="12335"/>
                  </a:lnTo>
                  <a:lnTo>
                    <a:pt x="19991" y="12052"/>
                  </a:lnTo>
                  <a:lnTo>
                    <a:pt x="19849" y="11768"/>
                  </a:lnTo>
                  <a:lnTo>
                    <a:pt x="19707" y="11485"/>
                  </a:lnTo>
                  <a:lnTo>
                    <a:pt x="19566" y="11201"/>
                  </a:lnTo>
                  <a:lnTo>
                    <a:pt x="19282" y="10917"/>
                  </a:lnTo>
                  <a:lnTo>
                    <a:pt x="5671" y="3120"/>
                  </a:lnTo>
                  <a:lnTo>
                    <a:pt x="709" y="284"/>
                  </a:lnTo>
                  <a:lnTo>
                    <a:pt x="567" y="14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5704525" y="2722800"/>
              <a:ext cx="499775" cy="311925"/>
            </a:xfrm>
            <a:custGeom>
              <a:rect b="b" l="l" r="r" t="t"/>
              <a:pathLst>
                <a:path extrusionOk="0" fill="none" h="12477" w="19991">
                  <a:moveTo>
                    <a:pt x="19849" y="11768"/>
                  </a:moveTo>
                  <a:lnTo>
                    <a:pt x="19849" y="11768"/>
                  </a:lnTo>
                  <a:lnTo>
                    <a:pt x="19991" y="12052"/>
                  </a:lnTo>
                  <a:lnTo>
                    <a:pt x="19991" y="12052"/>
                  </a:lnTo>
                  <a:lnTo>
                    <a:pt x="19849" y="12335"/>
                  </a:lnTo>
                  <a:lnTo>
                    <a:pt x="19849" y="12335"/>
                  </a:lnTo>
                  <a:lnTo>
                    <a:pt x="19707" y="12477"/>
                  </a:lnTo>
                  <a:lnTo>
                    <a:pt x="19707" y="12477"/>
                  </a:lnTo>
                  <a:lnTo>
                    <a:pt x="19566" y="12477"/>
                  </a:lnTo>
                  <a:lnTo>
                    <a:pt x="19566" y="12477"/>
                  </a:lnTo>
                  <a:lnTo>
                    <a:pt x="19282" y="12477"/>
                  </a:lnTo>
                  <a:lnTo>
                    <a:pt x="16021" y="10492"/>
                  </a:lnTo>
                  <a:lnTo>
                    <a:pt x="16021" y="10492"/>
                  </a:lnTo>
                  <a:lnTo>
                    <a:pt x="6238" y="4963"/>
                  </a:lnTo>
                  <a:lnTo>
                    <a:pt x="6238" y="4963"/>
                  </a:lnTo>
                  <a:lnTo>
                    <a:pt x="1701" y="2269"/>
                  </a:lnTo>
                  <a:lnTo>
                    <a:pt x="425" y="1418"/>
                  </a:lnTo>
                  <a:lnTo>
                    <a:pt x="425" y="1418"/>
                  </a:lnTo>
                  <a:lnTo>
                    <a:pt x="142" y="1135"/>
                  </a:lnTo>
                  <a:lnTo>
                    <a:pt x="142" y="1135"/>
                  </a:lnTo>
                  <a:lnTo>
                    <a:pt x="0" y="851"/>
                  </a:lnTo>
                  <a:lnTo>
                    <a:pt x="0" y="851"/>
                  </a:lnTo>
                  <a:lnTo>
                    <a:pt x="0" y="568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567" y="142"/>
                  </a:lnTo>
                  <a:lnTo>
                    <a:pt x="709" y="284"/>
                  </a:lnTo>
                  <a:lnTo>
                    <a:pt x="709" y="284"/>
                  </a:lnTo>
                  <a:lnTo>
                    <a:pt x="5671" y="3120"/>
                  </a:lnTo>
                  <a:lnTo>
                    <a:pt x="5671" y="3120"/>
                  </a:lnTo>
                  <a:lnTo>
                    <a:pt x="19282" y="10917"/>
                  </a:lnTo>
                  <a:lnTo>
                    <a:pt x="19282" y="10917"/>
                  </a:lnTo>
                  <a:lnTo>
                    <a:pt x="19566" y="11201"/>
                  </a:lnTo>
                  <a:lnTo>
                    <a:pt x="19566" y="11201"/>
                  </a:lnTo>
                  <a:lnTo>
                    <a:pt x="19707" y="11485"/>
                  </a:lnTo>
                  <a:lnTo>
                    <a:pt x="19707" y="11485"/>
                  </a:lnTo>
                  <a:lnTo>
                    <a:pt x="19849" y="11768"/>
                  </a:lnTo>
                  <a:lnTo>
                    <a:pt x="19849" y="117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5718700" y="2744075"/>
              <a:ext cx="471425" cy="272950"/>
            </a:xfrm>
            <a:custGeom>
              <a:rect b="b" l="l" r="r" t="t"/>
              <a:pathLst>
                <a:path extrusionOk="0" fill="none" h="10918" w="18857">
                  <a:moveTo>
                    <a:pt x="18857" y="10917"/>
                  </a:moveTo>
                  <a:lnTo>
                    <a:pt x="18857" y="10917"/>
                  </a:lnTo>
                  <a:lnTo>
                    <a:pt x="18857" y="10917"/>
                  </a:lnTo>
                  <a:lnTo>
                    <a:pt x="18857" y="10917"/>
                  </a:lnTo>
                  <a:lnTo>
                    <a:pt x="5246" y="2977"/>
                  </a:lnTo>
                  <a:lnTo>
                    <a:pt x="5246" y="297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85" y="1276"/>
                  </a:lnTo>
                  <a:lnTo>
                    <a:pt x="5671" y="3403"/>
                  </a:lnTo>
                  <a:lnTo>
                    <a:pt x="5671" y="3403"/>
                  </a:lnTo>
                  <a:lnTo>
                    <a:pt x="15454" y="8932"/>
                  </a:lnTo>
                  <a:lnTo>
                    <a:pt x="18715" y="10917"/>
                  </a:lnTo>
                  <a:lnTo>
                    <a:pt x="18715" y="10917"/>
                  </a:lnTo>
                  <a:lnTo>
                    <a:pt x="18715" y="1091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4878650" y="1953650"/>
              <a:ext cx="627400" cy="386375"/>
            </a:xfrm>
            <a:custGeom>
              <a:rect b="b" l="l" r="r" t="t"/>
              <a:pathLst>
                <a:path extrusionOk="0" h="15455" w="25096">
                  <a:moveTo>
                    <a:pt x="568" y="851"/>
                  </a:moveTo>
                  <a:lnTo>
                    <a:pt x="24528" y="14604"/>
                  </a:lnTo>
                  <a:lnTo>
                    <a:pt x="24528" y="14745"/>
                  </a:lnTo>
                  <a:lnTo>
                    <a:pt x="568" y="993"/>
                  </a:lnTo>
                  <a:lnTo>
                    <a:pt x="568" y="851"/>
                  </a:lnTo>
                  <a:close/>
                  <a:moveTo>
                    <a:pt x="426" y="0"/>
                  </a:moveTo>
                  <a:lnTo>
                    <a:pt x="142" y="142"/>
                  </a:lnTo>
                  <a:lnTo>
                    <a:pt x="1" y="284"/>
                  </a:lnTo>
                  <a:lnTo>
                    <a:pt x="1" y="567"/>
                  </a:lnTo>
                  <a:lnTo>
                    <a:pt x="1" y="851"/>
                  </a:lnTo>
                  <a:lnTo>
                    <a:pt x="142" y="1134"/>
                  </a:lnTo>
                  <a:lnTo>
                    <a:pt x="568" y="1702"/>
                  </a:lnTo>
                  <a:lnTo>
                    <a:pt x="24528" y="15454"/>
                  </a:lnTo>
                  <a:lnTo>
                    <a:pt x="24954" y="15454"/>
                  </a:lnTo>
                  <a:lnTo>
                    <a:pt x="25095" y="15312"/>
                  </a:lnTo>
                  <a:lnTo>
                    <a:pt x="25095" y="15029"/>
                  </a:lnTo>
                  <a:lnTo>
                    <a:pt x="25095" y="14745"/>
                  </a:lnTo>
                  <a:lnTo>
                    <a:pt x="24954" y="14462"/>
                  </a:lnTo>
                  <a:lnTo>
                    <a:pt x="24812" y="14178"/>
                  </a:lnTo>
                  <a:lnTo>
                    <a:pt x="24528" y="13895"/>
                  </a:lnTo>
                  <a:lnTo>
                    <a:pt x="568" y="142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4878650" y="1953650"/>
              <a:ext cx="627400" cy="386375"/>
            </a:xfrm>
            <a:custGeom>
              <a:rect b="b" l="l" r="r" t="t"/>
              <a:pathLst>
                <a:path extrusionOk="0" fill="none" h="15455" w="25096">
                  <a:moveTo>
                    <a:pt x="24954" y="14462"/>
                  </a:moveTo>
                  <a:lnTo>
                    <a:pt x="24954" y="14462"/>
                  </a:lnTo>
                  <a:lnTo>
                    <a:pt x="25095" y="14745"/>
                  </a:lnTo>
                  <a:lnTo>
                    <a:pt x="25095" y="15029"/>
                  </a:lnTo>
                  <a:lnTo>
                    <a:pt x="25095" y="15029"/>
                  </a:lnTo>
                  <a:lnTo>
                    <a:pt x="25095" y="15312"/>
                  </a:lnTo>
                  <a:lnTo>
                    <a:pt x="25095" y="15312"/>
                  </a:lnTo>
                  <a:lnTo>
                    <a:pt x="24954" y="15454"/>
                  </a:lnTo>
                  <a:lnTo>
                    <a:pt x="24954" y="15454"/>
                  </a:lnTo>
                  <a:lnTo>
                    <a:pt x="24670" y="15454"/>
                  </a:lnTo>
                  <a:lnTo>
                    <a:pt x="24670" y="15454"/>
                  </a:lnTo>
                  <a:lnTo>
                    <a:pt x="24528" y="15454"/>
                  </a:lnTo>
                  <a:lnTo>
                    <a:pt x="568" y="1702"/>
                  </a:lnTo>
                  <a:lnTo>
                    <a:pt x="568" y="1702"/>
                  </a:lnTo>
                  <a:lnTo>
                    <a:pt x="142" y="1134"/>
                  </a:lnTo>
                  <a:lnTo>
                    <a:pt x="142" y="1134"/>
                  </a:lnTo>
                  <a:lnTo>
                    <a:pt x="1" y="851"/>
                  </a:lnTo>
                  <a:lnTo>
                    <a:pt x="1" y="567"/>
                  </a:lnTo>
                  <a:lnTo>
                    <a:pt x="1" y="567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426" y="0"/>
                  </a:lnTo>
                  <a:lnTo>
                    <a:pt x="426" y="0"/>
                  </a:lnTo>
                  <a:lnTo>
                    <a:pt x="568" y="142"/>
                  </a:lnTo>
                  <a:lnTo>
                    <a:pt x="24528" y="13895"/>
                  </a:lnTo>
                  <a:lnTo>
                    <a:pt x="24528" y="13895"/>
                  </a:lnTo>
                  <a:lnTo>
                    <a:pt x="24812" y="14178"/>
                  </a:lnTo>
                  <a:lnTo>
                    <a:pt x="24954" y="14462"/>
                  </a:lnTo>
                  <a:lnTo>
                    <a:pt x="24954" y="144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4892825" y="1974900"/>
              <a:ext cx="599050" cy="347400"/>
            </a:xfrm>
            <a:custGeom>
              <a:rect b="b" l="l" r="r" t="t"/>
              <a:pathLst>
                <a:path extrusionOk="0" fill="none" h="13896" w="23962">
                  <a:moveTo>
                    <a:pt x="23961" y="13895"/>
                  </a:moveTo>
                  <a:lnTo>
                    <a:pt x="23961" y="13895"/>
                  </a:lnTo>
                  <a:lnTo>
                    <a:pt x="23961" y="1375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43"/>
                  </a:lnTo>
                  <a:lnTo>
                    <a:pt x="23961" y="13895"/>
                  </a:lnTo>
                  <a:lnTo>
                    <a:pt x="23961" y="13895"/>
                  </a:lnTo>
                  <a:lnTo>
                    <a:pt x="23961" y="138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892825" y="1974900"/>
              <a:ext cx="599050" cy="347400"/>
            </a:xfrm>
            <a:custGeom>
              <a:rect b="b" l="l" r="r" t="t"/>
              <a:pathLst>
                <a:path extrusionOk="0" h="13896" w="23962">
                  <a:moveTo>
                    <a:pt x="1" y="1"/>
                  </a:moveTo>
                  <a:lnTo>
                    <a:pt x="1" y="143"/>
                  </a:lnTo>
                  <a:lnTo>
                    <a:pt x="23961" y="13895"/>
                  </a:lnTo>
                  <a:lnTo>
                    <a:pt x="23961" y="137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733325" y="1740975"/>
              <a:ext cx="691200" cy="393450"/>
            </a:xfrm>
            <a:custGeom>
              <a:rect b="b" l="l" r="r" t="t"/>
              <a:pathLst>
                <a:path extrusionOk="0" h="15738" w="27648">
                  <a:moveTo>
                    <a:pt x="1" y="0"/>
                  </a:moveTo>
                  <a:lnTo>
                    <a:pt x="7940" y="4537"/>
                  </a:lnTo>
                  <a:lnTo>
                    <a:pt x="14037" y="8082"/>
                  </a:lnTo>
                  <a:lnTo>
                    <a:pt x="20275" y="11626"/>
                  </a:lnTo>
                  <a:lnTo>
                    <a:pt x="24528" y="14037"/>
                  </a:lnTo>
                  <a:lnTo>
                    <a:pt x="27648" y="15738"/>
                  </a:lnTo>
                  <a:lnTo>
                    <a:pt x="27648" y="15738"/>
                  </a:lnTo>
                  <a:lnTo>
                    <a:pt x="16447" y="9358"/>
                  </a:lnTo>
                  <a:lnTo>
                    <a:pt x="5388" y="2978"/>
                  </a:lnTo>
                  <a:lnTo>
                    <a:pt x="1702" y="8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4719150" y="1719700"/>
              <a:ext cx="719550" cy="436000"/>
            </a:xfrm>
            <a:custGeom>
              <a:rect b="b" l="l" r="r" t="t"/>
              <a:pathLst>
                <a:path extrusionOk="0" h="17440" w="28782">
                  <a:moveTo>
                    <a:pt x="709" y="710"/>
                  </a:moveTo>
                  <a:lnTo>
                    <a:pt x="5955" y="3829"/>
                  </a:lnTo>
                  <a:lnTo>
                    <a:pt x="17014" y="10209"/>
                  </a:lnTo>
                  <a:lnTo>
                    <a:pt x="22969" y="13612"/>
                  </a:lnTo>
                  <a:lnTo>
                    <a:pt x="28215" y="16731"/>
                  </a:lnTo>
                  <a:lnTo>
                    <a:pt x="20842" y="12477"/>
                  </a:lnTo>
                  <a:lnTo>
                    <a:pt x="14604" y="8933"/>
                  </a:lnTo>
                  <a:lnTo>
                    <a:pt x="8507" y="5388"/>
                  </a:lnTo>
                  <a:lnTo>
                    <a:pt x="709" y="710"/>
                  </a:lnTo>
                  <a:close/>
                  <a:moveTo>
                    <a:pt x="284" y="1"/>
                  </a:moveTo>
                  <a:lnTo>
                    <a:pt x="142" y="143"/>
                  </a:lnTo>
                  <a:lnTo>
                    <a:pt x="0" y="284"/>
                  </a:lnTo>
                  <a:lnTo>
                    <a:pt x="0" y="568"/>
                  </a:lnTo>
                  <a:lnTo>
                    <a:pt x="142" y="851"/>
                  </a:lnTo>
                  <a:lnTo>
                    <a:pt x="284" y="1277"/>
                  </a:lnTo>
                  <a:lnTo>
                    <a:pt x="568" y="1419"/>
                  </a:lnTo>
                  <a:lnTo>
                    <a:pt x="8507" y="6097"/>
                  </a:lnTo>
                  <a:lnTo>
                    <a:pt x="14604" y="9500"/>
                  </a:lnTo>
                  <a:lnTo>
                    <a:pt x="20984" y="13186"/>
                  </a:lnTo>
                  <a:lnTo>
                    <a:pt x="28215" y="17440"/>
                  </a:lnTo>
                  <a:lnTo>
                    <a:pt x="28640" y="17440"/>
                  </a:lnTo>
                  <a:lnTo>
                    <a:pt x="28782" y="17298"/>
                  </a:lnTo>
                  <a:lnTo>
                    <a:pt x="28782" y="17014"/>
                  </a:lnTo>
                  <a:lnTo>
                    <a:pt x="28640" y="16447"/>
                  </a:lnTo>
                  <a:lnTo>
                    <a:pt x="28215" y="15880"/>
                  </a:lnTo>
                  <a:lnTo>
                    <a:pt x="17014" y="9500"/>
                  </a:lnTo>
                  <a:lnTo>
                    <a:pt x="5955" y="3120"/>
                  </a:lnTo>
                  <a:lnTo>
                    <a:pt x="709" y="143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6810400" y="2864575"/>
              <a:ext cx="46100" cy="2059375"/>
            </a:xfrm>
            <a:custGeom>
              <a:rect b="b" l="l" r="r" t="t"/>
              <a:pathLst>
                <a:path extrusionOk="0" h="82375" w="1844">
                  <a:moveTo>
                    <a:pt x="709" y="1"/>
                  </a:moveTo>
                  <a:lnTo>
                    <a:pt x="426" y="142"/>
                  </a:lnTo>
                  <a:lnTo>
                    <a:pt x="284" y="284"/>
                  </a:lnTo>
                  <a:lnTo>
                    <a:pt x="142" y="568"/>
                  </a:lnTo>
                  <a:lnTo>
                    <a:pt x="0" y="80673"/>
                  </a:lnTo>
                  <a:lnTo>
                    <a:pt x="0" y="81240"/>
                  </a:lnTo>
                  <a:lnTo>
                    <a:pt x="142" y="81524"/>
                  </a:lnTo>
                  <a:lnTo>
                    <a:pt x="426" y="81949"/>
                  </a:lnTo>
                  <a:lnTo>
                    <a:pt x="851" y="82233"/>
                  </a:lnTo>
                  <a:lnTo>
                    <a:pt x="1135" y="82374"/>
                  </a:lnTo>
                  <a:lnTo>
                    <a:pt x="1418" y="82233"/>
                  </a:lnTo>
                  <a:lnTo>
                    <a:pt x="1560" y="82091"/>
                  </a:lnTo>
                  <a:lnTo>
                    <a:pt x="1702" y="81666"/>
                  </a:lnTo>
                  <a:lnTo>
                    <a:pt x="1843" y="1560"/>
                  </a:lnTo>
                  <a:lnTo>
                    <a:pt x="1843" y="1135"/>
                  </a:lnTo>
                  <a:lnTo>
                    <a:pt x="1560" y="851"/>
                  </a:lnTo>
                  <a:lnTo>
                    <a:pt x="1418" y="426"/>
                  </a:lnTo>
                  <a:lnTo>
                    <a:pt x="993" y="142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6813950" y="2736975"/>
              <a:ext cx="42550" cy="939325"/>
            </a:xfrm>
            <a:custGeom>
              <a:rect b="b" l="l" r="r" t="t"/>
              <a:pathLst>
                <a:path extrusionOk="0" h="37573" w="1702">
                  <a:moveTo>
                    <a:pt x="567" y="1"/>
                  </a:moveTo>
                  <a:lnTo>
                    <a:pt x="284" y="142"/>
                  </a:lnTo>
                  <a:lnTo>
                    <a:pt x="142" y="284"/>
                  </a:lnTo>
                  <a:lnTo>
                    <a:pt x="0" y="709"/>
                  </a:lnTo>
                  <a:lnTo>
                    <a:pt x="0" y="36012"/>
                  </a:lnTo>
                  <a:lnTo>
                    <a:pt x="0" y="36438"/>
                  </a:lnTo>
                  <a:lnTo>
                    <a:pt x="142" y="36863"/>
                  </a:lnTo>
                  <a:lnTo>
                    <a:pt x="425" y="37147"/>
                  </a:lnTo>
                  <a:lnTo>
                    <a:pt x="851" y="37430"/>
                  </a:lnTo>
                  <a:lnTo>
                    <a:pt x="1134" y="37572"/>
                  </a:lnTo>
                  <a:lnTo>
                    <a:pt x="1418" y="37430"/>
                  </a:lnTo>
                  <a:lnTo>
                    <a:pt x="1560" y="37288"/>
                  </a:lnTo>
                  <a:lnTo>
                    <a:pt x="1701" y="37005"/>
                  </a:lnTo>
                  <a:lnTo>
                    <a:pt x="1701" y="1702"/>
                  </a:lnTo>
                  <a:lnTo>
                    <a:pt x="1701" y="1277"/>
                  </a:lnTo>
                  <a:lnTo>
                    <a:pt x="1560" y="851"/>
                  </a:lnTo>
                  <a:lnTo>
                    <a:pt x="1276" y="426"/>
                  </a:lnTo>
                  <a:lnTo>
                    <a:pt x="851" y="142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517575" y="599650"/>
              <a:ext cx="60275" cy="78000"/>
            </a:xfrm>
            <a:custGeom>
              <a:rect b="b" l="l" r="r" t="t"/>
              <a:pathLst>
                <a:path extrusionOk="0" h="3120" w="2411">
                  <a:moveTo>
                    <a:pt x="709" y="1"/>
                  </a:moveTo>
                  <a:lnTo>
                    <a:pt x="284" y="142"/>
                  </a:lnTo>
                  <a:lnTo>
                    <a:pt x="0" y="426"/>
                  </a:lnTo>
                  <a:lnTo>
                    <a:pt x="0" y="851"/>
                  </a:lnTo>
                  <a:lnTo>
                    <a:pt x="0" y="1560"/>
                  </a:lnTo>
                  <a:lnTo>
                    <a:pt x="284" y="2127"/>
                  </a:lnTo>
                  <a:lnTo>
                    <a:pt x="709" y="2553"/>
                  </a:lnTo>
                  <a:lnTo>
                    <a:pt x="1134" y="2978"/>
                  </a:lnTo>
                  <a:lnTo>
                    <a:pt x="1702" y="3120"/>
                  </a:lnTo>
                  <a:lnTo>
                    <a:pt x="1985" y="3120"/>
                  </a:lnTo>
                  <a:lnTo>
                    <a:pt x="2269" y="2836"/>
                  </a:lnTo>
                  <a:lnTo>
                    <a:pt x="2410" y="2269"/>
                  </a:lnTo>
                  <a:lnTo>
                    <a:pt x="2269" y="1702"/>
                  </a:lnTo>
                  <a:lnTo>
                    <a:pt x="1985" y="1135"/>
                  </a:lnTo>
                  <a:lnTo>
                    <a:pt x="1702" y="568"/>
                  </a:lnTo>
                  <a:lnTo>
                    <a:pt x="1134" y="142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623900" y="663450"/>
              <a:ext cx="60275" cy="78000"/>
            </a:xfrm>
            <a:custGeom>
              <a:rect b="b" l="l" r="r" t="t"/>
              <a:pathLst>
                <a:path extrusionOk="0" h="3120" w="2411">
                  <a:moveTo>
                    <a:pt x="426" y="1"/>
                  </a:moveTo>
                  <a:lnTo>
                    <a:pt x="142" y="284"/>
                  </a:lnTo>
                  <a:lnTo>
                    <a:pt x="1" y="851"/>
                  </a:lnTo>
                  <a:lnTo>
                    <a:pt x="142" y="1418"/>
                  </a:lnTo>
                  <a:lnTo>
                    <a:pt x="426" y="1985"/>
                  </a:lnTo>
                  <a:lnTo>
                    <a:pt x="709" y="2553"/>
                  </a:lnTo>
                  <a:lnTo>
                    <a:pt x="1277" y="2978"/>
                  </a:lnTo>
                  <a:lnTo>
                    <a:pt x="1702" y="3120"/>
                  </a:lnTo>
                  <a:lnTo>
                    <a:pt x="2127" y="2978"/>
                  </a:lnTo>
                  <a:lnTo>
                    <a:pt x="2411" y="2694"/>
                  </a:lnTo>
                  <a:lnTo>
                    <a:pt x="2411" y="2269"/>
                  </a:lnTo>
                  <a:lnTo>
                    <a:pt x="2411" y="1702"/>
                  </a:lnTo>
                  <a:lnTo>
                    <a:pt x="2127" y="993"/>
                  </a:lnTo>
                  <a:lnTo>
                    <a:pt x="1702" y="568"/>
                  </a:lnTo>
                  <a:lnTo>
                    <a:pt x="1277" y="142"/>
                  </a:lnTo>
                  <a:lnTo>
                    <a:pt x="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3730225" y="723700"/>
              <a:ext cx="63825" cy="81550"/>
            </a:xfrm>
            <a:custGeom>
              <a:rect b="b" l="l" r="r" t="t"/>
              <a:pathLst>
                <a:path extrusionOk="0" h="3262" w="2553">
                  <a:moveTo>
                    <a:pt x="852" y="1"/>
                  </a:moveTo>
                  <a:lnTo>
                    <a:pt x="426" y="143"/>
                  </a:lnTo>
                  <a:lnTo>
                    <a:pt x="143" y="426"/>
                  </a:lnTo>
                  <a:lnTo>
                    <a:pt x="1" y="851"/>
                  </a:lnTo>
                  <a:lnTo>
                    <a:pt x="143" y="1560"/>
                  </a:lnTo>
                  <a:lnTo>
                    <a:pt x="426" y="2127"/>
                  </a:lnTo>
                  <a:lnTo>
                    <a:pt x="852" y="2695"/>
                  </a:lnTo>
                  <a:lnTo>
                    <a:pt x="1277" y="2978"/>
                  </a:lnTo>
                  <a:lnTo>
                    <a:pt x="1702" y="3262"/>
                  </a:lnTo>
                  <a:lnTo>
                    <a:pt x="2128" y="3120"/>
                  </a:lnTo>
                  <a:lnTo>
                    <a:pt x="2411" y="2836"/>
                  </a:lnTo>
                  <a:lnTo>
                    <a:pt x="2553" y="2269"/>
                  </a:lnTo>
                  <a:lnTo>
                    <a:pt x="2411" y="1702"/>
                  </a:lnTo>
                  <a:lnTo>
                    <a:pt x="2128" y="1135"/>
                  </a:lnTo>
                  <a:lnTo>
                    <a:pt x="1844" y="568"/>
                  </a:lnTo>
                  <a:lnTo>
                    <a:pt x="1277" y="284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411225" y="440150"/>
              <a:ext cx="3572875" cy="2303950"/>
            </a:xfrm>
            <a:custGeom>
              <a:rect b="b" l="l" r="r" t="t"/>
              <a:pathLst>
                <a:path extrusionOk="0" h="92158" w="142915">
                  <a:moveTo>
                    <a:pt x="4963" y="6381"/>
                  </a:moveTo>
                  <a:lnTo>
                    <a:pt x="5388" y="6522"/>
                  </a:lnTo>
                  <a:lnTo>
                    <a:pt x="5956" y="6948"/>
                  </a:lnTo>
                  <a:lnTo>
                    <a:pt x="6239" y="7515"/>
                  </a:lnTo>
                  <a:lnTo>
                    <a:pt x="6523" y="8082"/>
                  </a:lnTo>
                  <a:lnTo>
                    <a:pt x="6664" y="8649"/>
                  </a:lnTo>
                  <a:lnTo>
                    <a:pt x="6523" y="9216"/>
                  </a:lnTo>
                  <a:lnTo>
                    <a:pt x="6239" y="9500"/>
                  </a:lnTo>
                  <a:lnTo>
                    <a:pt x="5956" y="9500"/>
                  </a:lnTo>
                  <a:lnTo>
                    <a:pt x="5388" y="9358"/>
                  </a:lnTo>
                  <a:lnTo>
                    <a:pt x="4963" y="8933"/>
                  </a:lnTo>
                  <a:lnTo>
                    <a:pt x="4538" y="8507"/>
                  </a:lnTo>
                  <a:lnTo>
                    <a:pt x="4254" y="7940"/>
                  </a:lnTo>
                  <a:lnTo>
                    <a:pt x="4254" y="7231"/>
                  </a:lnTo>
                  <a:lnTo>
                    <a:pt x="4254" y="6806"/>
                  </a:lnTo>
                  <a:lnTo>
                    <a:pt x="4538" y="6522"/>
                  </a:lnTo>
                  <a:lnTo>
                    <a:pt x="4963" y="6381"/>
                  </a:lnTo>
                  <a:close/>
                  <a:moveTo>
                    <a:pt x="9216" y="8933"/>
                  </a:moveTo>
                  <a:lnTo>
                    <a:pt x="9784" y="9074"/>
                  </a:lnTo>
                  <a:lnTo>
                    <a:pt x="10209" y="9500"/>
                  </a:lnTo>
                  <a:lnTo>
                    <a:pt x="10634" y="9925"/>
                  </a:lnTo>
                  <a:lnTo>
                    <a:pt x="10918" y="10634"/>
                  </a:lnTo>
                  <a:lnTo>
                    <a:pt x="10918" y="11201"/>
                  </a:lnTo>
                  <a:lnTo>
                    <a:pt x="10918" y="11626"/>
                  </a:lnTo>
                  <a:lnTo>
                    <a:pt x="10634" y="11910"/>
                  </a:lnTo>
                  <a:lnTo>
                    <a:pt x="10209" y="12052"/>
                  </a:lnTo>
                  <a:lnTo>
                    <a:pt x="9784" y="11910"/>
                  </a:lnTo>
                  <a:lnTo>
                    <a:pt x="9216" y="11485"/>
                  </a:lnTo>
                  <a:lnTo>
                    <a:pt x="8933" y="10917"/>
                  </a:lnTo>
                  <a:lnTo>
                    <a:pt x="8649" y="10350"/>
                  </a:lnTo>
                  <a:lnTo>
                    <a:pt x="8508" y="9783"/>
                  </a:lnTo>
                  <a:lnTo>
                    <a:pt x="8649" y="9216"/>
                  </a:lnTo>
                  <a:lnTo>
                    <a:pt x="8933" y="8933"/>
                  </a:lnTo>
                  <a:close/>
                  <a:moveTo>
                    <a:pt x="13612" y="11343"/>
                  </a:moveTo>
                  <a:lnTo>
                    <a:pt x="14037" y="11626"/>
                  </a:lnTo>
                  <a:lnTo>
                    <a:pt x="14604" y="11910"/>
                  </a:lnTo>
                  <a:lnTo>
                    <a:pt x="14888" y="12477"/>
                  </a:lnTo>
                  <a:lnTo>
                    <a:pt x="15171" y="13044"/>
                  </a:lnTo>
                  <a:lnTo>
                    <a:pt x="15313" y="13611"/>
                  </a:lnTo>
                  <a:lnTo>
                    <a:pt x="15171" y="14178"/>
                  </a:lnTo>
                  <a:lnTo>
                    <a:pt x="14888" y="14462"/>
                  </a:lnTo>
                  <a:lnTo>
                    <a:pt x="14462" y="14604"/>
                  </a:lnTo>
                  <a:lnTo>
                    <a:pt x="14037" y="14320"/>
                  </a:lnTo>
                  <a:lnTo>
                    <a:pt x="13612" y="14037"/>
                  </a:lnTo>
                  <a:lnTo>
                    <a:pt x="13186" y="13469"/>
                  </a:lnTo>
                  <a:lnTo>
                    <a:pt x="12903" y="12902"/>
                  </a:lnTo>
                  <a:lnTo>
                    <a:pt x="12761" y="12193"/>
                  </a:lnTo>
                  <a:lnTo>
                    <a:pt x="12903" y="11768"/>
                  </a:lnTo>
                  <a:lnTo>
                    <a:pt x="13186" y="11485"/>
                  </a:lnTo>
                  <a:lnTo>
                    <a:pt x="13612" y="11343"/>
                  </a:lnTo>
                  <a:close/>
                  <a:moveTo>
                    <a:pt x="1" y="0"/>
                  </a:moveTo>
                  <a:lnTo>
                    <a:pt x="1" y="9641"/>
                  </a:lnTo>
                  <a:lnTo>
                    <a:pt x="142914" y="92157"/>
                  </a:lnTo>
                  <a:lnTo>
                    <a:pt x="142914" y="825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4630525" y="4115775"/>
              <a:ext cx="652225" cy="347400"/>
            </a:xfrm>
            <a:custGeom>
              <a:rect b="b" l="l" r="r" t="t"/>
              <a:pathLst>
                <a:path extrusionOk="0" h="13896" w="26089">
                  <a:moveTo>
                    <a:pt x="1986" y="1"/>
                  </a:moveTo>
                  <a:lnTo>
                    <a:pt x="1" y="9358"/>
                  </a:lnTo>
                  <a:lnTo>
                    <a:pt x="26088" y="1389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1837475" y="3577025"/>
              <a:ext cx="198525" cy="113450"/>
            </a:xfrm>
            <a:custGeom>
              <a:rect b="b" l="l" r="r" t="t"/>
              <a:pathLst>
                <a:path extrusionOk="0" h="4538" w="7941">
                  <a:moveTo>
                    <a:pt x="3829" y="0"/>
                  </a:moveTo>
                  <a:lnTo>
                    <a:pt x="1" y="2269"/>
                  </a:lnTo>
                  <a:lnTo>
                    <a:pt x="3971" y="4537"/>
                  </a:lnTo>
                  <a:lnTo>
                    <a:pt x="7940" y="2269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1837475" y="3577025"/>
              <a:ext cx="198525" cy="113450"/>
            </a:xfrm>
            <a:custGeom>
              <a:rect b="b" l="l" r="r" t="t"/>
              <a:pathLst>
                <a:path extrusionOk="0" fill="none" h="4538" w="7941">
                  <a:moveTo>
                    <a:pt x="7940" y="2269"/>
                  </a:moveTo>
                  <a:lnTo>
                    <a:pt x="3971" y="4537"/>
                  </a:lnTo>
                  <a:lnTo>
                    <a:pt x="1" y="2269"/>
                  </a:lnTo>
                  <a:lnTo>
                    <a:pt x="3829" y="0"/>
                  </a:lnTo>
                  <a:lnTo>
                    <a:pt x="7940" y="2269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1936725" y="3633725"/>
              <a:ext cx="99275" cy="81550"/>
            </a:xfrm>
            <a:custGeom>
              <a:rect b="b" l="l" r="r" t="t"/>
              <a:pathLst>
                <a:path extrusionOk="0" h="3262" w="3971">
                  <a:moveTo>
                    <a:pt x="3970" y="1"/>
                  </a:moveTo>
                  <a:lnTo>
                    <a:pt x="1" y="2269"/>
                  </a:lnTo>
                  <a:lnTo>
                    <a:pt x="1" y="3262"/>
                  </a:lnTo>
                  <a:lnTo>
                    <a:pt x="3970" y="993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1936725" y="3633725"/>
              <a:ext cx="99275" cy="81550"/>
            </a:xfrm>
            <a:custGeom>
              <a:rect b="b" l="l" r="r" t="t"/>
              <a:pathLst>
                <a:path extrusionOk="0" fill="none" h="3262" w="3971">
                  <a:moveTo>
                    <a:pt x="3970" y="1"/>
                  </a:moveTo>
                  <a:lnTo>
                    <a:pt x="3970" y="993"/>
                  </a:lnTo>
                  <a:lnTo>
                    <a:pt x="1" y="3262"/>
                  </a:lnTo>
                  <a:lnTo>
                    <a:pt x="1" y="2269"/>
                  </a:lnTo>
                  <a:lnTo>
                    <a:pt x="3970" y="1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1837475" y="3633725"/>
              <a:ext cx="99275" cy="81550"/>
            </a:xfrm>
            <a:custGeom>
              <a:rect b="b" l="l" r="r" t="t"/>
              <a:pathLst>
                <a:path extrusionOk="0" h="3262" w="3971">
                  <a:moveTo>
                    <a:pt x="1" y="1"/>
                  </a:moveTo>
                  <a:lnTo>
                    <a:pt x="1" y="851"/>
                  </a:lnTo>
                  <a:lnTo>
                    <a:pt x="3971" y="3262"/>
                  </a:lnTo>
                  <a:lnTo>
                    <a:pt x="3971" y="2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1837475" y="3633725"/>
              <a:ext cx="99275" cy="81550"/>
            </a:xfrm>
            <a:custGeom>
              <a:rect b="b" l="l" r="r" t="t"/>
              <a:pathLst>
                <a:path extrusionOk="0" fill="none" h="3262" w="3971">
                  <a:moveTo>
                    <a:pt x="3971" y="2269"/>
                  </a:moveTo>
                  <a:lnTo>
                    <a:pt x="3971" y="3262"/>
                  </a:lnTo>
                  <a:lnTo>
                    <a:pt x="1" y="851"/>
                  </a:lnTo>
                  <a:lnTo>
                    <a:pt x="1" y="1"/>
                  </a:lnTo>
                  <a:lnTo>
                    <a:pt x="3971" y="2269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2390425" y="3679800"/>
              <a:ext cx="244600" cy="141800"/>
            </a:xfrm>
            <a:custGeom>
              <a:rect b="b" l="l" r="r" t="t"/>
              <a:pathLst>
                <a:path extrusionOk="0" h="5672" w="9784">
                  <a:moveTo>
                    <a:pt x="4821" y="1"/>
                  </a:moveTo>
                  <a:lnTo>
                    <a:pt x="0" y="2836"/>
                  </a:lnTo>
                  <a:lnTo>
                    <a:pt x="4963" y="5672"/>
                  </a:lnTo>
                  <a:lnTo>
                    <a:pt x="9783" y="2978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2390425" y="3679800"/>
              <a:ext cx="244600" cy="141800"/>
            </a:xfrm>
            <a:custGeom>
              <a:rect b="b" l="l" r="r" t="t"/>
              <a:pathLst>
                <a:path extrusionOk="0" fill="none" h="5672" w="9784">
                  <a:moveTo>
                    <a:pt x="9783" y="2978"/>
                  </a:moveTo>
                  <a:lnTo>
                    <a:pt x="4963" y="5672"/>
                  </a:lnTo>
                  <a:lnTo>
                    <a:pt x="0" y="2836"/>
                  </a:lnTo>
                  <a:lnTo>
                    <a:pt x="4821" y="1"/>
                  </a:lnTo>
                  <a:lnTo>
                    <a:pt x="9783" y="2978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2514475" y="3754250"/>
              <a:ext cx="120550" cy="99275"/>
            </a:xfrm>
            <a:custGeom>
              <a:rect b="b" l="l" r="r" t="t"/>
              <a:pathLst>
                <a:path extrusionOk="0" h="3971" w="4822">
                  <a:moveTo>
                    <a:pt x="4821" y="0"/>
                  </a:moveTo>
                  <a:lnTo>
                    <a:pt x="1" y="2694"/>
                  </a:lnTo>
                  <a:lnTo>
                    <a:pt x="1" y="3970"/>
                  </a:lnTo>
                  <a:lnTo>
                    <a:pt x="4821" y="1134"/>
                  </a:lnTo>
                  <a:lnTo>
                    <a:pt x="4821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2514475" y="3754250"/>
              <a:ext cx="120550" cy="99275"/>
            </a:xfrm>
            <a:custGeom>
              <a:rect b="b" l="l" r="r" t="t"/>
              <a:pathLst>
                <a:path extrusionOk="0" fill="none" h="3971" w="4822">
                  <a:moveTo>
                    <a:pt x="4821" y="0"/>
                  </a:moveTo>
                  <a:lnTo>
                    <a:pt x="4821" y="1134"/>
                  </a:lnTo>
                  <a:lnTo>
                    <a:pt x="1" y="3970"/>
                  </a:lnTo>
                  <a:lnTo>
                    <a:pt x="1" y="2694"/>
                  </a:lnTo>
                  <a:lnTo>
                    <a:pt x="4821" y="0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2390425" y="3750700"/>
              <a:ext cx="124075" cy="102825"/>
            </a:xfrm>
            <a:custGeom>
              <a:rect b="b" l="l" r="r" t="t"/>
              <a:pathLst>
                <a:path extrusionOk="0" h="4113" w="4963">
                  <a:moveTo>
                    <a:pt x="0" y="0"/>
                  </a:moveTo>
                  <a:lnTo>
                    <a:pt x="0" y="1276"/>
                  </a:lnTo>
                  <a:lnTo>
                    <a:pt x="4963" y="4112"/>
                  </a:lnTo>
                  <a:lnTo>
                    <a:pt x="4963" y="2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2390425" y="3750700"/>
              <a:ext cx="124075" cy="102825"/>
            </a:xfrm>
            <a:custGeom>
              <a:rect b="b" l="l" r="r" t="t"/>
              <a:pathLst>
                <a:path extrusionOk="0" fill="none" h="4113" w="4963">
                  <a:moveTo>
                    <a:pt x="4963" y="2836"/>
                  </a:moveTo>
                  <a:lnTo>
                    <a:pt x="4963" y="4112"/>
                  </a:lnTo>
                  <a:lnTo>
                    <a:pt x="0" y="1276"/>
                  </a:lnTo>
                  <a:lnTo>
                    <a:pt x="0" y="0"/>
                  </a:lnTo>
                  <a:lnTo>
                    <a:pt x="4963" y="2836"/>
                  </a:lnTo>
                  <a:close/>
                </a:path>
              </a:pathLst>
            </a:custGeom>
            <a:noFill/>
            <a:ln cap="rnd" cmpd="sng" w="7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223375" y="4902650"/>
              <a:ext cx="25" cy="152450"/>
            </a:xfrm>
            <a:custGeom>
              <a:rect b="b" l="l" r="r" t="t"/>
              <a:pathLst>
                <a:path extrusionOk="0" fill="none" h="6098" w="1">
                  <a:moveTo>
                    <a:pt x="1" y="1"/>
                  </a:moveTo>
                  <a:lnTo>
                    <a:pt x="1" y="6097"/>
                  </a:lnTo>
                </a:path>
              </a:pathLst>
            </a:custGeom>
            <a:noFill/>
            <a:ln cap="rnd" cmpd="sng" w="17725">
              <a:solidFill>
                <a:srgbClr val="3333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36"/>
          <p:cNvSpPr txBox="1"/>
          <p:nvPr>
            <p:ph type="title"/>
          </p:nvPr>
        </p:nvSpPr>
        <p:spPr>
          <a:xfrm>
            <a:off x="229825" y="572125"/>
            <a:ext cx="86259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 OPEN TOOLCHAIN</a:t>
            </a:r>
            <a:endParaRPr/>
          </a:p>
        </p:txBody>
      </p:sp>
      <p:sp>
        <p:nvSpPr>
          <p:cNvPr id="1908" name="Google Shape;1908;p36"/>
          <p:cNvSpPr txBox="1"/>
          <p:nvPr>
            <p:ph idx="2" type="title"/>
          </p:nvPr>
        </p:nvSpPr>
        <p:spPr>
          <a:xfrm>
            <a:off x="229825" y="126300"/>
            <a:ext cx="45597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36"/>
          <p:cNvSpPr/>
          <p:nvPr/>
        </p:nvSpPr>
        <p:spPr>
          <a:xfrm>
            <a:off x="-75" y="1530047"/>
            <a:ext cx="9144000" cy="361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0" name="Google Shape;1910;p36"/>
          <p:cNvGrpSpPr/>
          <p:nvPr/>
        </p:nvGrpSpPr>
        <p:grpSpPr>
          <a:xfrm>
            <a:off x="2427002" y="1845009"/>
            <a:ext cx="4289837" cy="2983599"/>
            <a:chOff x="238125" y="373250"/>
            <a:chExt cx="7143775" cy="4968525"/>
          </a:xfrm>
        </p:grpSpPr>
        <p:sp>
          <p:nvSpPr>
            <p:cNvPr id="1911" name="Google Shape;1911;p36"/>
            <p:cNvSpPr/>
            <p:nvPr/>
          </p:nvSpPr>
          <p:spPr>
            <a:xfrm>
              <a:off x="238125" y="825250"/>
              <a:ext cx="2339450" cy="4516525"/>
            </a:xfrm>
            <a:custGeom>
              <a:rect b="b" l="l" r="r" t="t"/>
              <a:pathLst>
                <a:path extrusionOk="0" h="180661" w="93578">
                  <a:moveTo>
                    <a:pt x="90256" y="1181"/>
                  </a:moveTo>
                  <a:lnTo>
                    <a:pt x="90773" y="1329"/>
                  </a:lnTo>
                  <a:lnTo>
                    <a:pt x="91216" y="1624"/>
                  </a:lnTo>
                  <a:lnTo>
                    <a:pt x="91658" y="1919"/>
                  </a:lnTo>
                  <a:lnTo>
                    <a:pt x="91954" y="2362"/>
                  </a:lnTo>
                  <a:lnTo>
                    <a:pt x="92249" y="2805"/>
                  </a:lnTo>
                  <a:lnTo>
                    <a:pt x="92396" y="3322"/>
                  </a:lnTo>
                  <a:lnTo>
                    <a:pt x="92396" y="3838"/>
                  </a:lnTo>
                  <a:lnTo>
                    <a:pt x="92396" y="176822"/>
                  </a:lnTo>
                  <a:lnTo>
                    <a:pt x="92396" y="177339"/>
                  </a:lnTo>
                  <a:lnTo>
                    <a:pt x="92249" y="177856"/>
                  </a:lnTo>
                  <a:lnTo>
                    <a:pt x="91954" y="178298"/>
                  </a:lnTo>
                  <a:lnTo>
                    <a:pt x="91658" y="178741"/>
                  </a:lnTo>
                  <a:lnTo>
                    <a:pt x="91216" y="179036"/>
                  </a:lnTo>
                  <a:lnTo>
                    <a:pt x="90773" y="179332"/>
                  </a:lnTo>
                  <a:lnTo>
                    <a:pt x="90256" y="179479"/>
                  </a:lnTo>
                  <a:lnTo>
                    <a:pt x="3321" y="179479"/>
                  </a:lnTo>
                  <a:lnTo>
                    <a:pt x="2804" y="179332"/>
                  </a:lnTo>
                  <a:lnTo>
                    <a:pt x="2362" y="179036"/>
                  </a:lnTo>
                  <a:lnTo>
                    <a:pt x="1919" y="178741"/>
                  </a:lnTo>
                  <a:lnTo>
                    <a:pt x="1624" y="178298"/>
                  </a:lnTo>
                  <a:lnTo>
                    <a:pt x="1328" y="177856"/>
                  </a:lnTo>
                  <a:lnTo>
                    <a:pt x="1181" y="177339"/>
                  </a:lnTo>
                  <a:lnTo>
                    <a:pt x="1181" y="176822"/>
                  </a:lnTo>
                  <a:lnTo>
                    <a:pt x="1181" y="3838"/>
                  </a:lnTo>
                  <a:lnTo>
                    <a:pt x="1181" y="3322"/>
                  </a:lnTo>
                  <a:lnTo>
                    <a:pt x="1328" y="2805"/>
                  </a:lnTo>
                  <a:lnTo>
                    <a:pt x="1624" y="2362"/>
                  </a:lnTo>
                  <a:lnTo>
                    <a:pt x="1919" y="1919"/>
                  </a:lnTo>
                  <a:lnTo>
                    <a:pt x="2362" y="1624"/>
                  </a:lnTo>
                  <a:lnTo>
                    <a:pt x="2804" y="1329"/>
                  </a:lnTo>
                  <a:lnTo>
                    <a:pt x="3321" y="1181"/>
                  </a:lnTo>
                  <a:close/>
                  <a:moveTo>
                    <a:pt x="3838" y="1"/>
                  </a:moveTo>
                  <a:lnTo>
                    <a:pt x="3100" y="74"/>
                  </a:lnTo>
                  <a:lnTo>
                    <a:pt x="2362" y="296"/>
                  </a:lnTo>
                  <a:lnTo>
                    <a:pt x="1697" y="665"/>
                  </a:lnTo>
                  <a:lnTo>
                    <a:pt x="1107" y="1108"/>
                  </a:lnTo>
                  <a:lnTo>
                    <a:pt x="664" y="1698"/>
                  </a:lnTo>
                  <a:lnTo>
                    <a:pt x="295" y="2362"/>
                  </a:lnTo>
                  <a:lnTo>
                    <a:pt x="74" y="3100"/>
                  </a:lnTo>
                  <a:lnTo>
                    <a:pt x="0" y="3838"/>
                  </a:lnTo>
                  <a:lnTo>
                    <a:pt x="0" y="176822"/>
                  </a:lnTo>
                  <a:lnTo>
                    <a:pt x="74" y="177560"/>
                  </a:lnTo>
                  <a:lnTo>
                    <a:pt x="295" y="178298"/>
                  </a:lnTo>
                  <a:lnTo>
                    <a:pt x="664" y="178963"/>
                  </a:lnTo>
                  <a:lnTo>
                    <a:pt x="1107" y="179553"/>
                  </a:lnTo>
                  <a:lnTo>
                    <a:pt x="1697" y="179996"/>
                  </a:lnTo>
                  <a:lnTo>
                    <a:pt x="2362" y="180365"/>
                  </a:lnTo>
                  <a:lnTo>
                    <a:pt x="3100" y="180586"/>
                  </a:lnTo>
                  <a:lnTo>
                    <a:pt x="3838" y="180660"/>
                  </a:lnTo>
                  <a:lnTo>
                    <a:pt x="89740" y="180660"/>
                  </a:lnTo>
                  <a:lnTo>
                    <a:pt x="90478" y="180586"/>
                  </a:lnTo>
                  <a:lnTo>
                    <a:pt x="91216" y="180365"/>
                  </a:lnTo>
                  <a:lnTo>
                    <a:pt x="91880" y="179996"/>
                  </a:lnTo>
                  <a:lnTo>
                    <a:pt x="92470" y="179553"/>
                  </a:lnTo>
                  <a:lnTo>
                    <a:pt x="92913" y="178963"/>
                  </a:lnTo>
                  <a:lnTo>
                    <a:pt x="93282" y="178298"/>
                  </a:lnTo>
                  <a:lnTo>
                    <a:pt x="93503" y="177560"/>
                  </a:lnTo>
                  <a:lnTo>
                    <a:pt x="93577" y="176822"/>
                  </a:lnTo>
                  <a:lnTo>
                    <a:pt x="93577" y="3838"/>
                  </a:lnTo>
                  <a:lnTo>
                    <a:pt x="93503" y="3100"/>
                  </a:lnTo>
                  <a:lnTo>
                    <a:pt x="93282" y="2362"/>
                  </a:lnTo>
                  <a:lnTo>
                    <a:pt x="92913" y="1698"/>
                  </a:lnTo>
                  <a:lnTo>
                    <a:pt x="92470" y="1108"/>
                  </a:lnTo>
                  <a:lnTo>
                    <a:pt x="91880" y="665"/>
                  </a:lnTo>
                  <a:lnTo>
                    <a:pt x="91216" y="296"/>
                  </a:lnTo>
                  <a:lnTo>
                    <a:pt x="90478" y="74"/>
                  </a:lnTo>
                  <a:lnTo>
                    <a:pt x="8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1014850" y="1042950"/>
              <a:ext cx="830250" cy="193750"/>
            </a:xfrm>
            <a:custGeom>
              <a:rect b="b" l="l" r="r" t="t"/>
              <a:pathLst>
                <a:path extrusionOk="0" h="7750" w="33210">
                  <a:moveTo>
                    <a:pt x="28782" y="149"/>
                  </a:moveTo>
                  <a:lnTo>
                    <a:pt x="28634" y="296"/>
                  </a:lnTo>
                  <a:lnTo>
                    <a:pt x="28487" y="444"/>
                  </a:lnTo>
                  <a:lnTo>
                    <a:pt x="28487" y="665"/>
                  </a:lnTo>
                  <a:lnTo>
                    <a:pt x="28487" y="887"/>
                  </a:lnTo>
                  <a:lnTo>
                    <a:pt x="28634" y="1108"/>
                  </a:lnTo>
                  <a:lnTo>
                    <a:pt x="28782" y="1182"/>
                  </a:lnTo>
                  <a:lnTo>
                    <a:pt x="29003" y="1256"/>
                  </a:lnTo>
                  <a:lnTo>
                    <a:pt x="29225" y="1182"/>
                  </a:lnTo>
                  <a:lnTo>
                    <a:pt x="29372" y="1108"/>
                  </a:lnTo>
                  <a:lnTo>
                    <a:pt x="29520" y="887"/>
                  </a:lnTo>
                  <a:lnTo>
                    <a:pt x="29520" y="665"/>
                  </a:lnTo>
                  <a:lnTo>
                    <a:pt x="29520" y="444"/>
                  </a:lnTo>
                  <a:lnTo>
                    <a:pt x="29372" y="296"/>
                  </a:lnTo>
                  <a:lnTo>
                    <a:pt x="29225" y="149"/>
                  </a:lnTo>
                  <a:close/>
                  <a:moveTo>
                    <a:pt x="22509" y="2731"/>
                  </a:moveTo>
                  <a:lnTo>
                    <a:pt x="22878" y="2805"/>
                  </a:lnTo>
                  <a:lnTo>
                    <a:pt x="23100" y="2879"/>
                  </a:lnTo>
                  <a:lnTo>
                    <a:pt x="23321" y="3100"/>
                  </a:lnTo>
                  <a:lnTo>
                    <a:pt x="23469" y="3322"/>
                  </a:lnTo>
                  <a:lnTo>
                    <a:pt x="23542" y="3543"/>
                  </a:lnTo>
                  <a:lnTo>
                    <a:pt x="23557" y="3617"/>
                  </a:lnTo>
                  <a:lnTo>
                    <a:pt x="21402" y="3617"/>
                  </a:lnTo>
                  <a:lnTo>
                    <a:pt x="21550" y="3322"/>
                  </a:lnTo>
                  <a:lnTo>
                    <a:pt x="21697" y="3100"/>
                  </a:lnTo>
                  <a:lnTo>
                    <a:pt x="21919" y="2953"/>
                  </a:lnTo>
                  <a:lnTo>
                    <a:pt x="22214" y="2805"/>
                  </a:lnTo>
                  <a:lnTo>
                    <a:pt x="22509" y="2731"/>
                  </a:lnTo>
                  <a:close/>
                  <a:moveTo>
                    <a:pt x="10923" y="1920"/>
                  </a:moveTo>
                  <a:lnTo>
                    <a:pt x="10480" y="1994"/>
                  </a:lnTo>
                  <a:lnTo>
                    <a:pt x="10111" y="2141"/>
                  </a:lnTo>
                  <a:lnTo>
                    <a:pt x="9816" y="2363"/>
                  </a:lnTo>
                  <a:lnTo>
                    <a:pt x="9668" y="2510"/>
                  </a:lnTo>
                  <a:lnTo>
                    <a:pt x="9668" y="1994"/>
                  </a:lnTo>
                  <a:lnTo>
                    <a:pt x="8782" y="1994"/>
                  </a:lnTo>
                  <a:lnTo>
                    <a:pt x="8782" y="6052"/>
                  </a:lnTo>
                  <a:lnTo>
                    <a:pt x="9668" y="6052"/>
                  </a:lnTo>
                  <a:lnTo>
                    <a:pt x="9668" y="3691"/>
                  </a:lnTo>
                  <a:lnTo>
                    <a:pt x="9742" y="3469"/>
                  </a:lnTo>
                  <a:lnTo>
                    <a:pt x="9816" y="3248"/>
                  </a:lnTo>
                  <a:lnTo>
                    <a:pt x="9963" y="3027"/>
                  </a:lnTo>
                  <a:lnTo>
                    <a:pt x="10185" y="2879"/>
                  </a:lnTo>
                  <a:lnTo>
                    <a:pt x="10406" y="2805"/>
                  </a:lnTo>
                  <a:lnTo>
                    <a:pt x="10627" y="2805"/>
                  </a:lnTo>
                  <a:lnTo>
                    <a:pt x="10996" y="2879"/>
                  </a:lnTo>
                  <a:lnTo>
                    <a:pt x="11292" y="3027"/>
                  </a:lnTo>
                  <a:lnTo>
                    <a:pt x="11513" y="3322"/>
                  </a:lnTo>
                  <a:lnTo>
                    <a:pt x="11587" y="3691"/>
                  </a:lnTo>
                  <a:lnTo>
                    <a:pt x="11587" y="6052"/>
                  </a:lnTo>
                  <a:lnTo>
                    <a:pt x="12472" y="6052"/>
                  </a:lnTo>
                  <a:lnTo>
                    <a:pt x="12472" y="3543"/>
                  </a:lnTo>
                  <a:lnTo>
                    <a:pt x="12399" y="3100"/>
                  </a:lnTo>
                  <a:lnTo>
                    <a:pt x="12251" y="2731"/>
                  </a:lnTo>
                  <a:lnTo>
                    <a:pt x="12030" y="2436"/>
                  </a:lnTo>
                  <a:lnTo>
                    <a:pt x="11734" y="2141"/>
                  </a:lnTo>
                  <a:lnTo>
                    <a:pt x="11365" y="1994"/>
                  </a:lnTo>
                  <a:lnTo>
                    <a:pt x="10923" y="1920"/>
                  </a:lnTo>
                  <a:close/>
                  <a:moveTo>
                    <a:pt x="13801" y="296"/>
                  </a:moveTo>
                  <a:lnTo>
                    <a:pt x="13801" y="1994"/>
                  </a:lnTo>
                  <a:lnTo>
                    <a:pt x="12841" y="1994"/>
                  </a:lnTo>
                  <a:lnTo>
                    <a:pt x="12841" y="2805"/>
                  </a:lnTo>
                  <a:lnTo>
                    <a:pt x="13801" y="2805"/>
                  </a:lnTo>
                  <a:lnTo>
                    <a:pt x="13801" y="6052"/>
                  </a:lnTo>
                  <a:lnTo>
                    <a:pt x="14760" y="6052"/>
                  </a:lnTo>
                  <a:lnTo>
                    <a:pt x="14760" y="2805"/>
                  </a:lnTo>
                  <a:lnTo>
                    <a:pt x="15720" y="2805"/>
                  </a:lnTo>
                  <a:lnTo>
                    <a:pt x="15720" y="1994"/>
                  </a:lnTo>
                  <a:lnTo>
                    <a:pt x="14760" y="1994"/>
                  </a:lnTo>
                  <a:lnTo>
                    <a:pt x="14760" y="296"/>
                  </a:lnTo>
                  <a:close/>
                  <a:moveTo>
                    <a:pt x="16236" y="1"/>
                  </a:moveTo>
                  <a:lnTo>
                    <a:pt x="16236" y="6052"/>
                  </a:lnTo>
                  <a:lnTo>
                    <a:pt x="17196" y="6052"/>
                  </a:lnTo>
                  <a:lnTo>
                    <a:pt x="17196" y="3469"/>
                  </a:lnTo>
                  <a:lnTo>
                    <a:pt x="17269" y="3248"/>
                  </a:lnTo>
                  <a:lnTo>
                    <a:pt x="17417" y="3027"/>
                  </a:lnTo>
                  <a:lnTo>
                    <a:pt x="17638" y="2879"/>
                  </a:lnTo>
                  <a:lnTo>
                    <a:pt x="17860" y="2805"/>
                  </a:lnTo>
                  <a:lnTo>
                    <a:pt x="18081" y="2805"/>
                  </a:lnTo>
                  <a:lnTo>
                    <a:pt x="18450" y="2879"/>
                  </a:lnTo>
                  <a:lnTo>
                    <a:pt x="18745" y="3027"/>
                  </a:lnTo>
                  <a:lnTo>
                    <a:pt x="18967" y="3322"/>
                  </a:lnTo>
                  <a:lnTo>
                    <a:pt x="19041" y="3691"/>
                  </a:lnTo>
                  <a:lnTo>
                    <a:pt x="19041" y="6052"/>
                  </a:lnTo>
                  <a:lnTo>
                    <a:pt x="19926" y="6052"/>
                  </a:lnTo>
                  <a:lnTo>
                    <a:pt x="19926" y="3543"/>
                  </a:lnTo>
                  <a:lnTo>
                    <a:pt x="19926" y="3100"/>
                  </a:lnTo>
                  <a:lnTo>
                    <a:pt x="19705" y="2658"/>
                  </a:lnTo>
                  <a:lnTo>
                    <a:pt x="19483" y="2363"/>
                  </a:lnTo>
                  <a:lnTo>
                    <a:pt x="19188" y="2141"/>
                  </a:lnTo>
                  <a:lnTo>
                    <a:pt x="18819" y="1994"/>
                  </a:lnTo>
                  <a:lnTo>
                    <a:pt x="18376" y="1920"/>
                  </a:lnTo>
                  <a:lnTo>
                    <a:pt x="17934" y="1994"/>
                  </a:lnTo>
                  <a:lnTo>
                    <a:pt x="17565" y="2141"/>
                  </a:lnTo>
                  <a:lnTo>
                    <a:pt x="17269" y="2363"/>
                  </a:lnTo>
                  <a:lnTo>
                    <a:pt x="17196" y="2436"/>
                  </a:lnTo>
                  <a:lnTo>
                    <a:pt x="17196" y="2436"/>
                  </a:lnTo>
                  <a:lnTo>
                    <a:pt x="17196" y="1"/>
                  </a:lnTo>
                  <a:close/>
                  <a:moveTo>
                    <a:pt x="28561" y="1994"/>
                  </a:moveTo>
                  <a:lnTo>
                    <a:pt x="28561" y="6052"/>
                  </a:lnTo>
                  <a:lnTo>
                    <a:pt x="29446" y="6052"/>
                  </a:lnTo>
                  <a:lnTo>
                    <a:pt x="29446" y="1994"/>
                  </a:lnTo>
                  <a:close/>
                  <a:moveTo>
                    <a:pt x="1772" y="75"/>
                  </a:moveTo>
                  <a:lnTo>
                    <a:pt x="1329" y="222"/>
                  </a:lnTo>
                  <a:lnTo>
                    <a:pt x="886" y="518"/>
                  </a:lnTo>
                  <a:lnTo>
                    <a:pt x="591" y="813"/>
                  </a:lnTo>
                  <a:lnTo>
                    <a:pt x="443" y="1182"/>
                  </a:lnTo>
                  <a:lnTo>
                    <a:pt x="369" y="1698"/>
                  </a:lnTo>
                  <a:lnTo>
                    <a:pt x="369" y="2141"/>
                  </a:lnTo>
                  <a:lnTo>
                    <a:pt x="517" y="2436"/>
                  </a:lnTo>
                  <a:lnTo>
                    <a:pt x="665" y="2731"/>
                  </a:lnTo>
                  <a:lnTo>
                    <a:pt x="886" y="2953"/>
                  </a:lnTo>
                  <a:lnTo>
                    <a:pt x="1476" y="3248"/>
                  </a:lnTo>
                  <a:lnTo>
                    <a:pt x="2067" y="3469"/>
                  </a:lnTo>
                  <a:lnTo>
                    <a:pt x="2583" y="3691"/>
                  </a:lnTo>
                  <a:lnTo>
                    <a:pt x="2805" y="3838"/>
                  </a:lnTo>
                  <a:lnTo>
                    <a:pt x="3026" y="3986"/>
                  </a:lnTo>
                  <a:lnTo>
                    <a:pt x="3100" y="4207"/>
                  </a:lnTo>
                  <a:lnTo>
                    <a:pt x="3174" y="4503"/>
                  </a:lnTo>
                  <a:lnTo>
                    <a:pt x="3100" y="4798"/>
                  </a:lnTo>
                  <a:lnTo>
                    <a:pt x="2879" y="5019"/>
                  </a:lnTo>
                  <a:lnTo>
                    <a:pt x="2510" y="5167"/>
                  </a:lnTo>
                  <a:lnTo>
                    <a:pt x="2067" y="5241"/>
                  </a:lnTo>
                  <a:lnTo>
                    <a:pt x="1624" y="5167"/>
                  </a:lnTo>
                  <a:lnTo>
                    <a:pt x="1181" y="5019"/>
                  </a:lnTo>
                  <a:lnTo>
                    <a:pt x="886" y="4798"/>
                  </a:lnTo>
                  <a:lnTo>
                    <a:pt x="665" y="4503"/>
                  </a:lnTo>
                  <a:lnTo>
                    <a:pt x="0" y="5167"/>
                  </a:lnTo>
                  <a:lnTo>
                    <a:pt x="369" y="5536"/>
                  </a:lnTo>
                  <a:lnTo>
                    <a:pt x="886" y="5905"/>
                  </a:lnTo>
                  <a:lnTo>
                    <a:pt x="1403" y="6052"/>
                  </a:lnTo>
                  <a:lnTo>
                    <a:pt x="2067" y="6126"/>
                  </a:lnTo>
                  <a:lnTo>
                    <a:pt x="2510" y="6126"/>
                  </a:lnTo>
                  <a:lnTo>
                    <a:pt x="2879" y="6052"/>
                  </a:lnTo>
                  <a:lnTo>
                    <a:pt x="3248" y="5905"/>
                  </a:lnTo>
                  <a:lnTo>
                    <a:pt x="3543" y="5683"/>
                  </a:lnTo>
                  <a:lnTo>
                    <a:pt x="3838" y="5388"/>
                  </a:lnTo>
                  <a:lnTo>
                    <a:pt x="3986" y="5093"/>
                  </a:lnTo>
                  <a:lnTo>
                    <a:pt x="4059" y="4798"/>
                  </a:lnTo>
                  <a:lnTo>
                    <a:pt x="4133" y="4429"/>
                  </a:lnTo>
                  <a:lnTo>
                    <a:pt x="4059" y="3986"/>
                  </a:lnTo>
                  <a:lnTo>
                    <a:pt x="3986" y="3617"/>
                  </a:lnTo>
                  <a:lnTo>
                    <a:pt x="3764" y="3322"/>
                  </a:lnTo>
                  <a:lnTo>
                    <a:pt x="3543" y="3100"/>
                  </a:lnTo>
                  <a:lnTo>
                    <a:pt x="3321" y="2953"/>
                  </a:lnTo>
                  <a:lnTo>
                    <a:pt x="3026" y="2805"/>
                  </a:lnTo>
                  <a:lnTo>
                    <a:pt x="2436" y="2584"/>
                  </a:lnTo>
                  <a:lnTo>
                    <a:pt x="1845" y="2363"/>
                  </a:lnTo>
                  <a:lnTo>
                    <a:pt x="1476" y="2067"/>
                  </a:lnTo>
                  <a:lnTo>
                    <a:pt x="1329" y="1846"/>
                  </a:lnTo>
                  <a:lnTo>
                    <a:pt x="1329" y="1625"/>
                  </a:lnTo>
                  <a:lnTo>
                    <a:pt x="1403" y="1329"/>
                  </a:lnTo>
                  <a:lnTo>
                    <a:pt x="1550" y="1108"/>
                  </a:lnTo>
                  <a:lnTo>
                    <a:pt x="1845" y="1034"/>
                  </a:lnTo>
                  <a:lnTo>
                    <a:pt x="2288" y="960"/>
                  </a:lnTo>
                  <a:lnTo>
                    <a:pt x="2583" y="960"/>
                  </a:lnTo>
                  <a:lnTo>
                    <a:pt x="2879" y="1108"/>
                  </a:lnTo>
                  <a:lnTo>
                    <a:pt x="3174" y="1256"/>
                  </a:lnTo>
                  <a:lnTo>
                    <a:pt x="3395" y="1551"/>
                  </a:lnTo>
                  <a:lnTo>
                    <a:pt x="4059" y="887"/>
                  </a:lnTo>
                  <a:lnTo>
                    <a:pt x="3764" y="518"/>
                  </a:lnTo>
                  <a:lnTo>
                    <a:pt x="3321" y="296"/>
                  </a:lnTo>
                  <a:lnTo>
                    <a:pt x="2805" y="75"/>
                  </a:lnTo>
                  <a:close/>
                  <a:moveTo>
                    <a:pt x="22583" y="1920"/>
                  </a:moveTo>
                  <a:lnTo>
                    <a:pt x="21993" y="1994"/>
                  </a:lnTo>
                  <a:lnTo>
                    <a:pt x="21476" y="2215"/>
                  </a:lnTo>
                  <a:lnTo>
                    <a:pt x="21033" y="2510"/>
                  </a:lnTo>
                  <a:lnTo>
                    <a:pt x="20738" y="2953"/>
                  </a:lnTo>
                  <a:lnTo>
                    <a:pt x="20517" y="3469"/>
                  </a:lnTo>
                  <a:lnTo>
                    <a:pt x="20443" y="4060"/>
                  </a:lnTo>
                  <a:lnTo>
                    <a:pt x="20517" y="4576"/>
                  </a:lnTo>
                  <a:lnTo>
                    <a:pt x="20738" y="5093"/>
                  </a:lnTo>
                  <a:lnTo>
                    <a:pt x="21107" y="5536"/>
                  </a:lnTo>
                  <a:lnTo>
                    <a:pt x="21476" y="5831"/>
                  </a:lnTo>
                  <a:lnTo>
                    <a:pt x="21993" y="6052"/>
                  </a:lnTo>
                  <a:lnTo>
                    <a:pt x="22583" y="6126"/>
                  </a:lnTo>
                  <a:lnTo>
                    <a:pt x="23026" y="6126"/>
                  </a:lnTo>
                  <a:lnTo>
                    <a:pt x="23469" y="5979"/>
                  </a:lnTo>
                  <a:lnTo>
                    <a:pt x="23911" y="5757"/>
                  </a:lnTo>
                  <a:lnTo>
                    <a:pt x="24207" y="5462"/>
                  </a:lnTo>
                  <a:lnTo>
                    <a:pt x="23616" y="4872"/>
                  </a:lnTo>
                  <a:lnTo>
                    <a:pt x="23395" y="5019"/>
                  </a:lnTo>
                  <a:lnTo>
                    <a:pt x="23173" y="5167"/>
                  </a:lnTo>
                  <a:lnTo>
                    <a:pt x="22878" y="5241"/>
                  </a:lnTo>
                  <a:lnTo>
                    <a:pt x="22288" y="5241"/>
                  </a:lnTo>
                  <a:lnTo>
                    <a:pt x="21919" y="5093"/>
                  </a:lnTo>
                  <a:lnTo>
                    <a:pt x="21697" y="4945"/>
                  </a:lnTo>
                  <a:lnTo>
                    <a:pt x="21550" y="4650"/>
                  </a:lnTo>
                  <a:lnTo>
                    <a:pt x="21402" y="4355"/>
                  </a:lnTo>
                  <a:lnTo>
                    <a:pt x="24428" y="4355"/>
                  </a:lnTo>
                  <a:lnTo>
                    <a:pt x="24502" y="4134"/>
                  </a:lnTo>
                  <a:lnTo>
                    <a:pt x="24502" y="3912"/>
                  </a:lnTo>
                  <a:lnTo>
                    <a:pt x="24428" y="3396"/>
                  </a:lnTo>
                  <a:lnTo>
                    <a:pt x="24207" y="2879"/>
                  </a:lnTo>
                  <a:lnTo>
                    <a:pt x="23911" y="2510"/>
                  </a:lnTo>
                  <a:lnTo>
                    <a:pt x="23542" y="2141"/>
                  </a:lnTo>
                  <a:lnTo>
                    <a:pt x="23100" y="1994"/>
                  </a:lnTo>
                  <a:lnTo>
                    <a:pt x="22583" y="1920"/>
                  </a:lnTo>
                  <a:close/>
                  <a:moveTo>
                    <a:pt x="25978" y="1920"/>
                  </a:moveTo>
                  <a:lnTo>
                    <a:pt x="25609" y="2067"/>
                  </a:lnTo>
                  <a:lnTo>
                    <a:pt x="25313" y="2215"/>
                  </a:lnTo>
                  <a:lnTo>
                    <a:pt x="25092" y="2510"/>
                  </a:lnTo>
                  <a:lnTo>
                    <a:pt x="25018" y="2805"/>
                  </a:lnTo>
                  <a:lnTo>
                    <a:pt x="24944" y="3174"/>
                  </a:lnTo>
                  <a:lnTo>
                    <a:pt x="24944" y="3469"/>
                  </a:lnTo>
                  <a:lnTo>
                    <a:pt x="25092" y="3765"/>
                  </a:lnTo>
                  <a:lnTo>
                    <a:pt x="25240" y="3986"/>
                  </a:lnTo>
                  <a:lnTo>
                    <a:pt x="25461" y="4134"/>
                  </a:lnTo>
                  <a:lnTo>
                    <a:pt x="25978" y="4355"/>
                  </a:lnTo>
                  <a:lnTo>
                    <a:pt x="26494" y="4503"/>
                  </a:lnTo>
                  <a:lnTo>
                    <a:pt x="26863" y="4650"/>
                  </a:lnTo>
                  <a:lnTo>
                    <a:pt x="27011" y="4798"/>
                  </a:lnTo>
                  <a:lnTo>
                    <a:pt x="27011" y="4945"/>
                  </a:lnTo>
                  <a:lnTo>
                    <a:pt x="27011" y="5093"/>
                  </a:lnTo>
                  <a:lnTo>
                    <a:pt x="26863" y="5167"/>
                  </a:lnTo>
                  <a:lnTo>
                    <a:pt x="26716" y="5241"/>
                  </a:lnTo>
                  <a:lnTo>
                    <a:pt x="26420" y="5314"/>
                  </a:lnTo>
                  <a:lnTo>
                    <a:pt x="26051" y="5241"/>
                  </a:lnTo>
                  <a:lnTo>
                    <a:pt x="25756" y="5167"/>
                  </a:lnTo>
                  <a:lnTo>
                    <a:pt x="25535" y="5019"/>
                  </a:lnTo>
                  <a:lnTo>
                    <a:pt x="25313" y="4798"/>
                  </a:lnTo>
                  <a:lnTo>
                    <a:pt x="24723" y="5388"/>
                  </a:lnTo>
                  <a:lnTo>
                    <a:pt x="24944" y="5610"/>
                  </a:lnTo>
                  <a:lnTo>
                    <a:pt x="25166" y="5831"/>
                  </a:lnTo>
                  <a:lnTo>
                    <a:pt x="25756" y="6052"/>
                  </a:lnTo>
                  <a:lnTo>
                    <a:pt x="26420" y="6126"/>
                  </a:lnTo>
                  <a:lnTo>
                    <a:pt x="26716" y="6126"/>
                  </a:lnTo>
                  <a:lnTo>
                    <a:pt x="27011" y="6052"/>
                  </a:lnTo>
                  <a:lnTo>
                    <a:pt x="27306" y="5979"/>
                  </a:lnTo>
                  <a:lnTo>
                    <a:pt x="27527" y="5757"/>
                  </a:lnTo>
                  <a:lnTo>
                    <a:pt x="27675" y="5610"/>
                  </a:lnTo>
                  <a:lnTo>
                    <a:pt x="27823" y="5388"/>
                  </a:lnTo>
                  <a:lnTo>
                    <a:pt x="27896" y="5167"/>
                  </a:lnTo>
                  <a:lnTo>
                    <a:pt x="27896" y="4872"/>
                  </a:lnTo>
                  <a:lnTo>
                    <a:pt x="27896" y="4503"/>
                  </a:lnTo>
                  <a:lnTo>
                    <a:pt x="27749" y="4281"/>
                  </a:lnTo>
                  <a:lnTo>
                    <a:pt x="27601" y="4060"/>
                  </a:lnTo>
                  <a:lnTo>
                    <a:pt x="27380" y="3912"/>
                  </a:lnTo>
                  <a:lnTo>
                    <a:pt x="26863" y="3691"/>
                  </a:lnTo>
                  <a:lnTo>
                    <a:pt x="26347" y="3543"/>
                  </a:lnTo>
                  <a:lnTo>
                    <a:pt x="25978" y="3322"/>
                  </a:lnTo>
                  <a:lnTo>
                    <a:pt x="25830" y="3248"/>
                  </a:lnTo>
                  <a:lnTo>
                    <a:pt x="25830" y="3100"/>
                  </a:lnTo>
                  <a:lnTo>
                    <a:pt x="25830" y="2953"/>
                  </a:lnTo>
                  <a:lnTo>
                    <a:pt x="25978" y="2805"/>
                  </a:lnTo>
                  <a:lnTo>
                    <a:pt x="26125" y="2805"/>
                  </a:lnTo>
                  <a:lnTo>
                    <a:pt x="26420" y="2731"/>
                  </a:lnTo>
                  <a:lnTo>
                    <a:pt x="26716" y="2805"/>
                  </a:lnTo>
                  <a:lnTo>
                    <a:pt x="26937" y="2879"/>
                  </a:lnTo>
                  <a:lnTo>
                    <a:pt x="27158" y="3027"/>
                  </a:lnTo>
                  <a:lnTo>
                    <a:pt x="27306" y="3174"/>
                  </a:lnTo>
                  <a:lnTo>
                    <a:pt x="27896" y="2584"/>
                  </a:lnTo>
                  <a:lnTo>
                    <a:pt x="27675" y="2289"/>
                  </a:lnTo>
                  <a:lnTo>
                    <a:pt x="27306" y="2067"/>
                  </a:lnTo>
                  <a:lnTo>
                    <a:pt x="26863" y="1920"/>
                  </a:lnTo>
                  <a:close/>
                  <a:moveTo>
                    <a:pt x="31291" y="1920"/>
                  </a:moveTo>
                  <a:lnTo>
                    <a:pt x="30922" y="2067"/>
                  </a:lnTo>
                  <a:lnTo>
                    <a:pt x="30627" y="2215"/>
                  </a:lnTo>
                  <a:lnTo>
                    <a:pt x="30406" y="2510"/>
                  </a:lnTo>
                  <a:lnTo>
                    <a:pt x="30258" y="2805"/>
                  </a:lnTo>
                  <a:lnTo>
                    <a:pt x="30184" y="3174"/>
                  </a:lnTo>
                  <a:lnTo>
                    <a:pt x="30258" y="3469"/>
                  </a:lnTo>
                  <a:lnTo>
                    <a:pt x="30332" y="3765"/>
                  </a:lnTo>
                  <a:lnTo>
                    <a:pt x="30553" y="3986"/>
                  </a:lnTo>
                  <a:lnTo>
                    <a:pt x="30775" y="4134"/>
                  </a:lnTo>
                  <a:lnTo>
                    <a:pt x="31291" y="4355"/>
                  </a:lnTo>
                  <a:lnTo>
                    <a:pt x="31734" y="4503"/>
                  </a:lnTo>
                  <a:lnTo>
                    <a:pt x="32177" y="4650"/>
                  </a:lnTo>
                  <a:lnTo>
                    <a:pt x="32251" y="4798"/>
                  </a:lnTo>
                  <a:lnTo>
                    <a:pt x="32324" y="4945"/>
                  </a:lnTo>
                  <a:lnTo>
                    <a:pt x="32251" y="5093"/>
                  </a:lnTo>
                  <a:lnTo>
                    <a:pt x="32177" y="5167"/>
                  </a:lnTo>
                  <a:lnTo>
                    <a:pt x="31955" y="5241"/>
                  </a:lnTo>
                  <a:lnTo>
                    <a:pt x="31660" y="5314"/>
                  </a:lnTo>
                  <a:lnTo>
                    <a:pt x="31365" y="5241"/>
                  </a:lnTo>
                  <a:lnTo>
                    <a:pt x="31070" y="5167"/>
                  </a:lnTo>
                  <a:lnTo>
                    <a:pt x="30775" y="5019"/>
                  </a:lnTo>
                  <a:lnTo>
                    <a:pt x="30553" y="4798"/>
                  </a:lnTo>
                  <a:lnTo>
                    <a:pt x="29963" y="5388"/>
                  </a:lnTo>
                  <a:lnTo>
                    <a:pt x="30184" y="5610"/>
                  </a:lnTo>
                  <a:lnTo>
                    <a:pt x="30406" y="5831"/>
                  </a:lnTo>
                  <a:lnTo>
                    <a:pt x="30996" y="6052"/>
                  </a:lnTo>
                  <a:lnTo>
                    <a:pt x="31660" y="6126"/>
                  </a:lnTo>
                  <a:lnTo>
                    <a:pt x="32029" y="6126"/>
                  </a:lnTo>
                  <a:lnTo>
                    <a:pt x="32324" y="6052"/>
                  </a:lnTo>
                  <a:lnTo>
                    <a:pt x="32546" y="5979"/>
                  </a:lnTo>
                  <a:lnTo>
                    <a:pt x="32767" y="5757"/>
                  </a:lnTo>
                  <a:lnTo>
                    <a:pt x="32989" y="5610"/>
                  </a:lnTo>
                  <a:lnTo>
                    <a:pt x="33136" y="5388"/>
                  </a:lnTo>
                  <a:lnTo>
                    <a:pt x="33210" y="5167"/>
                  </a:lnTo>
                  <a:lnTo>
                    <a:pt x="33210" y="4872"/>
                  </a:lnTo>
                  <a:lnTo>
                    <a:pt x="33136" y="4503"/>
                  </a:lnTo>
                  <a:lnTo>
                    <a:pt x="33062" y="4281"/>
                  </a:lnTo>
                  <a:lnTo>
                    <a:pt x="32841" y="4060"/>
                  </a:lnTo>
                  <a:lnTo>
                    <a:pt x="32620" y="3912"/>
                  </a:lnTo>
                  <a:lnTo>
                    <a:pt x="32177" y="3691"/>
                  </a:lnTo>
                  <a:lnTo>
                    <a:pt x="31660" y="3543"/>
                  </a:lnTo>
                  <a:lnTo>
                    <a:pt x="31217" y="3322"/>
                  </a:lnTo>
                  <a:lnTo>
                    <a:pt x="31144" y="3248"/>
                  </a:lnTo>
                  <a:lnTo>
                    <a:pt x="31070" y="3100"/>
                  </a:lnTo>
                  <a:lnTo>
                    <a:pt x="31144" y="2953"/>
                  </a:lnTo>
                  <a:lnTo>
                    <a:pt x="31217" y="2805"/>
                  </a:lnTo>
                  <a:lnTo>
                    <a:pt x="31439" y="2805"/>
                  </a:lnTo>
                  <a:lnTo>
                    <a:pt x="31660" y="2731"/>
                  </a:lnTo>
                  <a:lnTo>
                    <a:pt x="31955" y="2805"/>
                  </a:lnTo>
                  <a:lnTo>
                    <a:pt x="32177" y="2879"/>
                  </a:lnTo>
                  <a:lnTo>
                    <a:pt x="32398" y="3027"/>
                  </a:lnTo>
                  <a:lnTo>
                    <a:pt x="32620" y="3174"/>
                  </a:lnTo>
                  <a:lnTo>
                    <a:pt x="33210" y="2584"/>
                  </a:lnTo>
                  <a:lnTo>
                    <a:pt x="32915" y="2289"/>
                  </a:lnTo>
                  <a:lnTo>
                    <a:pt x="32546" y="2067"/>
                  </a:lnTo>
                  <a:lnTo>
                    <a:pt x="32177" y="1920"/>
                  </a:lnTo>
                  <a:close/>
                  <a:moveTo>
                    <a:pt x="4207" y="1994"/>
                  </a:moveTo>
                  <a:lnTo>
                    <a:pt x="5794" y="5697"/>
                  </a:lnTo>
                  <a:lnTo>
                    <a:pt x="4797" y="7750"/>
                  </a:lnTo>
                  <a:lnTo>
                    <a:pt x="5831" y="7750"/>
                  </a:lnTo>
                  <a:lnTo>
                    <a:pt x="6569" y="6126"/>
                  </a:lnTo>
                  <a:lnTo>
                    <a:pt x="8414" y="1994"/>
                  </a:lnTo>
                  <a:lnTo>
                    <a:pt x="7380" y="1994"/>
                  </a:lnTo>
                  <a:lnTo>
                    <a:pt x="6278" y="4653"/>
                  </a:lnTo>
                  <a:lnTo>
                    <a:pt x="5240" y="1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754700" y="1637050"/>
              <a:ext cx="1343175" cy="900350"/>
            </a:xfrm>
            <a:custGeom>
              <a:rect b="b" l="l" r="r" t="t"/>
              <a:pathLst>
                <a:path extrusionOk="0" h="36014" w="53727">
                  <a:moveTo>
                    <a:pt x="50406" y="1181"/>
                  </a:moveTo>
                  <a:lnTo>
                    <a:pt x="50922" y="1329"/>
                  </a:lnTo>
                  <a:lnTo>
                    <a:pt x="51365" y="1624"/>
                  </a:lnTo>
                  <a:lnTo>
                    <a:pt x="51808" y="1919"/>
                  </a:lnTo>
                  <a:lnTo>
                    <a:pt x="52103" y="2362"/>
                  </a:lnTo>
                  <a:lnTo>
                    <a:pt x="52398" y="2804"/>
                  </a:lnTo>
                  <a:lnTo>
                    <a:pt x="52546" y="3321"/>
                  </a:lnTo>
                  <a:lnTo>
                    <a:pt x="52546" y="3838"/>
                  </a:lnTo>
                  <a:lnTo>
                    <a:pt x="52546" y="32176"/>
                  </a:lnTo>
                  <a:lnTo>
                    <a:pt x="52546" y="32693"/>
                  </a:lnTo>
                  <a:lnTo>
                    <a:pt x="52398" y="33210"/>
                  </a:lnTo>
                  <a:lnTo>
                    <a:pt x="52103" y="33652"/>
                  </a:lnTo>
                  <a:lnTo>
                    <a:pt x="51808" y="34095"/>
                  </a:lnTo>
                  <a:lnTo>
                    <a:pt x="51365" y="34390"/>
                  </a:lnTo>
                  <a:lnTo>
                    <a:pt x="50922" y="34686"/>
                  </a:lnTo>
                  <a:lnTo>
                    <a:pt x="50406" y="34833"/>
                  </a:lnTo>
                  <a:lnTo>
                    <a:pt x="3322" y="34833"/>
                  </a:lnTo>
                  <a:lnTo>
                    <a:pt x="2805" y="34686"/>
                  </a:lnTo>
                  <a:lnTo>
                    <a:pt x="2362" y="34390"/>
                  </a:lnTo>
                  <a:lnTo>
                    <a:pt x="1920" y="34095"/>
                  </a:lnTo>
                  <a:lnTo>
                    <a:pt x="1624" y="33652"/>
                  </a:lnTo>
                  <a:lnTo>
                    <a:pt x="1329" y="33210"/>
                  </a:lnTo>
                  <a:lnTo>
                    <a:pt x="1182" y="32693"/>
                  </a:lnTo>
                  <a:lnTo>
                    <a:pt x="1182" y="32176"/>
                  </a:lnTo>
                  <a:lnTo>
                    <a:pt x="1182" y="3838"/>
                  </a:lnTo>
                  <a:lnTo>
                    <a:pt x="1182" y="3321"/>
                  </a:lnTo>
                  <a:lnTo>
                    <a:pt x="1329" y="2804"/>
                  </a:lnTo>
                  <a:lnTo>
                    <a:pt x="1624" y="2362"/>
                  </a:lnTo>
                  <a:lnTo>
                    <a:pt x="1920" y="1919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1"/>
                  </a:lnTo>
                  <a:close/>
                  <a:moveTo>
                    <a:pt x="3838" y="0"/>
                  </a:moveTo>
                  <a:lnTo>
                    <a:pt x="3100" y="74"/>
                  </a:lnTo>
                  <a:lnTo>
                    <a:pt x="2362" y="295"/>
                  </a:lnTo>
                  <a:lnTo>
                    <a:pt x="1698" y="664"/>
                  </a:lnTo>
                  <a:lnTo>
                    <a:pt x="1108" y="1107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32176"/>
                  </a:lnTo>
                  <a:lnTo>
                    <a:pt x="75" y="32914"/>
                  </a:lnTo>
                  <a:lnTo>
                    <a:pt x="296" y="33652"/>
                  </a:lnTo>
                  <a:lnTo>
                    <a:pt x="665" y="34317"/>
                  </a:lnTo>
                  <a:lnTo>
                    <a:pt x="1108" y="34907"/>
                  </a:lnTo>
                  <a:lnTo>
                    <a:pt x="1698" y="35350"/>
                  </a:lnTo>
                  <a:lnTo>
                    <a:pt x="2362" y="35719"/>
                  </a:lnTo>
                  <a:lnTo>
                    <a:pt x="3100" y="35940"/>
                  </a:lnTo>
                  <a:lnTo>
                    <a:pt x="3838" y="36014"/>
                  </a:lnTo>
                  <a:lnTo>
                    <a:pt x="49889" y="36014"/>
                  </a:lnTo>
                  <a:lnTo>
                    <a:pt x="50627" y="35940"/>
                  </a:lnTo>
                  <a:lnTo>
                    <a:pt x="51365" y="35719"/>
                  </a:lnTo>
                  <a:lnTo>
                    <a:pt x="52029" y="35350"/>
                  </a:lnTo>
                  <a:lnTo>
                    <a:pt x="52619" y="34907"/>
                  </a:lnTo>
                  <a:lnTo>
                    <a:pt x="53062" y="34317"/>
                  </a:lnTo>
                  <a:lnTo>
                    <a:pt x="53431" y="33652"/>
                  </a:lnTo>
                  <a:lnTo>
                    <a:pt x="53653" y="32914"/>
                  </a:lnTo>
                  <a:lnTo>
                    <a:pt x="53726" y="32176"/>
                  </a:lnTo>
                  <a:lnTo>
                    <a:pt x="53726" y="3838"/>
                  </a:lnTo>
                  <a:lnTo>
                    <a:pt x="53653" y="3100"/>
                  </a:lnTo>
                  <a:lnTo>
                    <a:pt x="53431" y="2362"/>
                  </a:lnTo>
                  <a:lnTo>
                    <a:pt x="53062" y="1698"/>
                  </a:lnTo>
                  <a:lnTo>
                    <a:pt x="52619" y="1107"/>
                  </a:lnTo>
                  <a:lnTo>
                    <a:pt x="52029" y="664"/>
                  </a:lnTo>
                  <a:lnTo>
                    <a:pt x="51365" y="295"/>
                  </a:lnTo>
                  <a:lnTo>
                    <a:pt x="50627" y="74"/>
                  </a:lnTo>
                  <a:lnTo>
                    <a:pt x="49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1236250" y="2017100"/>
              <a:ext cx="378250" cy="147625"/>
            </a:xfrm>
            <a:custGeom>
              <a:rect b="b" l="l" r="r" t="t"/>
              <a:pathLst>
                <a:path extrusionOk="0" h="5905" w="15130">
                  <a:moveTo>
                    <a:pt x="5240" y="2067"/>
                  </a:moveTo>
                  <a:lnTo>
                    <a:pt x="5461" y="2215"/>
                  </a:lnTo>
                  <a:lnTo>
                    <a:pt x="5683" y="2362"/>
                  </a:lnTo>
                  <a:lnTo>
                    <a:pt x="5830" y="2510"/>
                  </a:lnTo>
                  <a:lnTo>
                    <a:pt x="5904" y="2731"/>
                  </a:lnTo>
                  <a:lnTo>
                    <a:pt x="5904" y="3026"/>
                  </a:lnTo>
                  <a:lnTo>
                    <a:pt x="5904" y="3248"/>
                  </a:lnTo>
                  <a:lnTo>
                    <a:pt x="5830" y="3469"/>
                  </a:lnTo>
                  <a:lnTo>
                    <a:pt x="5683" y="3691"/>
                  </a:lnTo>
                  <a:lnTo>
                    <a:pt x="5461" y="3838"/>
                  </a:lnTo>
                  <a:lnTo>
                    <a:pt x="5240" y="3912"/>
                  </a:lnTo>
                  <a:lnTo>
                    <a:pt x="5019" y="3986"/>
                  </a:lnTo>
                  <a:lnTo>
                    <a:pt x="4797" y="3912"/>
                  </a:lnTo>
                  <a:lnTo>
                    <a:pt x="4502" y="3838"/>
                  </a:lnTo>
                  <a:lnTo>
                    <a:pt x="4354" y="3691"/>
                  </a:lnTo>
                  <a:lnTo>
                    <a:pt x="4207" y="3469"/>
                  </a:lnTo>
                  <a:lnTo>
                    <a:pt x="4133" y="3248"/>
                  </a:lnTo>
                  <a:lnTo>
                    <a:pt x="4133" y="3026"/>
                  </a:lnTo>
                  <a:lnTo>
                    <a:pt x="4133" y="2731"/>
                  </a:lnTo>
                  <a:lnTo>
                    <a:pt x="4207" y="2510"/>
                  </a:lnTo>
                  <a:lnTo>
                    <a:pt x="4354" y="2362"/>
                  </a:lnTo>
                  <a:lnTo>
                    <a:pt x="4502" y="2215"/>
                  </a:lnTo>
                  <a:lnTo>
                    <a:pt x="4723" y="2067"/>
                  </a:lnTo>
                  <a:close/>
                  <a:moveTo>
                    <a:pt x="0" y="1"/>
                  </a:moveTo>
                  <a:lnTo>
                    <a:pt x="1698" y="2617"/>
                  </a:lnTo>
                  <a:lnTo>
                    <a:pt x="1698" y="4576"/>
                  </a:lnTo>
                  <a:lnTo>
                    <a:pt x="2436" y="4576"/>
                  </a:lnTo>
                  <a:lnTo>
                    <a:pt x="2436" y="2513"/>
                  </a:lnTo>
                  <a:lnTo>
                    <a:pt x="2436" y="2513"/>
                  </a:lnTo>
                  <a:lnTo>
                    <a:pt x="4133" y="1"/>
                  </a:lnTo>
                  <a:lnTo>
                    <a:pt x="3247" y="1"/>
                  </a:lnTo>
                  <a:lnTo>
                    <a:pt x="2067" y="1865"/>
                  </a:lnTo>
                  <a:lnTo>
                    <a:pt x="886" y="1"/>
                  </a:lnTo>
                  <a:close/>
                  <a:moveTo>
                    <a:pt x="4576" y="1403"/>
                  </a:moveTo>
                  <a:lnTo>
                    <a:pt x="4207" y="1624"/>
                  </a:lnTo>
                  <a:lnTo>
                    <a:pt x="3838" y="1846"/>
                  </a:lnTo>
                  <a:lnTo>
                    <a:pt x="3616" y="2215"/>
                  </a:lnTo>
                  <a:lnTo>
                    <a:pt x="3395" y="2584"/>
                  </a:lnTo>
                  <a:lnTo>
                    <a:pt x="3395" y="3026"/>
                  </a:lnTo>
                  <a:lnTo>
                    <a:pt x="3395" y="3469"/>
                  </a:lnTo>
                  <a:lnTo>
                    <a:pt x="3616" y="3838"/>
                  </a:lnTo>
                  <a:lnTo>
                    <a:pt x="3838" y="4133"/>
                  </a:lnTo>
                  <a:lnTo>
                    <a:pt x="4207" y="4429"/>
                  </a:lnTo>
                  <a:lnTo>
                    <a:pt x="4576" y="4576"/>
                  </a:lnTo>
                  <a:lnTo>
                    <a:pt x="5019" y="4650"/>
                  </a:lnTo>
                  <a:lnTo>
                    <a:pt x="5461" y="4576"/>
                  </a:lnTo>
                  <a:lnTo>
                    <a:pt x="5830" y="4429"/>
                  </a:lnTo>
                  <a:lnTo>
                    <a:pt x="6199" y="4133"/>
                  </a:lnTo>
                  <a:lnTo>
                    <a:pt x="6421" y="3838"/>
                  </a:lnTo>
                  <a:lnTo>
                    <a:pt x="6568" y="3469"/>
                  </a:lnTo>
                  <a:lnTo>
                    <a:pt x="6642" y="3026"/>
                  </a:lnTo>
                  <a:lnTo>
                    <a:pt x="6568" y="2584"/>
                  </a:lnTo>
                  <a:lnTo>
                    <a:pt x="6421" y="2215"/>
                  </a:lnTo>
                  <a:lnTo>
                    <a:pt x="6199" y="1846"/>
                  </a:lnTo>
                  <a:lnTo>
                    <a:pt x="5830" y="1624"/>
                  </a:lnTo>
                  <a:lnTo>
                    <a:pt x="5461" y="1403"/>
                  </a:lnTo>
                  <a:close/>
                  <a:moveTo>
                    <a:pt x="7823" y="1403"/>
                  </a:moveTo>
                  <a:lnTo>
                    <a:pt x="7528" y="1477"/>
                  </a:lnTo>
                  <a:lnTo>
                    <a:pt x="7306" y="1624"/>
                  </a:lnTo>
                  <a:lnTo>
                    <a:pt x="7159" y="1846"/>
                  </a:lnTo>
                  <a:lnTo>
                    <a:pt x="7085" y="2067"/>
                  </a:lnTo>
                  <a:lnTo>
                    <a:pt x="7011" y="2362"/>
                  </a:lnTo>
                  <a:lnTo>
                    <a:pt x="7011" y="2584"/>
                  </a:lnTo>
                  <a:lnTo>
                    <a:pt x="7159" y="2805"/>
                  </a:lnTo>
                  <a:lnTo>
                    <a:pt x="7306" y="2953"/>
                  </a:lnTo>
                  <a:lnTo>
                    <a:pt x="7454" y="3100"/>
                  </a:lnTo>
                  <a:lnTo>
                    <a:pt x="7823" y="3248"/>
                  </a:lnTo>
                  <a:lnTo>
                    <a:pt x="8192" y="3322"/>
                  </a:lnTo>
                  <a:lnTo>
                    <a:pt x="8561" y="3469"/>
                  </a:lnTo>
                  <a:lnTo>
                    <a:pt x="8635" y="3617"/>
                  </a:lnTo>
                  <a:lnTo>
                    <a:pt x="8635" y="3691"/>
                  </a:lnTo>
                  <a:lnTo>
                    <a:pt x="8635" y="3838"/>
                  </a:lnTo>
                  <a:lnTo>
                    <a:pt x="8487" y="3912"/>
                  </a:lnTo>
                  <a:lnTo>
                    <a:pt x="8340" y="3986"/>
                  </a:lnTo>
                  <a:lnTo>
                    <a:pt x="7897" y="3986"/>
                  </a:lnTo>
                  <a:lnTo>
                    <a:pt x="7675" y="3912"/>
                  </a:lnTo>
                  <a:lnTo>
                    <a:pt x="7454" y="3764"/>
                  </a:lnTo>
                  <a:lnTo>
                    <a:pt x="7306" y="3617"/>
                  </a:lnTo>
                  <a:lnTo>
                    <a:pt x="6864" y="4060"/>
                  </a:lnTo>
                  <a:lnTo>
                    <a:pt x="7159" y="4355"/>
                  </a:lnTo>
                  <a:lnTo>
                    <a:pt x="7675" y="4576"/>
                  </a:lnTo>
                  <a:lnTo>
                    <a:pt x="8118" y="4650"/>
                  </a:lnTo>
                  <a:lnTo>
                    <a:pt x="8635" y="4576"/>
                  </a:lnTo>
                  <a:lnTo>
                    <a:pt x="9004" y="4355"/>
                  </a:lnTo>
                  <a:lnTo>
                    <a:pt x="9151" y="4207"/>
                  </a:lnTo>
                  <a:lnTo>
                    <a:pt x="9225" y="4060"/>
                  </a:lnTo>
                  <a:lnTo>
                    <a:pt x="9299" y="3617"/>
                  </a:lnTo>
                  <a:lnTo>
                    <a:pt x="9299" y="3395"/>
                  </a:lnTo>
                  <a:lnTo>
                    <a:pt x="9225" y="3174"/>
                  </a:lnTo>
                  <a:lnTo>
                    <a:pt x="9078" y="3026"/>
                  </a:lnTo>
                  <a:lnTo>
                    <a:pt x="8930" y="2879"/>
                  </a:lnTo>
                  <a:lnTo>
                    <a:pt x="8487" y="2731"/>
                  </a:lnTo>
                  <a:lnTo>
                    <a:pt x="8118" y="2584"/>
                  </a:lnTo>
                  <a:lnTo>
                    <a:pt x="7823" y="2510"/>
                  </a:lnTo>
                  <a:lnTo>
                    <a:pt x="7749" y="2436"/>
                  </a:lnTo>
                  <a:lnTo>
                    <a:pt x="7675" y="2288"/>
                  </a:lnTo>
                  <a:lnTo>
                    <a:pt x="7749" y="2141"/>
                  </a:lnTo>
                  <a:lnTo>
                    <a:pt x="7823" y="2067"/>
                  </a:lnTo>
                  <a:lnTo>
                    <a:pt x="8192" y="1993"/>
                  </a:lnTo>
                  <a:lnTo>
                    <a:pt x="8340" y="2067"/>
                  </a:lnTo>
                  <a:lnTo>
                    <a:pt x="8561" y="2141"/>
                  </a:lnTo>
                  <a:lnTo>
                    <a:pt x="8709" y="2215"/>
                  </a:lnTo>
                  <a:lnTo>
                    <a:pt x="8856" y="2362"/>
                  </a:lnTo>
                  <a:lnTo>
                    <a:pt x="9299" y="1919"/>
                  </a:lnTo>
                  <a:lnTo>
                    <a:pt x="9078" y="1698"/>
                  </a:lnTo>
                  <a:lnTo>
                    <a:pt x="8856" y="1477"/>
                  </a:lnTo>
                  <a:lnTo>
                    <a:pt x="8561" y="1403"/>
                  </a:lnTo>
                  <a:close/>
                  <a:moveTo>
                    <a:pt x="13653" y="1403"/>
                  </a:moveTo>
                  <a:lnTo>
                    <a:pt x="13358" y="1477"/>
                  </a:lnTo>
                  <a:lnTo>
                    <a:pt x="13137" y="1624"/>
                  </a:lnTo>
                  <a:lnTo>
                    <a:pt x="12989" y="1846"/>
                  </a:lnTo>
                  <a:lnTo>
                    <a:pt x="12841" y="2067"/>
                  </a:lnTo>
                  <a:lnTo>
                    <a:pt x="12841" y="2362"/>
                  </a:lnTo>
                  <a:lnTo>
                    <a:pt x="12841" y="2584"/>
                  </a:lnTo>
                  <a:lnTo>
                    <a:pt x="12915" y="2805"/>
                  </a:lnTo>
                  <a:lnTo>
                    <a:pt x="13063" y="2953"/>
                  </a:lnTo>
                  <a:lnTo>
                    <a:pt x="13210" y="3100"/>
                  </a:lnTo>
                  <a:lnTo>
                    <a:pt x="13653" y="3248"/>
                  </a:lnTo>
                  <a:lnTo>
                    <a:pt x="14022" y="3322"/>
                  </a:lnTo>
                  <a:lnTo>
                    <a:pt x="14317" y="3469"/>
                  </a:lnTo>
                  <a:lnTo>
                    <a:pt x="14391" y="3617"/>
                  </a:lnTo>
                  <a:lnTo>
                    <a:pt x="14465" y="3691"/>
                  </a:lnTo>
                  <a:lnTo>
                    <a:pt x="14391" y="3838"/>
                  </a:lnTo>
                  <a:lnTo>
                    <a:pt x="14317" y="3912"/>
                  </a:lnTo>
                  <a:lnTo>
                    <a:pt x="14170" y="3986"/>
                  </a:lnTo>
                  <a:lnTo>
                    <a:pt x="13727" y="3986"/>
                  </a:lnTo>
                  <a:lnTo>
                    <a:pt x="13506" y="3912"/>
                  </a:lnTo>
                  <a:lnTo>
                    <a:pt x="13284" y="3764"/>
                  </a:lnTo>
                  <a:lnTo>
                    <a:pt x="13137" y="3617"/>
                  </a:lnTo>
                  <a:lnTo>
                    <a:pt x="12620" y="4060"/>
                  </a:lnTo>
                  <a:lnTo>
                    <a:pt x="12989" y="4355"/>
                  </a:lnTo>
                  <a:lnTo>
                    <a:pt x="13432" y="4576"/>
                  </a:lnTo>
                  <a:lnTo>
                    <a:pt x="13948" y="4650"/>
                  </a:lnTo>
                  <a:lnTo>
                    <a:pt x="14465" y="4576"/>
                  </a:lnTo>
                  <a:lnTo>
                    <a:pt x="14834" y="4355"/>
                  </a:lnTo>
                  <a:lnTo>
                    <a:pt x="14982" y="4207"/>
                  </a:lnTo>
                  <a:lnTo>
                    <a:pt x="15055" y="4060"/>
                  </a:lnTo>
                  <a:lnTo>
                    <a:pt x="15129" y="3617"/>
                  </a:lnTo>
                  <a:lnTo>
                    <a:pt x="15129" y="3395"/>
                  </a:lnTo>
                  <a:lnTo>
                    <a:pt x="15055" y="3174"/>
                  </a:lnTo>
                  <a:lnTo>
                    <a:pt x="14908" y="3026"/>
                  </a:lnTo>
                  <a:lnTo>
                    <a:pt x="14686" y="2879"/>
                  </a:lnTo>
                  <a:lnTo>
                    <a:pt x="14317" y="2731"/>
                  </a:lnTo>
                  <a:lnTo>
                    <a:pt x="13948" y="2584"/>
                  </a:lnTo>
                  <a:lnTo>
                    <a:pt x="13653" y="2510"/>
                  </a:lnTo>
                  <a:lnTo>
                    <a:pt x="13579" y="2436"/>
                  </a:lnTo>
                  <a:lnTo>
                    <a:pt x="13506" y="2288"/>
                  </a:lnTo>
                  <a:lnTo>
                    <a:pt x="13579" y="2141"/>
                  </a:lnTo>
                  <a:lnTo>
                    <a:pt x="13653" y="2067"/>
                  </a:lnTo>
                  <a:lnTo>
                    <a:pt x="13948" y="1993"/>
                  </a:lnTo>
                  <a:lnTo>
                    <a:pt x="14170" y="2067"/>
                  </a:lnTo>
                  <a:lnTo>
                    <a:pt x="14391" y="2141"/>
                  </a:lnTo>
                  <a:lnTo>
                    <a:pt x="14539" y="2215"/>
                  </a:lnTo>
                  <a:lnTo>
                    <a:pt x="14686" y="2362"/>
                  </a:lnTo>
                  <a:lnTo>
                    <a:pt x="15129" y="1919"/>
                  </a:lnTo>
                  <a:lnTo>
                    <a:pt x="14908" y="1698"/>
                  </a:lnTo>
                  <a:lnTo>
                    <a:pt x="14686" y="1477"/>
                  </a:lnTo>
                  <a:lnTo>
                    <a:pt x="14317" y="1403"/>
                  </a:lnTo>
                  <a:close/>
                  <a:moveTo>
                    <a:pt x="9447" y="1477"/>
                  </a:moveTo>
                  <a:lnTo>
                    <a:pt x="10659" y="4306"/>
                  </a:lnTo>
                  <a:lnTo>
                    <a:pt x="10659" y="4306"/>
                  </a:lnTo>
                  <a:lnTo>
                    <a:pt x="9889" y="5905"/>
                  </a:lnTo>
                  <a:lnTo>
                    <a:pt x="10701" y="5905"/>
                  </a:lnTo>
                  <a:lnTo>
                    <a:pt x="11218" y="4576"/>
                  </a:lnTo>
                  <a:lnTo>
                    <a:pt x="12694" y="1477"/>
                  </a:lnTo>
                  <a:lnTo>
                    <a:pt x="11882" y="1477"/>
                  </a:lnTo>
                  <a:lnTo>
                    <a:pt x="11038" y="3490"/>
                  </a:lnTo>
                  <a:lnTo>
                    <a:pt x="10258" y="1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3086750" y="1393500"/>
              <a:ext cx="1335800" cy="856100"/>
            </a:xfrm>
            <a:custGeom>
              <a:rect b="b" l="l" r="r" t="t"/>
              <a:pathLst>
                <a:path extrusionOk="0" h="34244" w="53432">
                  <a:moveTo>
                    <a:pt x="50110" y="1181"/>
                  </a:moveTo>
                  <a:lnTo>
                    <a:pt x="50627" y="1329"/>
                  </a:lnTo>
                  <a:lnTo>
                    <a:pt x="51070" y="1624"/>
                  </a:lnTo>
                  <a:lnTo>
                    <a:pt x="51513" y="1919"/>
                  </a:lnTo>
                  <a:lnTo>
                    <a:pt x="51808" y="2362"/>
                  </a:lnTo>
                  <a:lnTo>
                    <a:pt x="52103" y="2805"/>
                  </a:lnTo>
                  <a:lnTo>
                    <a:pt x="52251" y="3322"/>
                  </a:lnTo>
                  <a:lnTo>
                    <a:pt x="52251" y="3838"/>
                  </a:lnTo>
                  <a:lnTo>
                    <a:pt x="52251" y="30406"/>
                  </a:lnTo>
                  <a:lnTo>
                    <a:pt x="52251" y="30922"/>
                  </a:lnTo>
                  <a:lnTo>
                    <a:pt x="52103" y="31439"/>
                  </a:lnTo>
                  <a:lnTo>
                    <a:pt x="51808" y="31882"/>
                  </a:lnTo>
                  <a:lnTo>
                    <a:pt x="51513" y="32325"/>
                  </a:lnTo>
                  <a:lnTo>
                    <a:pt x="51070" y="32620"/>
                  </a:lnTo>
                  <a:lnTo>
                    <a:pt x="50627" y="32915"/>
                  </a:lnTo>
                  <a:lnTo>
                    <a:pt x="50110" y="33063"/>
                  </a:lnTo>
                  <a:lnTo>
                    <a:pt x="3322" y="33063"/>
                  </a:lnTo>
                  <a:lnTo>
                    <a:pt x="2805" y="32915"/>
                  </a:lnTo>
                  <a:lnTo>
                    <a:pt x="2362" y="32620"/>
                  </a:lnTo>
                  <a:lnTo>
                    <a:pt x="1920" y="32325"/>
                  </a:lnTo>
                  <a:lnTo>
                    <a:pt x="1624" y="31882"/>
                  </a:lnTo>
                  <a:lnTo>
                    <a:pt x="1329" y="31439"/>
                  </a:lnTo>
                  <a:lnTo>
                    <a:pt x="1182" y="30922"/>
                  </a:lnTo>
                  <a:lnTo>
                    <a:pt x="1182" y="30406"/>
                  </a:lnTo>
                  <a:lnTo>
                    <a:pt x="1182" y="3838"/>
                  </a:lnTo>
                  <a:lnTo>
                    <a:pt x="1182" y="3322"/>
                  </a:lnTo>
                  <a:lnTo>
                    <a:pt x="1329" y="2805"/>
                  </a:lnTo>
                  <a:lnTo>
                    <a:pt x="1624" y="2362"/>
                  </a:lnTo>
                  <a:lnTo>
                    <a:pt x="1920" y="1919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1"/>
                  </a:lnTo>
                  <a:close/>
                  <a:moveTo>
                    <a:pt x="3838" y="1"/>
                  </a:moveTo>
                  <a:lnTo>
                    <a:pt x="3100" y="75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8" y="1108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30406"/>
                  </a:lnTo>
                  <a:lnTo>
                    <a:pt x="75" y="31144"/>
                  </a:lnTo>
                  <a:lnTo>
                    <a:pt x="296" y="31882"/>
                  </a:lnTo>
                  <a:lnTo>
                    <a:pt x="665" y="32546"/>
                  </a:lnTo>
                  <a:lnTo>
                    <a:pt x="1108" y="33136"/>
                  </a:lnTo>
                  <a:lnTo>
                    <a:pt x="1698" y="33579"/>
                  </a:lnTo>
                  <a:lnTo>
                    <a:pt x="2362" y="33948"/>
                  </a:lnTo>
                  <a:lnTo>
                    <a:pt x="3100" y="34170"/>
                  </a:lnTo>
                  <a:lnTo>
                    <a:pt x="3838" y="34243"/>
                  </a:lnTo>
                  <a:lnTo>
                    <a:pt x="49594" y="34243"/>
                  </a:lnTo>
                  <a:lnTo>
                    <a:pt x="50332" y="34170"/>
                  </a:lnTo>
                  <a:lnTo>
                    <a:pt x="51070" y="33948"/>
                  </a:lnTo>
                  <a:lnTo>
                    <a:pt x="51734" y="33579"/>
                  </a:lnTo>
                  <a:lnTo>
                    <a:pt x="52324" y="33136"/>
                  </a:lnTo>
                  <a:lnTo>
                    <a:pt x="52767" y="32546"/>
                  </a:lnTo>
                  <a:lnTo>
                    <a:pt x="53136" y="31882"/>
                  </a:lnTo>
                  <a:lnTo>
                    <a:pt x="53358" y="31144"/>
                  </a:lnTo>
                  <a:lnTo>
                    <a:pt x="53431" y="30406"/>
                  </a:lnTo>
                  <a:lnTo>
                    <a:pt x="53431" y="3838"/>
                  </a:lnTo>
                  <a:lnTo>
                    <a:pt x="53358" y="3100"/>
                  </a:lnTo>
                  <a:lnTo>
                    <a:pt x="53136" y="2362"/>
                  </a:lnTo>
                  <a:lnTo>
                    <a:pt x="52767" y="1698"/>
                  </a:lnTo>
                  <a:lnTo>
                    <a:pt x="52324" y="1108"/>
                  </a:lnTo>
                  <a:lnTo>
                    <a:pt x="51734" y="665"/>
                  </a:lnTo>
                  <a:lnTo>
                    <a:pt x="51070" y="296"/>
                  </a:lnTo>
                  <a:lnTo>
                    <a:pt x="50332" y="75"/>
                  </a:lnTo>
                  <a:lnTo>
                    <a:pt x="49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3481575" y="1762500"/>
              <a:ext cx="538775" cy="143925"/>
            </a:xfrm>
            <a:custGeom>
              <a:rect b="b" l="l" r="r" t="t"/>
              <a:pathLst>
                <a:path extrusionOk="0" h="5757" w="21551">
                  <a:moveTo>
                    <a:pt x="5093" y="1919"/>
                  </a:moveTo>
                  <a:lnTo>
                    <a:pt x="5314" y="1993"/>
                  </a:lnTo>
                  <a:lnTo>
                    <a:pt x="5462" y="2141"/>
                  </a:lnTo>
                  <a:lnTo>
                    <a:pt x="5610" y="2288"/>
                  </a:lnTo>
                  <a:lnTo>
                    <a:pt x="5683" y="2510"/>
                  </a:lnTo>
                  <a:lnTo>
                    <a:pt x="4011" y="2510"/>
                  </a:lnTo>
                  <a:lnTo>
                    <a:pt x="4060" y="2362"/>
                  </a:lnTo>
                  <a:lnTo>
                    <a:pt x="4207" y="2141"/>
                  </a:lnTo>
                  <a:lnTo>
                    <a:pt x="4429" y="1993"/>
                  </a:lnTo>
                  <a:lnTo>
                    <a:pt x="4650" y="1919"/>
                  </a:lnTo>
                  <a:close/>
                  <a:moveTo>
                    <a:pt x="13949" y="1919"/>
                  </a:moveTo>
                  <a:lnTo>
                    <a:pt x="14170" y="2067"/>
                  </a:lnTo>
                  <a:lnTo>
                    <a:pt x="14318" y="2141"/>
                  </a:lnTo>
                  <a:lnTo>
                    <a:pt x="14465" y="2362"/>
                  </a:lnTo>
                  <a:lnTo>
                    <a:pt x="14539" y="2583"/>
                  </a:lnTo>
                  <a:lnTo>
                    <a:pt x="14613" y="2879"/>
                  </a:lnTo>
                  <a:lnTo>
                    <a:pt x="14539" y="3100"/>
                  </a:lnTo>
                  <a:lnTo>
                    <a:pt x="14465" y="3321"/>
                  </a:lnTo>
                  <a:lnTo>
                    <a:pt x="14318" y="3543"/>
                  </a:lnTo>
                  <a:lnTo>
                    <a:pt x="14170" y="3690"/>
                  </a:lnTo>
                  <a:lnTo>
                    <a:pt x="13949" y="3764"/>
                  </a:lnTo>
                  <a:lnTo>
                    <a:pt x="13727" y="3838"/>
                  </a:lnTo>
                  <a:lnTo>
                    <a:pt x="13432" y="3764"/>
                  </a:lnTo>
                  <a:lnTo>
                    <a:pt x="13211" y="3690"/>
                  </a:lnTo>
                  <a:lnTo>
                    <a:pt x="13063" y="3543"/>
                  </a:lnTo>
                  <a:lnTo>
                    <a:pt x="12916" y="3321"/>
                  </a:lnTo>
                  <a:lnTo>
                    <a:pt x="12842" y="3100"/>
                  </a:lnTo>
                  <a:lnTo>
                    <a:pt x="12842" y="2879"/>
                  </a:lnTo>
                  <a:lnTo>
                    <a:pt x="12842" y="2583"/>
                  </a:lnTo>
                  <a:lnTo>
                    <a:pt x="12916" y="2362"/>
                  </a:lnTo>
                  <a:lnTo>
                    <a:pt x="13063" y="2141"/>
                  </a:lnTo>
                  <a:lnTo>
                    <a:pt x="13211" y="2067"/>
                  </a:lnTo>
                  <a:lnTo>
                    <a:pt x="13432" y="1919"/>
                  </a:lnTo>
                  <a:close/>
                  <a:moveTo>
                    <a:pt x="1329" y="1255"/>
                  </a:moveTo>
                  <a:lnTo>
                    <a:pt x="1034" y="1403"/>
                  </a:lnTo>
                  <a:lnTo>
                    <a:pt x="813" y="1550"/>
                  </a:lnTo>
                  <a:lnTo>
                    <a:pt x="739" y="1649"/>
                  </a:lnTo>
                  <a:lnTo>
                    <a:pt x="739" y="1329"/>
                  </a:lnTo>
                  <a:lnTo>
                    <a:pt x="1" y="1329"/>
                  </a:lnTo>
                  <a:lnTo>
                    <a:pt x="1" y="4428"/>
                  </a:lnTo>
                  <a:lnTo>
                    <a:pt x="739" y="4428"/>
                  </a:lnTo>
                  <a:lnTo>
                    <a:pt x="739" y="2436"/>
                  </a:lnTo>
                  <a:lnTo>
                    <a:pt x="813" y="2214"/>
                  </a:lnTo>
                  <a:lnTo>
                    <a:pt x="960" y="2067"/>
                  </a:lnTo>
                  <a:lnTo>
                    <a:pt x="1034" y="1993"/>
                  </a:lnTo>
                  <a:lnTo>
                    <a:pt x="1255" y="1919"/>
                  </a:lnTo>
                  <a:lnTo>
                    <a:pt x="1698" y="1919"/>
                  </a:lnTo>
                  <a:lnTo>
                    <a:pt x="1920" y="2067"/>
                  </a:lnTo>
                  <a:lnTo>
                    <a:pt x="2067" y="2362"/>
                  </a:lnTo>
                  <a:lnTo>
                    <a:pt x="2141" y="2583"/>
                  </a:lnTo>
                  <a:lnTo>
                    <a:pt x="2141" y="4428"/>
                  </a:lnTo>
                  <a:lnTo>
                    <a:pt x="2879" y="4428"/>
                  </a:lnTo>
                  <a:lnTo>
                    <a:pt x="2879" y="2436"/>
                  </a:lnTo>
                  <a:lnTo>
                    <a:pt x="2805" y="2141"/>
                  </a:lnTo>
                  <a:lnTo>
                    <a:pt x="2731" y="1845"/>
                  </a:lnTo>
                  <a:lnTo>
                    <a:pt x="2510" y="1624"/>
                  </a:lnTo>
                  <a:lnTo>
                    <a:pt x="2289" y="1403"/>
                  </a:lnTo>
                  <a:lnTo>
                    <a:pt x="1993" y="1255"/>
                  </a:lnTo>
                  <a:close/>
                  <a:moveTo>
                    <a:pt x="6495" y="1329"/>
                  </a:moveTo>
                  <a:lnTo>
                    <a:pt x="7570" y="2807"/>
                  </a:lnTo>
                  <a:lnTo>
                    <a:pt x="6421" y="4428"/>
                  </a:lnTo>
                  <a:lnTo>
                    <a:pt x="7233" y="4428"/>
                  </a:lnTo>
                  <a:lnTo>
                    <a:pt x="7992" y="3353"/>
                  </a:lnTo>
                  <a:lnTo>
                    <a:pt x="8709" y="4428"/>
                  </a:lnTo>
                  <a:lnTo>
                    <a:pt x="9595" y="4428"/>
                  </a:lnTo>
                  <a:lnTo>
                    <a:pt x="8436" y="2820"/>
                  </a:lnTo>
                  <a:lnTo>
                    <a:pt x="8436" y="2820"/>
                  </a:lnTo>
                  <a:lnTo>
                    <a:pt x="9521" y="1329"/>
                  </a:lnTo>
                  <a:lnTo>
                    <a:pt x="8709" y="1329"/>
                  </a:lnTo>
                  <a:lnTo>
                    <a:pt x="8013" y="2278"/>
                  </a:lnTo>
                  <a:lnTo>
                    <a:pt x="7381" y="1329"/>
                  </a:lnTo>
                  <a:close/>
                  <a:moveTo>
                    <a:pt x="10259" y="0"/>
                  </a:moveTo>
                  <a:lnTo>
                    <a:pt x="10259" y="1329"/>
                  </a:lnTo>
                  <a:lnTo>
                    <a:pt x="9521" y="1329"/>
                  </a:lnTo>
                  <a:lnTo>
                    <a:pt x="9521" y="1919"/>
                  </a:lnTo>
                  <a:lnTo>
                    <a:pt x="10259" y="1919"/>
                  </a:lnTo>
                  <a:lnTo>
                    <a:pt x="10259" y="4428"/>
                  </a:lnTo>
                  <a:lnTo>
                    <a:pt x="10997" y="4428"/>
                  </a:lnTo>
                  <a:lnTo>
                    <a:pt x="10997" y="1919"/>
                  </a:lnTo>
                  <a:lnTo>
                    <a:pt x="11735" y="1919"/>
                  </a:lnTo>
                  <a:lnTo>
                    <a:pt x="11735" y="1329"/>
                  </a:lnTo>
                  <a:lnTo>
                    <a:pt x="10997" y="1329"/>
                  </a:lnTo>
                  <a:lnTo>
                    <a:pt x="10997" y="0"/>
                  </a:lnTo>
                  <a:close/>
                  <a:moveTo>
                    <a:pt x="17122" y="1255"/>
                  </a:moveTo>
                  <a:lnTo>
                    <a:pt x="16827" y="1403"/>
                  </a:lnTo>
                  <a:lnTo>
                    <a:pt x="16606" y="1550"/>
                  </a:lnTo>
                  <a:lnTo>
                    <a:pt x="16532" y="1649"/>
                  </a:lnTo>
                  <a:lnTo>
                    <a:pt x="16532" y="1329"/>
                  </a:lnTo>
                  <a:lnTo>
                    <a:pt x="15794" y="1329"/>
                  </a:lnTo>
                  <a:lnTo>
                    <a:pt x="15794" y="4428"/>
                  </a:lnTo>
                  <a:lnTo>
                    <a:pt x="16532" y="4428"/>
                  </a:lnTo>
                  <a:lnTo>
                    <a:pt x="16532" y="2436"/>
                  </a:lnTo>
                  <a:lnTo>
                    <a:pt x="16606" y="2214"/>
                  </a:lnTo>
                  <a:lnTo>
                    <a:pt x="16753" y="2067"/>
                  </a:lnTo>
                  <a:lnTo>
                    <a:pt x="16901" y="1993"/>
                  </a:lnTo>
                  <a:lnTo>
                    <a:pt x="17048" y="1919"/>
                  </a:lnTo>
                  <a:lnTo>
                    <a:pt x="17491" y="1919"/>
                  </a:lnTo>
                  <a:lnTo>
                    <a:pt x="17786" y="2067"/>
                  </a:lnTo>
                  <a:lnTo>
                    <a:pt x="17934" y="2362"/>
                  </a:lnTo>
                  <a:lnTo>
                    <a:pt x="17934" y="2583"/>
                  </a:lnTo>
                  <a:lnTo>
                    <a:pt x="17934" y="4428"/>
                  </a:lnTo>
                  <a:lnTo>
                    <a:pt x="18672" y="4428"/>
                  </a:lnTo>
                  <a:lnTo>
                    <a:pt x="18672" y="2436"/>
                  </a:lnTo>
                  <a:lnTo>
                    <a:pt x="18598" y="2141"/>
                  </a:lnTo>
                  <a:lnTo>
                    <a:pt x="18524" y="1845"/>
                  </a:lnTo>
                  <a:lnTo>
                    <a:pt x="18303" y="1624"/>
                  </a:lnTo>
                  <a:lnTo>
                    <a:pt x="18082" y="1403"/>
                  </a:lnTo>
                  <a:lnTo>
                    <a:pt x="17786" y="1255"/>
                  </a:lnTo>
                  <a:close/>
                  <a:moveTo>
                    <a:pt x="20591" y="1255"/>
                  </a:moveTo>
                  <a:lnTo>
                    <a:pt x="20369" y="1329"/>
                  </a:lnTo>
                  <a:lnTo>
                    <a:pt x="20148" y="1403"/>
                  </a:lnTo>
                  <a:lnTo>
                    <a:pt x="20000" y="1624"/>
                  </a:lnTo>
                  <a:lnTo>
                    <a:pt x="20000" y="1329"/>
                  </a:lnTo>
                  <a:lnTo>
                    <a:pt x="19262" y="1329"/>
                  </a:lnTo>
                  <a:lnTo>
                    <a:pt x="19262" y="4428"/>
                  </a:lnTo>
                  <a:lnTo>
                    <a:pt x="20000" y="4428"/>
                  </a:lnTo>
                  <a:lnTo>
                    <a:pt x="20000" y="2657"/>
                  </a:lnTo>
                  <a:lnTo>
                    <a:pt x="20074" y="2362"/>
                  </a:lnTo>
                  <a:lnTo>
                    <a:pt x="20222" y="2067"/>
                  </a:lnTo>
                  <a:lnTo>
                    <a:pt x="20443" y="1919"/>
                  </a:lnTo>
                  <a:lnTo>
                    <a:pt x="20960" y="1919"/>
                  </a:lnTo>
                  <a:lnTo>
                    <a:pt x="21107" y="2067"/>
                  </a:lnTo>
                  <a:lnTo>
                    <a:pt x="21550" y="1624"/>
                  </a:lnTo>
                  <a:lnTo>
                    <a:pt x="21403" y="1403"/>
                  </a:lnTo>
                  <a:lnTo>
                    <a:pt x="21255" y="1329"/>
                  </a:lnTo>
                  <a:lnTo>
                    <a:pt x="21034" y="1255"/>
                  </a:lnTo>
                  <a:close/>
                  <a:moveTo>
                    <a:pt x="4429" y="1255"/>
                  </a:moveTo>
                  <a:lnTo>
                    <a:pt x="4060" y="1476"/>
                  </a:lnTo>
                  <a:lnTo>
                    <a:pt x="3765" y="1698"/>
                  </a:lnTo>
                  <a:lnTo>
                    <a:pt x="3469" y="2067"/>
                  </a:lnTo>
                  <a:lnTo>
                    <a:pt x="3322" y="2436"/>
                  </a:lnTo>
                  <a:lnTo>
                    <a:pt x="3248" y="2879"/>
                  </a:lnTo>
                  <a:lnTo>
                    <a:pt x="3322" y="3321"/>
                  </a:lnTo>
                  <a:lnTo>
                    <a:pt x="3469" y="3690"/>
                  </a:lnTo>
                  <a:lnTo>
                    <a:pt x="3765" y="4059"/>
                  </a:lnTo>
                  <a:lnTo>
                    <a:pt x="4060" y="4281"/>
                  </a:lnTo>
                  <a:lnTo>
                    <a:pt x="4503" y="4428"/>
                  </a:lnTo>
                  <a:lnTo>
                    <a:pt x="4945" y="4502"/>
                  </a:lnTo>
                  <a:lnTo>
                    <a:pt x="5314" y="4428"/>
                  </a:lnTo>
                  <a:lnTo>
                    <a:pt x="5610" y="4355"/>
                  </a:lnTo>
                  <a:lnTo>
                    <a:pt x="5905" y="4207"/>
                  </a:lnTo>
                  <a:lnTo>
                    <a:pt x="6200" y="3986"/>
                  </a:lnTo>
                  <a:lnTo>
                    <a:pt x="5683" y="3469"/>
                  </a:lnTo>
                  <a:lnTo>
                    <a:pt x="5536" y="3617"/>
                  </a:lnTo>
                  <a:lnTo>
                    <a:pt x="5388" y="3764"/>
                  </a:lnTo>
                  <a:lnTo>
                    <a:pt x="5167" y="3764"/>
                  </a:lnTo>
                  <a:lnTo>
                    <a:pt x="4945" y="3838"/>
                  </a:lnTo>
                  <a:lnTo>
                    <a:pt x="4650" y="3764"/>
                  </a:lnTo>
                  <a:lnTo>
                    <a:pt x="4429" y="3690"/>
                  </a:lnTo>
                  <a:lnTo>
                    <a:pt x="4207" y="3543"/>
                  </a:lnTo>
                  <a:lnTo>
                    <a:pt x="4060" y="3321"/>
                  </a:lnTo>
                  <a:lnTo>
                    <a:pt x="3986" y="3100"/>
                  </a:lnTo>
                  <a:lnTo>
                    <a:pt x="6347" y="3100"/>
                  </a:lnTo>
                  <a:lnTo>
                    <a:pt x="6347" y="2952"/>
                  </a:lnTo>
                  <a:lnTo>
                    <a:pt x="6421" y="2805"/>
                  </a:lnTo>
                  <a:lnTo>
                    <a:pt x="6347" y="2362"/>
                  </a:lnTo>
                  <a:lnTo>
                    <a:pt x="6200" y="1993"/>
                  </a:lnTo>
                  <a:lnTo>
                    <a:pt x="5978" y="1698"/>
                  </a:lnTo>
                  <a:lnTo>
                    <a:pt x="5683" y="1403"/>
                  </a:lnTo>
                  <a:lnTo>
                    <a:pt x="5314" y="1255"/>
                  </a:lnTo>
                  <a:close/>
                  <a:moveTo>
                    <a:pt x="13506" y="1255"/>
                  </a:moveTo>
                  <a:lnTo>
                    <a:pt x="13211" y="1403"/>
                  </a:lnTo>
                  <a:lnTo>
                    <a:pt x="12916" y="1550"/>
                  </a:lnTo>
                  <a:lnTo>
                    <a:pt x="12842" y="1661"/>
                  </a:lnTo>
                  <a:lnTo>
                    <a:pt x="12842" y="1329"/>
                  </a:lnTo>
                  <a:lnTo>
                    <a:pt x="12178" y="1329"/>
                  </a:lnTo>
                  <a:lnTo>
                    <a:pt x="12178" y="5757"/>
                  </a:lnTo>
                  <a:lnTo>
                    <a:pt x="12842" y="5757"/>
                  </a:lnTo>
                  <a:lnTo>
                    <a:pt x="12842" y="4022"/>
                  </a:lnTo>
                  <a:lnTo>
                    <a:pt x="12916" y="4133"/>
                  </a:lnTo>
                  <a:lnTo>
                    <a:pt x="13211" y="4355"/>
                  </a:lnTo>
                  <a:lnTo>
                    <a:pt x="13506" y="4428"/>
                  </a:lnTo>
                  <a:lnTo>
                    <a:pt x="13801" y="4502"/>
                  </a:lnTo>
                  <a:lnTo>
                    <a:pt x="14244" y="4428"/>
                  </a:lnTo>
                  <a:lnTo>
                    <a:pt x="14613" y="4281"/>
                  </a:lnTo>
                  <a:lnTo>
                    <a:pt x="14908" y="4059"/>
                  </a:lnTo>
                  <a:lnTo>
                    <a:pt x="15130" y="3690"/>
                  </a:lnTo>
                  <a:lnTo>
                    <a:pt x="15277" y="3321"/>
                  </a:lnTo>
                  <a:lnTo>
                    <a:pt x="15351" y="2879"/>
                  </a:lnTo>
                  <a:lnTo>
                    <a:pt x="15277" y="2436"/>
                  </a:lnTo>
                  <a:lnTo>
                    <a:pt x="15130" y="2067"/>
                  </a:lnTo>
                  <a:lnTo>
                    <a:pt x="14908" y="1698"/>
                  </a:lnTo>
                  <a:lnTo>
                    <a:pt x="14613" y="1476"/>
                  </a:lnTo>
                  <a:lnTo>
                    <a:pt x="14244" y="12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3086750" y="2382400"/>
              <a:ext cx="1335800" cy="1232475"/>
            </a:xfrm>
            <a:custGeom>
              <a:rect b="b" l="l" r="r" t="t"/>
              <a:pathLst>
                <a:path extrusionOk="0" h="49299" w="53432">
                  <a:moveTo>
                    <a:pt x="50110" y="1182"/>
                  </a:moveTo>
                  <a:lnTo>
                    <a:pt x="50627" y="1329"/>
                  </a:lnTo>
                  <a:lnTo>
                    <a:pt x="51070" y="1624"/>
                  </a:lnTo>
                  <a:lnTo>
                    <a:pt x="51513" y="1920"/>
                  </a:lnTo>
                  <a:lnTo>
                    <a:pt x="51808" y="2362"/>
                  </a:lnTo>
                  <a:lnTo>
                    <a:pt x="52103" y="2805"/>
                  </a:lnTo>
                  <a:lnTo>
                    <a:pt x="52251" y="3322"/>
                  </a:lnTo>
                  <a:lnTo>
                    <a:pt x="52251" y="3838"/>
                  </a:lnTo>
                  <a:lnTo>
                    <a:pt x="52251" y="45461"/>
                  </a:lnTo>
                  <a:lnTo>
                    <a:pt x="52251" y="45977"/>
                  </a:lnTo>
                  <a:lnTo>
                    <a:pt x="52103" y="46494"/>
                  </a:lnTo>
                  <a:lnTo>
                    <a:pt x="51808" y="46937"/>
                  </a:lnTo>
                  <a:lnTo>
                    <a:pt x="51513" y="47380"/>
                  </a:lnTo>
                  <a:lnTo>
                    <a:pt x="51070" y="47675"/>
                  </a:lnTo>
                  <a:lnTo>
                    <a:pt x="50627" y="47970"/>
                  </a:lnTo>
                  <a:lnTo>
                    <a:pt x="50110" y="48118"/>
                  </a:lnTo>
                  <a:lnTo>
                    <a:pt x="3322" y="48118"/>
                  </a:lnTo>
                  <a:lnTo>
                    <a:pt x="2805" y="47970"/>
                  </a:lnTo>
                  <a:lnTo>
                    <a:pt x="2362" y="47675"/>
                  </a:lnTo>
                  <a:lnTo>
                    <a:pt x="1920" y="47380"/>
                  </a:lnTo>
                  <a:lnTo>
                    <a:pt x="1624" y="46937"/>
                  </a:lnTo>
                  <a:lnTo>
                    <a:pt x="1329" y="46494"/>
                  </a:lnTo>
                  <a:lnTo>
                    <a:pt x="1182" y="45977"/>
                  </a:lnTo>
                  <a:lnTo>
                    <a:pt x="1182" y="45461"/>
                  </a:lnTo>
                  <a:lnTo>
                    <a:pt x="1182" y="3838"/>
                  </a:lnTo>
                  <a:lnTo>
                    <a:pt x="1182" y="3322"/>
                  </a:lnTo>
                  <a:lnTo>
                    <a:pt x="1329" y="2805"/>
                  </a:lnTo>
                  <a:lnTo>
                    <a:pt x="1624" y="2362"/>
                  </a:lnTo>
                  <a:lnTo>
                    <a:pt x="1920" y="1920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2"/>
                  </a:lnTo>
                  <a:close/>
                  <a:moveTo>
                    <a:pt x="3838" y="1"/>
                  </a:moveTo>
                  <a:lnTo>
                    <a:pt x="3100" y="75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8" y="1108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45461"/>
                  </a:lnTo>
                  <a:lnTo>
                    <a:pt x="75" y="46199"/>
                  </a:lnTo>
                  <a:lnTo>
                    <a:pt x="296" y="46937"/>
                  </a:lnTo>
                  <a:lnTo>
                    <a:pt x="665" y="47601"/>
                  </a:lnTo>
                  <a:lnTo>
                    <a:pt x="1108" y="48191"/>
                  </a:lnTo>
                  <a:lnTo>
                    <a:pt x="1698" y="48634"/>
                  </a:lnTo>
                  <a:lnTo>
                    <a:pt x="2362" y="49003"/>
                  </a:lnTo>
                  <a:lnTo>
                    <a:pt x="3100" y="49225"/>
                  </a:lnTo>
                  <a:lnTo>
                    <a:pt x="3838" y="49298"/>
                  </a:lnTo>
                  <a:lnTo>
                    <a:pt x="49594" y="49298"/>
                  </a:lnTo>
                  <a:lnTo>
                    <a:pt x="50332" y="49225"/>
                  </a:lnTo>
                  <a:lnTo>
                    <a:pt x="51070" y="49003"/>
                  </a:lnTo>
                  <a:lnTo>
                    <a:pt x="51734" y="48634"/>
                  </a:lnTo>
                  <a:lnTo>
                    <a:pt x="52324" y="48191"/>
                  </a:lnTo>
                  <a:lnTo>
                    <a:pt x="52767" y="47601"/>
                  </a:lnTo>
                  <a:lnTo>
                    <a:pt x="53136" y="46937"/>
                  </a:lnTo>
                  <a:lnTo>
                    <a:pt x="53358" y="46199"/>
                  </a:lnTo>
                  <a:lnTo>
                    <a:pt x="53431" y="45461"/>
                  </a:lnTo>
                  <a:lnTo>
                    <a:pt x="53431" y="3838"/>
                  </a:lnTo>
                  <a:lnTo>
                    <a:pt x="53358" y="3100"/>
                  </a:lnTo>
                  <a:lnTo>
                    <a:pt x="53136" y="2362"/>
                  </a:lnTo>
                  <a:lnTo>
                    <a:pt x="52767" y="1698"/>
                  </a:lnTo>
                  <a:lnTo>
                    <a:pt x="52324" y="1108"/>
                  </a:lnTo>
                  <a:lnTo>
                    <a:pt x="51734" y="665"/>
                  </a:lnTo>
                  <a:lnTo>
                    <a:pt x="51070" y="296"/>
                  </a:lnTo>
                  <a:lnTo>
                    <a:pt x="50332" y="75"/>
                  </a:lnTo>
                  <a:lnTo>
                    <a:pt x="49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3417000" y="2803050"/>
              <a:ext cx="658700" cy="359800"/>
            </a:xfrm>
            <a:custGeom>
              <a:rect b="b" l="l" r="r" t="t"/>
              <a:pathLst>
                <a:path extrusionOk="0" h="14392" w="26348">
                  <a:moveTo>
                    <a:pt x="10111" y="149"/>
                  </a:moveTo>
                  <a:lnTo>
                    <a:pt x="9964" y="296"/>
                  </a:lnTo>
                  <a:lnTo>
                    <a:pt x="9890" y="444"/>
                  </a:lnTo>
                  <a:lnTo>
                    <a:pt x="9890" y="591"/>
                  </a:lnTo>
                  <a:lnTo>
                    <a:pt x="9890" y="739"/>
                  </a:lnTo>
                  <a:lnTo>
                    <a:pt x="9964" y="887"/>
                  </a:lnTo>
                  <a:lnTo>
                    <a:pt x="10111" y="960"/>
                  </a:lnTo>
                  <a:lnTo>
                    <a:pt x="10259" y="1034"/>
                  </a:lnTo>
                  <a:lnTo>
                    <a:pt x="10480" y="960"/>
                  </a:lnTo>
                  <a:lnTo>
                    <a:pt x="10554" y="887"/>
                  </a:lnTo>
                  <a:lnTo>
                    <a:pt x="10702" y="739"/>
                  </a:lnTo>
                  <a:lnTo>
                    <a:pt x="10702" y="591"/>
                  </a:lnTo>
                  <a:lnTo>
                    <a:pt x="10702" y="444"/>
                  </a:lnTo>
                  <a:lnTo>
                    <a:pt x="10554" y="296"/>
                  </a:lnTo>
                  <a:lnTo>
                    <a:pt x="10480" y="149"/>
                  </a:lnTo>
                  <a:close/>
                  <a:moveTo>
                    <a:pt x="5683" y="2215"/>
                  </a:moveTo>
                  <a:lnTo>
                    <a:pt x="5831" y="2289"/>
                  </a:lnTo>
                  <a:lnTo>
                    <a:pt x="6052" y="2436"/>
                  </a:lnTo>
                  <a:lnTo>
                    <a:pt x="6126" y="2584"/>
                  </a:lnTo>
                  <a:lnTo>
                    <a:pt x="6200" y="2805"/>
                  </a:lnTo>
                  <a:lnTo>
                    <a:pt x="4601" y="2805"/>
                  </a:lnTo>
                  <a:lnTo>
                    <a:pt x="4650" y="2658"/>
                  </a:lnTo>
                  <a:lnTo>
                    <a:pt x="4798" y="2436"/>
                  </a:lnTo>
                  <a:lnTo>
                    <a:pt x="4945" y="2289"/>
                  </a:lnTo>
                  <a:lnTo>
                    <a:pt x="5167" y="2215"/>
                  </a:lnTo>
                  <a:close/>
                  <a:moveTo>
                    <a:pt x="17934" y="2215"/>
                  </a:moveTo>
                  <a:lnTo>
                    <a:pt x="18155" y="2289"/>
                  </a:lnTo>
                  <a:lnTo>
                    <a:pt x="18303" y="2436"/>
                  </a:lnTo>
                  <a:lnTo>
                    <a:pt x="18451" y="2658"/>
                  </a:lnTo>
                  <a:lnTo>
                    <a:pt x="18524" y="2805"/>
                  </a:lnTo>
                  <a:lnTo>
                    <a:pt x="18524" y="3100"/>
                  </a:lnTo>
                  <a:lnTo>
                    <a:pt x="18524" y="3322"/>
                  </a:lnTo>
                  <a:lnTo>
                    <a:pt x="18451" y="3543"/>
                  </a:lnTo>
                  <a:lnTo>
                    <a:pt x="18303" y="3765"/>
                  </a:lnTo>
                  <a:lnTo>
                    <a:pt x="18155" y="3838"/>
                  </a:lnTo>
                  <a:lnTo>
                    <a:pt x="17934" y="3986"/>
                  </a:lnTo>
                  <a:lnTo>
                    <a:pt x="17417" y="3986"/>
                  </a:lnTo>
                  <a:lnTo>
                    <a:pt x="17196" y="3838"/>
                  </a:lnTo>
                  <a:lnTo>
                    <a:pt x="17048" y="3765"/>
                  </a:lnTo>
                  <a:lnTo>
                    <a:pt x="16901" y="3543"/>
                  </a:lnTo>
                  <a:lnTo>
                    <a:pt x="16827" y="3322"/>
                  </a:lnTo>
                  <a:lnTo>
                    <a:pt x="16753" y="3100"/>
                  </a:lnTo>
                  <a:lnTo>
                    <a:pt x="16827" y="2805"/>
                  </a:lnTo>
                  <a:lnTo>
                    <a:pt x="16901" y="2658"/>
                  </a:lnTo>
                  <a:lnTo>
                    <a:pt x="17048" y="2436"/>
                  </a:lnTo>
                  <a:lnTo>
                    <a:pt x="17196" y="2289"/>
                  </a:lnTo>
                  <a:lnTo>
                    <a:pt x="17417" y="2215"/>
                  </a:lnTo>
                  <a:close/>
                  <a:moveTo>
                    <a:pt x="14392" y="2215"/>
                  </a:moveTo>
                  <a:lnTo>
                    <a:pt x="14613" y="2363"/>
                  </a:lnTo>
                  <a:lnTo>
                    <a:pt x="14761" y="2510"/>
                  </a:lnTo>
                  <a:lnTo>
                    <a:pt x="14908" y="2658"/>
                  </a:lnTo>
                  <a:lnTo>
                    <a:pt x="14982" y="2879"/>
                  </a:lnTo>
                  <a:lnTo>
                    <a:pt x="15056" y="3174"/>
                  </a:lnTo>
                  <a:lnTo>
                    <a:pt x="14982" y="3396"/>
                  </a:lnTo>
                  <a:lnTo>
                    <a:pt x="14908" y="3617"/>
                  </a:lnTo>
                  <a:lnTo>
                    <a:pt x="14761" y="3838"/>
                  </a:lnTo>
                  <a:lnTo>
                    <a:pt x="14613" y="3986"/>
                  </a:lnTo>
                  <a:lnTo>
                    <a:pt x="14392" y="4060"/>
                  </a:lnTo>
                  <a:lnTo>
                    <a:pt x="14170" y="4134"/>
                  </a:lnTo>
                  <a:lnTo>
                    <a:pt x="13875" y="4060"/>
                  </a:lnTo>
                  <a:lnTo>
                    <a:pt x="13654" y="3986"/>
                  </a:lnTo>
                  <a:lnTo>
                    <a:pt x="13506" y="3838"/>
                  </a:lnTo>
                  <a:lnTo>
                    <a:pt x="13358" y="3617"/>
                  </a:lnTo>
                  <a:lnTo>
                    <a:pt x="13285" y="3396"/>
                  </a:lnTo>
                  <a:lnTo>
                    <a:pt x="13211" y="3174"/>
                  </a:lnTo>
                  <a:lnTo>
                    <a:pt x="13285" y="2879"/>
                  </a:lnTo>
                  <a:lnTo>
                    <a:pt x="13358" y="2658"/>
                  </a:lnTo>
                  <a:lnTo>
                    <a:pt x="13506" y="2510"/>
                  </a:lnTo>
                  <a:lnTo>
                    <a:pt x="13654" y="2363"/>
                  </a:lnTo>
                  <a:lnTo>
                    <a:pt x="13875" y="2215"/>
                  </a:lnTo>
                  <a:close/>
                  <a:moveTo>
                    <a:pt x="25019" y="2215"/>
                  </a:moveTo>
                  <a:lnTo>
                    <a:pt x="25240" y="2363"/>
                  </a:lnTo>
                  <a:lnTo>
                    <a:pt x="25388" y="2510"/>
                  </a:lnTo>
                  <a:lnTo>
                    <a:pt x="25535" y="2658"/>
                  </a:lnTo>
                  <a:lnTo>
                    <a:pt x="25609" y="2879"/>
                  </a:lnTo>
                  <a:lnTo>
                    <a:pt x="25609" y="3174"/>
                  </a:lnTo>
                  <a:lnTo>
                    <a:pt x="25609" y="3396"/>
                  </a:lnTo>
                  <a:lnTo>
                    <a:pt x="25535" y="3617"/>
                  </a:lnTo>
                  <a:lnTo>
                    <a:pt x="25388" y="3838"/>
                  </a:lnTo>
                  <a:lnTo>
                    <a:pt x="25240" y="3986"/>
                  </a:lnTo>
                  <a:lnTo>
                    <a:pt x="25019" y="4060"/>
                  </a:lnTo>
                  <a:lnTo>
                    <a:pt x="24723" y="4134"/>
                  </a:lnTo>
                  <a:lnTo>
                    <a:pt x="24502" y="4060"/>
                  </a:lnTo>
                  <a:lnTo>
                    <a:pt x="24281" y="3986"/>
                  </a:lnTo>
                  <a:lnTo>
                    <a:pt x="24059" y="3838"/>
                  </a:lnTo>
                  <a:lnTo>
                    <a:pt x="23912" y="3617"/>
                  </a:lnTo>
                  <a:lnTo>
                    <a:pt x="23838" y="3396"/>
                  </a:lnTo>
                  <a:lnTo>
                    <a:pt x="23838" y="3174"/>
                  </a:lnTo>
                  <a:lnTo>
                    <a:pt x="23838" y="2879"/>
                  </a:lnTo>
                  <a:lnTo>
                    <a:pt x="23912" y="2658"/>
                  </a:lnTo>
                  <a:lnTo>
                    <a:pt x="24059" y="2510"/>
                  </a:lnTo>
                  <a:lnTo>
                    <a:pt x="24281" y="2363"/>
                  </a:lnTo>
                  <a:lnTo>
                    <a:pt x="24502" y="2215"/>
                  </a:lnTo>
                  <a:close/>
                  <a:moveTo>
                    <a:pt x="1" y="149"/>
                  </a:moveTo>
                  <a:lnTo>
                    <a:pt x="1846" y="4724"/>
                  </a:lnTo>
                  <a:lnTo>
                    <a:pt x="2362" y="4724"/>
                  </a:lnTo>
                  <a:lnTo>
                    <a:pt x="4207" y="149"/>
                  </a:lnTo>
                  <a:lnTo>
                    <a:pt x="3396" y="149"/>
                  </a:lnTo>
                  <a:lnTo>
                    <a:pt x="2137" y="3460"/>
                  </a:lnTo>
                  <a:lnTo>
                    <a:pt x="813" y="149"/>
                  </a:lnTo>
                  <a:close/>
                  <a:moveTo>
                    <a:pt x="8635" y="1551"/>
                  </a:moveTo>
                  <a:lnTo>
                    <a:pt x="8414" y="1625"/>
                  </a:lnTo>
                  <a:lnTo>
                    <a:pt x="8266" y="1698"/>
                  </a:lnTo>
                  <a:lnTo>
                    <a:pt x="8119" y="1920"/>
                  </a:lnTo>
                  <a:lnTo>
                    <a:pt x="8119" y="1625"/>
                  </a:lnTo>
                  <a:lnTo>
                    <a:pt x="7381" y="1625"/>
                  </a:lnTo>
                  <a:lnTo>
                    <a:pt x="7381" y="4724"/>
                  </a:lnTo>
                  <a:lnTo>
                    <a:pt x="8119" y="4724"/>
                  </a:lnTo>
                  <a:lnTo>
                    <a:pt x="8119" y="2658"/>
                  </a:lnTo>
                  <a:lnTo>
                    <a:pt x="8266" y="2363"/>
                  </a:lnTo>
                  <a:lnTo>
                    <a:pt x="8488" y="2215"/>
                  </a:lnTo>
                  <a:lnTo>
                    <a:pt x="9004" y="2215"/>
                  </a:lnTo>
                  <a:lnTo>
                    <a:pt x="9226" y="2363"/>
                  </a:lnTo>
                  <a:lnTo>
                    <a:pt x="9668" y="1920"/>
                  </a:lnTo>
                  <a:lnTo>
                    <a:pt x="9521" y="1698"/>
                  </a:lnTo>
                  <a:lnTo>
                    <a:pt x="9373" y="1625"/>
                  </a:lnTo>
                  <a:lnTo>
                    <a:pt x="9152" y="1551"/>
                  </a:lnTo>
                  <a:close/>
                  <a:moveTo>
                    <a:pt x="9890" y="1625"/>
                  </a:moveTo>
                  <a:lnTo>
                    <a:pt x="9890" y="4724"/>
                  </a:lnTo>
                  <a:lnTo>
                    <a:pt x="10628" y="4724"/>
                  </a:lnTo>
                  <a:lnTo>
                    <a:pt x="10628" y="1625"/>
                  </a:lnTo>
                  <a:close/>
                  <a:moveTo>
                    <a:pt x="11292" y="1"/>
                  </a:moveTo>
                  <a:lnTo>
                    <a:pt x="11292" y="4724"/>
                  </a:lnTo>
                  <a:lnTo>
                    <a:pt x="12030" y="4724"/>
                  </a:lnTo>
                  <a:lnTo>
                    <a:pt x="12030" y="1"/>
                  </a:lnTo>
                  <a:close/>
                  <a:moveTo>
                    <a:pt x="21550" y="296"/>
                  </a:moveTo>
                  <a:lnTo>
                    <a:pt x="21550" y="1625"/>
                  </a:lnTo>
                  <a:lnTo>
                    <a:pt x="20812" y="1625"/>
                  </a:lnTo>
                  <a:lnTo>
                    <a:pt x="20812" y="2215"/>
                  </a:lnTo>
                  <a:lnTo>
                    <a:pt x="21550" y="2215"/>
                  </a:lnTo>
                  <a:lnTo>
                    <a:pt x="21550" y="4724"/>
                  </a:lnTo>
                  <a:lnTo>
                    <a:pt x="22214" y="4724"/>
                  </a:lnTo>
                  <a:lnTo>
                    <a:pt x="22214" y="2215"/>
                  </a:lnTo>
                  <a:lnTo>
                    <a:pt x="23026" y="2215"/>
                  </a:lnTo>
                  <a:lnTo>
                    <a:pt x="23026" y="1625"/>
                  </a:lnTo>
                  <a:lnTo>
                    <a:pt x="22214" y="1625"/>
                  </a:lnTo>
                  <a:lnTo>
                    <a:pt x="22214" y="296"/>
                  </a:lnTo>
                  <a:close/>
                  <a:moveTo>
                    <a:pt x="5019" y="1551"/>
                  </a:moveTo>
                  <a:lnTo>
                    <a:pt x="4650" y="1772"/>
                  </a:lnTo>
                  <a:lnTo>
                    <a:pt x="4281" y="1994"/>
                  </a:lnTo>
                  <a:lnTo>
                    <a:pt x="4060" y="2363"/>
                  </a:lnTo>
                  <a:lnTo>
                    <a:pt x="3912" y="2731"/>
                  </a:lnTo>
                  <a:lnTo>
                    <a:pt x="3838" y="3174"/>
                  </a:lnTo>
                  <a:lnTo>
                    <a:pt x="3912" y="3617"/>
                  </a:lnTo>
                  <a:lnTo>
                    <a:pt x="4060" y="3986"/>
                  </a:lnTo>
                  <a:lnTo>
                    <a:pt x="4281" y="4355"/>
                  </a:lnTo>
                  <a:lnTo>
                    <a:pt x="4650" y="4576"/>
                  </a:lnTo>
                  <a:lnTo>
                    <a:pt x="5019" y="4724"/>
                  </a:lnTo>
                  <a:lnTo>
                    <a:pt x="5462" y="4798"/>
                  </a:lnTo>
                  <a:lnTo>
                    <a:pt x="5831" y="4724"/>
                  </a:lnTo>
                  <a:lnTo>
                    <a:pt x="6200" y="4650"/>
                  </a:lnTo>
                  <a:lnTo>
                    <a:pt x="6495" y="4503"/>
                  </a:lnTo>
                  <a:lnTo>
                    <a:pt x="6717" y="4281"/>
                  </a:lnTo>
                  <a:lnTo>
                    <a:pt x="6274" y="3765"/>
                  </a:lnTo>
                  <a:lnTo>
                    <a:pt x="6126" y="3912"/>
                  </a:lnTo>
                  <a:lnTo>
                    <a:pt x="5905" y="4060"/>
                  </a:lnTo>
                  <a:lnTo>
                    <a:pt x="5683" y="4060"/>
                  </a:lnTo>
                  <a:lnTo>
                    <a:pt x="5462" y="4134"/>
                  </a:lnTo>
                  <a:lnTo>
                    <a:pt x="5241" y="4060"/>
                  </a:lnTo>
                  <a:lnTo>
                    <a:pt x="4945" y="3986"/>
                  </a:lnTo>
                  <a:lnTo>
                    <a:pt x="4798" y="3838"/>
                  </a:lnTo>
                  <a:lnTo>
                    <a:pt x="4650" y="3617"/>
                  </a:lnTo>
                  <a:lnTo>
                    <a:pt x="4576" y="3396"/>
                  </a:lnTo>
                  <a:lnTo>
                    <a:pt x="6864" y="3396"/>
                  </a:lnTo>
                  <a:lnTo>
                    <a:pt x="6938" y="3248"/>
                  </a:lnTo>
                  <a:lnTo>
                    <a:pt x="6938" y="3100"/>
                  </a:lnTo>
                  <a:lnTo>
                    <a:pt x="6864" y="2658"/>
                  </a:lnTo>
                  <a:lnTo>
                    <a:pt x="6717" y="2289"/>
                  </a:lnTo>
                  <a:lnTo>
                    <a:pt x="6495" y="1994"/>
                  </a:lnTo>
                  <a:lnTo>
                    <a:pt x="6200" y="1698"/>
                  </a:lnTo>
                  <a:lnTo>
                    <a:pt x="5831" y="1551"/>
                  </a:lnTo>
                  <a:close/>
                  <a:moveTo>
                    <a:pt x="13727" y="1551"/>
                  </a:moveTo>
                  <a:lnTo>
                    <a:pt x="13285" y="1772"/>
                  </a:lnTo>
                  <a:lnTo>
                    <a:pt x="12989" y="1994"/>
                  </a:lnTo>
                  <a:lnTo>
                    <a:pt x="12694" y="2363"/>
                  </a:lnTo>
                  <a:lnTo>
                    <a:pt x="12547" y="2731"/>
                  </a:lnTo>
                  <a:lnTo>
                    <a:pt x="12473" y="3174"/>
                  </a:lnTo>
                  <a:lnTo>
                    <a:pt x="12547" y="3617"/>
                  </a:lnTo>
                  <a:lnTo>
                    <a:pt x="12694" y="3986"/>
                  </a:lnTo>
                  <a:lnTo>
                    <a:pt x="12989" y="4281"/>
                  </a:lnTo>
                  <a:lnTo>
                    <a:pt x="13285" y="4576"/>
                  </a:lnTo>
                  <a:lnTo>
                    <a:pt x="13727" y="4724"/>
                  </a:lnTo>
                  <a:lnTo>
                    <a:pt x="14170" y="4798"/>
                  </a:lnTo>
                  <a:lnTo>
                    <a:pt x="14613" y="4724"/>
                  </a:lnTo>
                  <a:lnTo>
                    <a:pt x="14982" y="4576"/>
                  </a:lnTo>
                  <a:lnTo>
                    <a:pt x="15277" y="4281"/>
                  </a:lnTo>
                  <a:lnTo>
                    <a:pt x="15572" y="3986"/>
                  </a:lnTo>
                  <a:lnTo>
                    <a:pt x="15720" y="3617"/>
                  </a:lnTo>
                  <a:lnTo>
                    <a:pt x="15794" y="3174"/>
                  </a:lnTo>
                  <a:lnTo>
                    <a:pt x="15720" y="2731"/>
                  </a:lnTo>
                  <a:lnTo>
                    <a:pt x="15572" y="2363"/>
                  </a:lnTo>
                  <a:lnTo>
                    <a:pt x="15277" y="1994"/>
                  </a:lnTo>
                  <a:lnTo>
                    <a:pt x="14982" y="1772"/>
                  </a:lnTo>
                  <a:lnTo>
                    <a:pt x="14613" y="1551"/>
                  </a:lnTo>
                  <a:close/>
                  <a:moveTo>
                    <a:pt x="24281" y="1551"/>
                  </a:moveTo>
                  <a:lnTo>
                    <a:pt x="23912" y="1772"/>
                  </a:lnTo>
                  <a:lnTo>
                    <a:pt x="23543" y="1994"/>
                  </a:lnTo>
                  <a:lnTo>
                    <a:pt x="23321" y="2363"/>
                  </a:lnTo>
                  <a:lnTo>
                    <a:pt x="23174" y="2731"/>
                  </a:lnTo>
                  <a:lnTo>
                    <a:pt x="23100" y="3174"/>
                  </a:lnTo>
                  <a:lnTo>
                    <a:pt x="23174" y="3617"/>
                  </a:lnTo>
                  <a:lnTo>
                    <a:pt x="23321" y="3986"/>
                  </a:lnTo>
                  <a:lnTo>
                    <a:pt x="23543" y="4281"/>
                  </a:lnTo>
                  <a:lnTo>
                    <a:pt x="23912" y="4576"/>
                  </a:lnTo>
                  <a:lnTo>
                    <a:pt x="24281" y="4724"/>
                  </a:lnTo>
                  <a:lnTo>
                    <a:pt x="24723" y="4798"/>
                  </a:lnTo>
                  <a:lnTo>
                    <a:pt x="25166" y="4724"/>
                  </a:lnTo>
                  <a:lnTo>
                    <a:pt x="25535" y="4576"/>
                  </a:lnTo>
                  <a:lnTo>
                    <a:pt x="25904" y="4281"/>
                  </a:lnTo>
                  <a:lnTo>
                    <a:pt x="26126" y="3986"/>
                  </a:lnTo>
                  <a:lnTo>
                    <a:pt x="26347" y="3617"/>
                  </a:lnTo>
                  <a:lnTo>
                    <a:pt x="26347" y="3174"/>
                  </a:lnTo>
                  <a:lnTo>
                    <a:pt x="26347" y="2731"/>
                  </a:lnTo>
                  <a:lnTo>
                    <a:pt x="26126" y="2363"/>
                  </a:lnTo>
                  <a:lnTo>
                    <a:pt x="25904" y="1994"/>
                  </a:lnTo>
                  <a:lnTo>
                    <a:pt x="25535" y="1772"/>
                  </a:lnTo>
                  <a:lnTo>
                    <a:pt x="25166" y="1551"/>
                  </a:lnTo>
                  <a:close/>
                  <a:moveTo>
                    <a:pt x="17122" y="1551"/>
                  </a:moveTo>
                  <a:lnTo>
                    <a:pt x="16753" y="1698"/>
                  </a:lnTo>
                  <a:lnTo>
                    <a:pt x="16458" y="1994"/>
                  </a:lnTo>
                  <a:lnTo>
                    <a:pt x="16237" y="2289"/>
                  </a:lnTo>
                  <a:lnTo>
                    <a:pt x="16089" y="2658"/>
                  </a:lnTo>
                  <a:lnTo>
                    <a:pt x="16015" y="3100"/>
                  </a:lnTo>
                  <a:lnTo>
                    <a:pt x="16089" y="3543"/>
                  </a:lnTo>
                  <a:lnTo>
                    <a:pt x="16237" y="3912"/>
                  </a:lnTo>
                  <a:lnTo>
                    <a:pt x="16458" y="4207"/>
                  </a:lnTo>
                  <a:lnTo>
                    <a:pt x="16753" y="4429"/>
                  </a:lnTo>
                  <a:lnTo>
                    <a:pt x="17122" y="4576"/>
                  </a:lnTo>
                  <a:lnTo>
                    <a:pt x="17491" y="4650"/>
                  </a:lnTo>
                  <a:lnTo>
                    <a:pt x="17860" y="4650"/>
                  </a:lnTo>
                  <a:lnTo>
                    <a:pt x="18155" y="4503"/>
                  </a:lnTo>
                  <a:lnTo>
                    <a:pt x="18451" y="4355"/>
                  </a:lnTo>
                  <a:lnTo>
                    <a:pt x="18524" y="4207"/>
                  </a:lnTo>
                  <a:lnTo>
                    <a:pt x="18524" y="4576"/>
                  </a:lnTo>
                  <a:lnTo>
                    <a:pt x="18451" y="4945"/>
                  </a:lnTo>
                  <a:lnTo>
                    <a:pt x="18229" y="5167"/>
                  </a:lnTo>
                  <a:lnTo>
                    <a:pt x="17934" y="5388"/>
                  </a:lnTo>
                  <a:lnTo>
                    <a:pt x="17270" y="5388"/>
                  </a:lnTo>
                  <a:lnTo>
                    <a:pt x="16975" y="5314"/>
                  </a:lnTo>
                  <a:lnTo>
                    <a:pt x="16753" y="5167"/>
                  </a:lnTo>
                  <a:lnTo>
                    <a:pt x="16532" y="4945"/>
                  </a:lnTo>
                  <a:lnTo>
                    <a:pt x="16089" y="5388"/>
                  </a:lnTo>
                  <a:lnTo>
                    <a:pt x="16384" y="5683"/>
                  </a:lnTo>
                  <a:lnTo>
                    <a:pt x="16679" y="5905"/>
                  </a:lnTo>
                  <a:lnTo>
                    <a:pt x="17122" y="6052"/>
                  </a:lnTo>
                  <a:lnTo>
                    <a:pt x="17565" y="6126"/>
                  </a:lnTo>
                  <a:lnTo>
                    <a:pt x="18008" y="6052"/>
                  </a:lnTo>
                  <a:lnTo>
                    <a:pt x="18451" y="5905"/>
                  </a:lnTo>
                  <a:lnTo>
                    <a:pt x="18746" y="5683"/>
                  </a:lnTo>
                  <a:lnTo>
                    <a:pt x="18967" y="5388"/>
                  </a:lnTo>
                  <a:lnTo>
                    <a:pt x="19189" y="5019"/>
                  </a:lnTo>
                  <a:lnTo>
                    <a:pt x="19189" y="4576"/>
                  </a:lnTo>
                  <a:lnTo>
                    <a:pt x="19189" y="1625"/>
                  </a:lnTo>
                  <a:lnTo>
                    <a:pt x="18524" y="1625"/>
                  </a:lnTo>
                  <a:lnTo>
                    <a:pt x="18524" y="1957"/>
                  </a:lnTo>
                  <a:lnTo>
                    <a:pt x="18451" y="1846"/>
                  </a:lnTo>
                  <a:lnTo>
                    <a:pt x="18155" y="1698"/>
                  </a:lnTo>
                  <a:lnTo>
                    <a:pt x="17860" y="1551"/>
                  </a:lnTo>
                  <a:close/>
                  <a:moveTo>
                    <a:pt x="15941" y="8414"/>
                  </a:moveTo>
                  <a:lnTo>
                    <a:pt x="15794" y="8562"/>
                  </a:lnTo>
                  <a:lnTo>
                    <a:pt x="15720" y="8709"/>
                  </a:lnTo>
                  <a:lnTo>
                    <a:pt x="15720" y="8857"/>
                  </a:lnTo>
                  <a:lnTo>
                    <a:pt x="15720" y="9004"/>
                  </a:lnTo>
                  <a:lnTo>
                    <a:pt x="15794" y="9152"/>
                  </a:lnTo>
                  <a:lnTo>
                    <a:pt x="15941" y="9226"/>
                  </a:lnTo>
                  <a:lnTo>
                    <a:pt x="16089" y="9300"/>
                  </a:lnTo>
                  <a:lnTo>
                    <a:pt x="16310" y="9226"/>
                  </a:lnTo>
                  <a:lnTo>
                    <a:pt x="16458" y="9152"/>
                  </a:lnTo>
                  <a:lnTo>
                    <a:pt x="16532" y="9004"/>
                  </a:lnTo>
                  <a:lnTo>
                    <a:pt x="16532" y="8857"/>
                  </a:lnTo>
                  <a:lnTo>
                    <a:pt x="16532" y="8709"/>
                  </a:lnTo>
                  <a:lnTo>
                    <a:pt x="16458" y="8562"/>
                  </a:lnTo>
                  <a:lnTo>
                    <a:pt x="16310" y="8414"/>
                  </a:lnTo>
                  <a:close/>
                  <a:moveTo>
                    <a:pt x="4650" y="9078"/>
                  </a:moveTo>
                  <a:lnTo>
                    <a:pt x="4945" y="9152"/>
                  </a:lnTo>
                  <a:lnTo>
                    <a:pt x="5167" y="9300"/>
                  </a:lnTo>
                  <a:lnTo>
                    <a:pt x="5314" y="9521"/>
                  </a:lnTo>
                  <a:lnTo>
                    <a:pt x="5314" y="9742"/>
                  </a:lnTo>
                  <a:lnTo>
                    <a:pt x="5314" y="10038"/>
                  </a:lnTo>
                  <a:lnTo>
                    <a:pt x="5167" y="10259"/>
                  </a:lnTo>
                  <a:lnTo>
                    <a:pt x="4945" y="10407"/>
                  </a:lnTo>
                  <a:lnTo>
                    <a:pt x="3691" y="10407"/>
                  </a:lnTo>
                  <a:lnTo>
                    <a:pt x="3691" y="9078"/>
                  </a:lnTo>
                  <a:close/>
                  <a:moveTo>
                    <a:pt x="22288" y="10480"/>
                  </a:moveTo>
                  <a:lnTo>
                    <a:pt x="22510" y="10554"/>
                  </a:lnTo>
                  <a:lnTo>
                    <a:pt x="22657" y="10702"/>
                  </a:lnTo>
                  <a:lnTo>
                    <a:pt x="22805" y="10923"/>
                  </a:lnTo>
                  <a:lnTo>
                    <a:pt x="22879" y="11071"/>
                  </a:lnTo>
                  <a:lnTo>
                    <a:pt x="22879" y="11366"/>
                  </a:lnTo>
                  <a:lnTo>
                    <a:pt x="22879" y="11587"/>
                  </a:lnTo>
                  <a:lnTo>
                    <a:pt x="22805" y="11809"/>
                  </a:lnTo>
                  <a:lnTo>
                    <a:pt x="22657" y="12030"/>
                  </a:lnTo>
                  <a:lnTo>
                    <a:pt x="22510" y="12104"/>
                  </a:lnTo>
                  <a:lnTo>
                    <a:pt x="22288" y="12252"/>
                  </a:lnTo>
                  <a:lnTo>
                    <a:pt x="21772" y="12252"/>
                  </a:lnTo>
                  <a:lnTo>
                    <a:pt x="21550" y="12104"/>
                  </a:lnTo>
                  <a:lnTo>
                    <a:pt x="21403" y="12030"/>
                  </a:lnTo>
                  <a:lnTo>
                    <a:pt x="21255" y="11809"/>
                  </a:lnTo>
                  <a:lnTo>
                    <a:pt x="21181" y="11587"/>
                  </a:lnTo>
                  <a:lnTo>
                    <a:pt x="21181" y="11366"/>
                  </a:lnTo>
                  <a:lnTo>
                    <a:pt x="21181" y="11071"/>
                  </a:lnTo>
                  <a:lnTo>
                    <a:pt x="21255" y="10923"/>
                  </a:lnTo>
                  <a:lnTo>
                    <a:pt x="21403" y="10702"/>
                  </a:lnTo>
                  <a:lnTo>
                    <a:pt x="21550" y="10554"/>
                  </a:lnTo>
                  <a:lnTo>
                    <a:pt x="21772" y="10480"/>
                  </a:lnTo>
                  <a:close/>
                  <a:moveTo>
                    <a:pt x="8340" y="10480"/>
                  </a:moveTo>
                  <a:lnTo>
                    <a:pt x="8561" y="10628"/>
                  </a:lnTo>
                  <a:lnTo>
                    <a:pt x="8709" y="10776"/>
                  </a:lnTo>
                  <a:lnTo>
                    <a:pt x="8857" y="10923"/>
                  </a:lnTo>
                  <a:lnTo>
                    <a:pt x="8930" y="11145"/>
                  </a:lnTo>
                  <a:lnTo>
                    <a:pt x="9004" y="11440"/>
                  </a:lnTo>
                  <a:lnTo>
                    <a:pt x="8930" y="11661"/>
                  </a:lnTo>
                  <a:lnTo>
                    <a:pt x="8857" y="11883"/>
                  </a:lnTo>
                  <a:lnTo>
                    <a:pt x="8709" y="12104"/>
                  </a:lnTo>
                  <a:lnTo>
                    <a:pt x="8561" y="12252"/>
                  </a:lnTo>
                  <a:lnTo>
                    <a:pt x="8340" y="12325"/>
                  </a:lnTo>
                  <a:lnTo>
                    <a:pt x="8045" y="12399"/>
                  </a:lnTo>
                  <a:lnTo>
                    <a:pt x="7824" y="12325"/>
                  </a:lnTo>
                  <a:lnTo>
                    <a:pt x="7602" y="12252"/>
                  </a:lnTo>
                  <a:lnTo>
                    <a:pt x="7381" y="12104"/>
                  </a:lnTo>
                  <a:lnTo>
                    <a:pt x="7307" y="11883"/>
                  </a:lnTo>
                  <a:lnTo>
                    <a:pt x="7159" y="11661"/>
                  </a:lnTo>
                  <a:lnTo>
                    <a:pt x="7159" y="11440"/>
                  </a:lnTo>
                  <a:lnTo>
                    <a:pt x="7159" y="11145"/>
                  </a:lnTo>
                  <a:lnTo>
                    <a:pt x="7307" y="10923"/>
                  </a:lnTo>
                  <a:lnTo>
                    <a:pt x="7381" y="10776"/>
                  </a:lnTo>
                  <a:lnTo>
                    <a:pt x="7602" y="10628"/>
                  </a:lnTo>
                  <a:lnTo>
                    <a:pt x="7824" y="10480"/>
                  </a:lnTo>
                  <a:close/>
                  <a:moveTo>
                    <a:pt x="2953" y="8414"/>
                  </a:moveTo>
                  <a:lnTo>
                    <a:pt x="2953" y="12990"/>
                  </a:lnTo>
                  <a:lnTo>
                    <a:pt x="3691" y="12990"/>
                  </a:lnTo>
                  <a:lnTo>
                    <a:pt x="3691" y="11071"/>
                  </a:lnTo>
                  <a:lnTo>
                    <a:pt x="3898" y="11071"/>
                  </a:lnTo>
                  <a:lnTo>
                    <a:pt x="5462" y="12990"/>
                  </a:lnTo>
                  <a:lnTo>
                    <a:pt x="6421" y="12990"/>
                  </a:lnTo>
                  <a:lnTo>
                    <a:pt x="4798" y="11041"/>
                  </a:lnTo>
                  <a:lnTo>
                    <a:pt x="5019" y="10997"/>
                  </a:lnTo>
                  <a:lnTo>
                    <a:pt x="5388" y="10923"/>
                  </a:lnTo>
                  <a:lnTo>
                    <a:pt x="5683" y="10702"/>
                  </a:lnTo>
                  <a:lnTo>
                    <a:pt x="5905" y="10407"/>
                  </a:lnTo>
                  <a:lnTo>
                    <a:pt x="6052" y="10111"/>
                  </a:lnTo>
                  <a:lnTo>
                    <a:pt x="6126" y="9742"/>
                  </a:lnTo>
                  <a:lnTo>
                    <a:pt x="6052" y="9373"/>
                  </a:lnTo>
                  <a:lnTo>
                    <a:pt x="5905" y="9078"/>
                  </a:lnTo>
                  <a:lnTo>
                    <a:pt x="5683" y="8783"/>
                  </a:lnTo>
                  <a:lnTo>
                    <a:pt x="5388" y="8562"/>
                  </a:lnTo>
                  <a:lnTo>
                    <a:pt x="5019" y="8488"/>
                  </a:lnTo>
                  <a:lnTo>
                    <a:pt x="4650" y="8414"/>
                  </a:lnTo>
                  <a:close/>
                  <a:moveTo>
                    <a:pt x="13875" y="8562"/>
                  </a:moveTo>
                  <a:lnTo>
                    <a:pt x="13875" y="9890"/>
                  </a:lnTo>
                  <a:lnTo>
                    <a:pt x="13137" y="9890"/>
                  </a:lnTo>
                  <a:lnTo>
                    <a:pt x="13137" y="10480"/>
                  </a:lnTo>
                  <a:lnTo>
                    <a:pt x="13875" y="10480"/>
                  </a:lnTo>
                  <a:lnTo>
                    <a:pt x="13875" y="12990"/>
                  </a:lnTo>
                  <a:lnTo>
                    <a:pt x="14613" y="12990"/>
                  </a:lnTo>
                  <a:lnTo>
                    <a:pt x="14613" y="10480"/>
                  </a:lnTo>
                  <a:lnTo>
                    <a:pt x="15351" y="10480"/>
                  </a:lnTo>
                  <a:lnTo>
                    <a:pt x="15351" y="9890"/>
                  </a:lnTo>
                  <a:lnTo>
                    <a:pt x="14613" y="9890"/>
                  </a:lnTo>
                  <a:lnTo>
                    <a:pt x="14613" y="8562"/>
                  </a:lnTo>
                  <a:close/>
                  <a:moveTo>
                    <a:pt x="15794" y="9890"/>
                  </a:moveTo>
                  <a:lnTo>
                    <a:pt x="15794" y="12990"/>
                  </a:lnTo>
                  <a:lnTo>
                    <a:pt x="16458" y="12990"/>
                  </a:lnTo>
                  <a:lnTo>
                    <a:pt x="16458" y="9890"/>
                  </a:lnTo>
                  <a:close/>
                  <a:moveTo>
                    <a:pt x="18451" y="9816"/>
                  </a:moveTo>
                  <a:lnTo>
                    <a:pt x="18155" y="9964"/>
                  </a:lnTo>
                  <a:lnTo>
                    <a:pt x="17934" y="10111"/>
                  </a:lnTo>
                  <a:lnTo>
                    <a:pt x="17860" y="10259"/>
                  </a:lnTo>
                  <a:lnTo>
                    <a:pt x="17860" y="9890"/>
                  </a:lnTo>
                  <a:lnTo>
                    <a:pt x="17122" y="9890"/>
                  </a:lnTo>
                  <a:lnTo>
                    <a:pt x="17122" y="12990"/>
                  </a:lnTo>
                  <a:lnTo>
                    <a:pt x="17860" y="12990"/>
                  </a:lnTo>
                  <a:lnTo>
                    <a:pt x="17860" y="10997"/>
                  </a:lnTo>
                  <a:lnTo>
                    <a:pt x="17934" y="10776"/>
                  </a:lnTo>
                  <a:lnTo>
                    <a:pt x="18082" y="10628"/>
                  </a:lnTo>
                  <a:lnTo>
                    <a:pt x="18229" y="10554"/>
                  </a:lnTo>
                  <a:lnTo>
                    <a:pt x="18377" y="10480"/>
                  </a:lnTo>
                  <a:lnTo>
                    <a:pt x="18893" y="10480"/>
                  </a:lnTo>
                  <a:lnTo>
                    <a:pt x="19115" y="10628"/>
                  </a:lnTo>
                  <a:lnTo>
                    <a:pt x="19262" y="10923"/>
                  </a:lnTo>
                  <a:lnTo>
                    <a:pt x="19336" y="11145"/>
                  </a:lnTo>
                  <a:lnTo>
                    <a:pt x="19336" y="12990"/>
                  </a:lnTo>
                  <a:lnTo>
                    <a:pt x="20000" y="12990"/>
                  </a:lnTo>
                  <a:lnTo>
                    <a:pt x="20000" y="10997"/>
                  </a:lnTo>
                  <a:lnTo>
                    <a:pt x="20000" y="10702"/>
                  </a:lnTo>
                  <a:lnTo>
                    <a:pt x="19853" y="10407"/>
                  </a:lnTo>
                  <a:lnTo>
                    <a:pt x="19705" y="10185"/>
                  </a:lnTo>
                  <a:lnTo>
                    <a:pt x="19410" y="9964"/>
                  </a:lnTo>
                  <a:lnTo>
                    <a:pt x="19115" y="9816"/>
                  </a:lnTo>
                  <a:close/>
                  <a:moveTo>
                    <a:pt x="7602" y="9816"/>
                  </a:moveTo>
                  <a:lnTo>
                    <a:pt x="7233" y="10038"/>
                  </a:lnTo>
                  <a:lnTo>
                    <a:pt x="6864" y="10259"/>
                  </a:lnTo>
                  <a:lnTo>
                    <a:pt x="6643" y="10628"/>
                  </a:lnTo>
                  <a:lnTo>
                    <a:pt x="6495" y="10997"/>
                  </a:lnTo>
                  <a:lnTo>
                    <a:pt x="6421" y="11440"/>
                  </a:lnTo>
                  <a:lnTo>
                    <a:pt x="6495" y="11883"/>
                  </a:lnTo>
                  <a:lnTo>
                    <a:pt x="6643" y="12252"/>
                  </a:lnTo>
                  <a:lnTo>
                    <a:pt x="6864" y="12547"/>
                  </a:lnTo>
                  <a:lnTo>
                    <a:pt x="7233" y="12842"/>
                  </a:lnTo>
                  <a:lnTo>
                    <a:pt x="7602" y="12990"/>
                  </a:lnTo>
                  <a:lnTo>
                    <a:pt x="8045" y="13063"/>
                  </a:lnTo>
                  <a:lnTo>
                    <a:pt x="8488" y="12990"/>
                  </a:lnTo>
                  <a:lnTo>
                    <a:pt x="8930" y="12842"/>
                  </a:lnTo>
                  <a:lnTo>
                    <a:pt x="9226" y="12547"/>
                  </a:lnTo>
                  <a:lnTo>
                    <a:pt x="9521" y="12252"/>
                  </a:lnTo>
                  <a:lnTo>
                    <a:pt x="9668" y="11883"/>
                  </a:lnTo>
                  <a:lnTo>
                    <a:pt x="9742" y="11440"/>
                  </a:lnTo>
                  <a:lnTo>
                    <a:pt x="9668" y="10997"/>
                  </a:lnTo>
                  <a:lnTo>
                    <a:pt x="9521" y="10628"/>
                  </a:lnTo>
                  <a:lnTo>
                    <a:pt x="9226" y="10259"/>
                  </a:lnTo>
                  <a:lnTo>
                    <a:pt x="8930" y="10038"/>
                  </a:lnTo>
                  <a:lnTo>
                    <a:pt x="8488" y="9816"/>
                  </a:lnTo>
                  <a:close/>
                  <a:moveTo>
                    <a:pt x="10111" y="9890"/>
                  </a:moveTo>
                  <a:lnTo>
                    <a:pt x="10111" y="11661"/>
                  </a:lnTo>
                  <a:lnTo>
                    <a:pt x="10111" y="12030"/>
                  </a:lnTo>
                  <a:lnTo>
                    <a:pt x="10259" y="12399"/>
                  </a:lnTo>
                  <a:lnTo>
                    <a:pt x="10480" y="12694"/>
                  </a:lnTo>
                  <a:lnTo>
                    <a:pt x="10775" y="12842"/>
                  </a:lnTo>
                  <a:lnTo>
                    <a:pt x="11071" y="12990"/>
                  </a:lnTo>
                  <a:lnTo>
                    <a:pt x="11440" y="13063"/>
                  </a:lnTo>
                  <a:lnTo>
                    <a:pt x="11809" y="12990"/>
                  </a:lnTo>
                  <a:lnTo>
                    <a:pt x="12178" y="12916"/>
                  </a:lnTo>
                  <a:lnTo>
                    <a:pt x="12473" y="12694"/>
                  </a:lnTo>
                  <a:lnTo>
                    <a:pt x="12620" y="12399"/>
                  </a:lnTo>
                  <a:lnTo>
                    <a:pt x="12768" y="12030"/>
                  </a:lnTo>
                  <a:lnTo>
                    <a:pt x="12842" y="11661"/>
                  </a:lnTo>
                  <a:lnTo>
                    <a:pt x="12842" y="9890"/>
                  </a:lnTo>
                  <a:lnTo>
                    <a:pt x="12104" y="9890"/>
                  </a:lnTo>
                  <a:lnTo>
                    <a:pt x="12104" y="11661"/>
                  </a:lnTo>
                  <a:lnTo>
                    <a:pt x="12030" y="11956"/>
                  </a:lnTo>
                  <a:lnTo>
                    <a:pt x="11956" y="12178"/>
                  </a:lnTo>
                  <a:lnTo>
                    <a:pt x="11735" y="12325"/>
                  </a:lnTo>
                  <a:lnTo>
                    <a:pt x="11440" y="12399"/>
                  </a:lnTo>
                  <a:lnTo>
                    <a:pt x="11292" y="12325"/>
                  </a:lnTo>
                  <a:lnTo>
                    <a:pt x="11144" y="12252"/>
                  </a:lnTo>
                  <a:lnTo>
                    <a:pt x="10997" y="12178"/>
                  </a:lnTo>
                  <a:lnTo>
                    <a:pt x="10923" y="12030"/>
                  </a:lnTo>
                  <a:lnTo>
                    <a:pt x="10849" y="11661"/>
                  </a:lnTo>
                  <a:lnTo>
                    <a:pt x="10849" y="9890"/>
                  </a:lnTo>
                  <a:close/>
                  <a:moveTo>
                    <a:pt x="21476" y="9816"/>
                  </a:moveTo>
                  <a:lnTo>
                    <a:pt x="21107" y="9964"/>
                  </a:lnTo>
                  <a:lnTo>
                    <a:pt x="20812" y="10259"/>
                  </a:lnTo>
                  <a:lnTo>
                    <a:pt x="20591" y="10554"/>
                  </a:lnTo>
                  <a:lnTo>
                    <a:pt x="20443" y="10923"/>
                  </a:lnTo>
                  <a:lnTo>
                    <a:pt x="20443" y="11366"/>
                  </a:lnTo>
                  <a:lnTo>
                    <a:pt x="20443" y="11809"/>
                  </a:lnTo>
                  <a:lnTo>
                    <a:pt x="20591" y="12178"/>
                  </a:lnTo>
                  <a:lnTo>
                    <a:pt x="20812" y="12473"/>
                  </a:lnTo>
                  <a:lnTo>
                    <a:pt x="21107" y="12694"/>
                  </a:lnTo>
                  <a:lnTo>
                    <a:pt x="21476" y="12842"/>
                  </a:lnTo>
                  <a:lnTo>
                    <a:pt x="21919" y="12916"/>
                  </a:lnTo>
                  <a:lnTo>
                    <a:pt x="22214" y="12916"/>
                  </a:lnTo>
                  <a:lnTo>
                    <a:pt x="22510" y="12768"/>
                  </a:lnTo>
                  <a:lnTo>
                    <a:pt x="22805" y="12621"/>
                  </a:lnTo>
                  <a:lnTo>
                    <a:pt x="22879" y="12473"/>
                  </a:lnTo>
                  <a:lnTo>
                    <a:pt x="22879" y="12842"/>
                  </a:lnTo>
                  <a:lnTo>
                    <a:pt x="22805" y="13211"/>
                  </a:lnTo>
                  <a:lnTo>
                    <a:pt x="22583" y="13432"/>
                  </a:lnTo>
                  <a:lnTo>
                    <a:pt x="22288" y="13654"/>
                  </a:lnTo>
                  <a:lnTo>
                    <a:pt x="21624" y="13654"/>
                  </a:lnTo>
                  <a:lnTo>
                    <a:pt x="21329" y="13580"/>
                  </a:lnTo>
                  <a:lnTo>
                    <a:pt x="21107" y="13432"/>
                  </a:lnTo>
                  <a:lnTo>
                    <a:pt x="20960" y="13211"/>
                  </a:lnTo>
                  <a:lnTo>
                    <a:pt x="20443" y="13654"/>
                  </a:lnTo>
                  <a:lnTo>
                    <a:pt x="20738" y="13949"/>
                  </a:lnTo>
                  <a:lnTo>
                    <a:pt x="21034" y="14170"/>
                  </a:lnTo>
                  <a:lnTo>
                    <a:pt x="21476" y="14318"/>
                  </a:lnTo>
                  <a:lnTo>
                    <a:pt x="21919" y="14392"/>
                  </a:lnTo>
                  <a:lnTo>
                    <a:pt x="22362" y="14318"/>
                  </a:lnTo>
                  <a:lnTo>
                    <a:pt x="22805" y="14170"/>
                  </a:lnTo>
                  <a:lnTo>
                    <a:pt x="23100" y="13949"/>
                  </a:lnTo>
                  <a:lnTo>
                    <a:pt x="23395" y="13654"/>
                  </a:lnTo>
                  <a:lnTo>
                    <a:pt x="23543" y="13285"/>
                  </a:lnTo>
                  <a:lnTo>
                    <a:pt x="23617" y="12842"/>
                  </a:lnTo>
                  <a:lnTo>
                    <a:pt x="23617" y="9890"/>
                  </a:lnTo>
                  <a:lnTo>
                    <a:pt x="22879" y="9890"/>
                  </a:lnTo>
                  <a:lnTo>
                    <a:pt x="22879" y="10222"/>
                  </a:lnTo>
                  <a:lnTo>
                    <a:pt x="22805" y="10111"/>
                  </a:lnTo>
                  <a:lnTo>
                    <a:pt x="22583" y="9964"/>
                  </a:lnTo>
                  <a:lnTo>
                    <a:pt x="22214" y="9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3417000" y="2803050"/>
              <a:ext cx="658700" cy="359800"/>
            </a:xfrm>
            <a:custGeom>
              <a:rect b="b" l="l" r="r" t="t"/>
              <a:pathLst>
                <a:path extrusionOk="0" h="14392" w="26348">
                  <a:moveTo>
                    <a:pt x="10111" y="149"/>
                  </a:moveTo>
                  <a:lnTo>
                    <a:pt x="9964" y="296"/>
                  </a:lnTo>
                  <a:lnTo>
                    <a:pt x="9890" y="444"/>
                  </a:lnTo>
                  <a:lnTo>
                    <a:pt x="9890" y="591"/>
                  </a:lnTo>
                  <a:lnTo>
                    <a:pt x="9890" y="739"/>
                  </a:lnTo>
                  <a:lnTo>
                    <a:pt x="9964" y="887"/>
                  </a:lnTo>
                  <a:lnTo>
                    <a:pt x="10111" y="960"/>
                  </a:lnTo>
                  <a:lnTo>
                    <a:pt x="10259" y="1034"/>
                  </a:lnTo>
                  <a:lnTo>
                    <a:pt x="10480" y="960"/>
                  </a:lnTo>
                  <a:lnTo>
                    <a:pt x="10554" y="887"/>
                  </a:lnTo>
                  <a:lnTo>
                    <a:pt x="10702" y="739"/>
                  </a:lnTo>
                  <a:lnTo>
                    <a:pt x="10702" y="591"/>
                  </a:lnTo>
                  <a:lnTo>
                    <a:pt x="10702" y="444"/>
                  </a:lnTo>
                  <a:lnTo>
                    <a:pt x="10554" y="296"/>
                  </a:lnTo>
                  <a:lnTo>
                    <a:pt x="10480" y="149"/>
                  </a:lnTo>
                  <a:close/>
                  <a:moveTo>
                    <a:pt x="5683" y="2215"/>
                  </a:moveTo>
                  <a:lnTo>
                    <a:pt x="5831" y="2289"/>
                  </a:lnTo>
                  <a:lnTo>
                    <a:pt x="6052" y="2436"/>
                  </a:lnTo>
                  <a:lnTo>
                    <a:pt x="6126" y="2584"/>
                  </a:lnTo>
                  <a:lnTo>
                    <a:pt x="6200" y="2805"/>
                  </a:lnTo>
                  <a:lnTo>
                    <a:pt x="4601" y="2805"/>
                  </a:lnTo>
                  <a:lnTo>
                    <a:pt x="4650" y="2658"/>
                  </a:lnTo>
                  <a:lnTo>
                    <a:pt x="4798" y="2436"/>
                  </a:lnTo>
                  <a:lnTo>
                    <a:pt x="4945" y="2289"/>
                  </a:lnTo>
                  <a:lnTo>
                    <a:pt x="5167" y="2215"/>
                  </a:lnTo>
                  <a:close/>
                  <a:moveTo>
                    <a:pt x="17934" y="2215"/>
                  </a:moveTo>
                  <a:lnTo>
                    <a:pt x="18155" y="2289"/>
                  </a:lnTo>
                  <a:lnTo>
                    <a:pt x="18303" y="2436"/>
                  </a:lnTo>
                  <a:lnTo>
                    <a:pt x="18451" y="2658"/>
                  </a:lnTo>
                  <a:lnTo>
                    <a:pt x="18524" y="2805"/>
                  </a:lnTo>
                  <a:lnTo>
                    <a:pt x="18524" y="3100"/>
                  </a:lnTo>
                  <a:lnTo>
                    <a:pt x="18524" y="3322"/>
                  </a:lnTo>
                  <a:lnTo>
                    <a:pt x="18451" y="3543"/>
                  </a:lnTo>
                  <a:lnTo>
                    <a:pt x="18303" y="3765"/>
                  </a:lnTo>
                  <a:lnTo>
                    <a:pt x="18155" y="3838"/>
                  </a:lnTo>
                  <a:lnTo>
                    <a:pt x="17934" y="3986"/>
                  </a:lnTo>
                  <a:lnTo>
                    <a:pt x="17417" y="3986"/>
                  </a:lnTo>
                  <a:lnTo>
                    <a:pt x="17196" y="3838"/>
                  </a:lnTo>
                  <a:lnTo>
                    <a:pt x="17048" y="3765"/>
                  </a:lnTo>
                  <a:lnTo>
                    <a:pt x="16901" y="3543"/>
                  </a:lnTo>
                  <a:lnTo>
                    <a:pt x="16827" y="3322"/>
                  </a:lnTo>
                  <a:lnTo>
                    <a:pt x="16753" y="3100"/>
                  </a:lnTo>
                  <a:lnTo>
                    <a:pt x="16827" y="2805"/>
                  </a:lnTo>
                  <a:lnTo>
                    <a:pt x="16901" y="2658"/>
                  </a:lnTo>
                  <a:lnTo>
                    <a:pt x="17048" y="2436"/>
                  </a:lnTo>
                  <a:lnTo>
                    <a:pt x="17196" y="2289"/>
                  </a:lnTo>
                  <a:lnTo>
                    <a:pt x="17417" y="2215"/>
                  </a:lnTo>
                  <a:close/>
                  <a:moveTo>
                    <a:pt x="14392" y="2215"/>
                  </a:moveTo>
                  <a:lnTo>
                    <a:pt x="14613" y="2363"/>
                  </a:lnTo>
                  <a:lnTo>
                    <a:pt x="14761" y="2510"/>
                  </a:lnTo>
                  <a:lnTo>
                    <a:pt x="14908" y="2658"/>
                  </a:lnTo>
                  <a:lnTo>
                    <a:pt x="14982" y="2879"/>
                  </a:lnTo>
                  <a:lnTo>
                    <a:pt x="15056" y="3174"/>
                  </a:lnTo>
                  <a:lnTo>
                    <a:pt x="14982" y="3396"/>
                  </a:lnTo>
                  <a:lnTo>
                    <a:pt x="14908" y="3617"/>
                  </a:lnTo>
                  <a:lnTo>
                    <a:pt x="14761" y="3838"/>
                  </a:lnTo>
                  <a:lnTo>
                    <a:pt x="14613" y="3986"/>
                  </a:lnTo>
                  <a:lnTo>
                    <a:pt x="14392" y="4060"/>
                  </a:lnTo>
                  <a:lnTo>
                    <a:pt x="14170" y="4134"/>
                  </a:lnTo>
                  <a:lnTo>
                    <a:pt x="13875" y="4060"/>
                  </a:lnTo>
                  <a:lnTo>
                    <a:pt x="13654" y="3986"/>
                  </a:lnTo>
                  <a:lnTo>
                    <a:pt x="13506" y="3838"/>
                  </a:lnTo>
                  <a:lnTo>
                    <a:pt x="13358" y="3617"/>
                  </a:lnTo>
                  <a:lnTo>
                    <a:pt x="13285" y="3396"/>
                  </a:lnTo>
                  <a:lnTo>
                    <a:pt x="13211" y="3174"/>
                  </a:lnTo>
                  <a:lnTo>
                    <a:pt x="13285" y="2879"/>
                  </a:lnTo>
                  <a:lnTo>
                    <a:pt x="13358" y="2658"/>
                  </a:lnTo>
                  <a:lnTo>
                    <a:pt x="13506" y="2510"/>
                  </a:lnTo>
                  <a:lnTo>
                    <a:pt x="13654" y="2363"/>
                  </a:lnTo>
                  <a:lnTo>
                    <a:pt x="13875" y="2215"/>
                  </a:lnTo>
                  <a:close/>
                  <a:moveTo>
                    <a:pt x="25019" y="2215"/>
                  </a:moveTo>
                  <a:lnTo>
                    <a:pt x="25240" y="2363"/>
                  </a:lnTo>
                  <a:lnTo>
                    <a:pt x="25388" y="2510"/>
                  </a:lnTo>
                  <a:lnTo>
                    <a:pt x="25535" y="2658"/>
                  </a:lnTo>
                  <a:lnTo>
                    <a:pt x="25609" y="2879"/>
                  </a:lnTo>
                  <a:lnTo>
                    <a:pt x="25609" y="3174"/>
                  </a:lnTo>
                  <a:lnTo>
                    <a:pt x="25609" y="3396"/>
                  </a:lnTo>
                  <a:lnTo>
                    <a:pt x="25535" y="3617"/>
                  </a:lnTo>
                  <a:lnTo>
                    <a:pt x="25388" y="3838"/>
                  </a:lnTo>
                  <a:lnTo>
                    <a:pt x="25240" y="3986"/>
                  </a:lnTo>
                  <a:lnTo>
                    <a:pt x="25019" y="4060"/>
                  </a:lnTo>
                  <a:lnTo>
                    <a:pt x="24723" y="4134"/>
                  </a:lnTo>
                  <a:lnTo>
                    <a:pt x="24502" y="4060"/>
                  </a:lnTo>
                  <a:lnTo>
                    <a:pt x="24281" y="3986"/>
                  </a:lnTo>
                  <a:lnTo>
                    <a:pt x="24059" y="3838"/>
                  </a:lnTo>
                  <a:lnTo>
                    <a:pt x="23912" y="3617"/>
                  </a:lnTo>
                  <a:lnTo>
                    <a:pt x="23838" y="3396"/>
                  </a:lnTo>
                  <a:lnTo>
                    <a:pt x="23838" y="3174"/>
                  </a:lnTo>
                  <a:lnTo>
                    <a:pt x="23838" y="2879"/>
                  </a:lnTo>
                  <a:lnTo>
                    <a:pt x="23912" y="2658"/>
                  </a:lnTo>
                  <a:lnTo>
                    <a:pt x="24059" y="2510"/>
                  </a:lnTo>
                  <a:lnTo>
                    <a:pt x="24281" y="2363"/>
                  </a:lnTo>
                  <a:lnTo>
                    <a:pt x="24502" y="2215"/>
                  </a:lnTo>
                  <a:close/>
                  <a:moveTo>
                    <a:pt x="1" y="149"/>
                  </a:moveTo>
                  <a:lnTo>
                    <a:pt x="1846" y="4724"/>
                  </a:lnTo>
                  <a:lnTo>
                    <a:pt x="2362" y="4724"/>
                  </a:lnTo>
                  <a:lnTo>
                    <a:pt x="4207" y="149"/>
                  </a:lnTo>
                  <a:lnTo>
                    <a:pt x="3396" y="149"/>
                  </a:lnTo>
                  <a:lnTo>
                    <a:pt x="2137" y="3460"/>
                  </a:lnTo>
                  <a:lnTo>
                    <a:pt x="813" y="149"/>
                  </a:lnTo>
                  <a:close/>
                  <a:moveTo>
                    <a:pt x="8635" y="1551"/>
                  </a:moveTo>
                  <a:lnTo>
                    <a:pt x="8414" y="1625"/>
                  </a:lnTo>
                  <a:lnTo>
                    <a:pt x="8266" y="1698"/>
                  </a:lnTo>
                  <a:lnTo>
                    <a:pt x="8119" y="1920"/>
                  </a:lnTo>
                  <a:lnTo>
                    <a:pt x="8119" y="1625"/>
                  </a:lnTo>
                  <a:lnTo>
                    <a:pt x="7381" y="1625"/>
                  </a:lnTo>
                  <a:lnTo>
                    <a:pt x="7381" y="4724"/>
                  </a:lnTo>
                  <a:lnTo>
                    <a:pt x="8119" y="4724"/>
                  </a:lnTo>
                  <a:lnTo>
                    <a:pt x="8119" y="2658"/>
                  </a:lnTo>
                  <a:lnTo>
                    <a:pt x="8266" y="2363"/>
                  </a:lnTo>
                  <a:lnTo>
                    <a:pt x="8488" y="2215"/>
                  </a:lnTo>
                  <a:lnTo>
                    <a:pt x="9004" y="2215"/>
                  </a:lnTo>
                  <a:lnTo>
                    <a:pt x="9226" y="2363"/>
                  </a:lnTo>
                  <a:lnTo>
                    <a:pt x="9668" y="1920"/>
                  </a:lnTo>
                  <a:lnTo>
                    <a:pt x="9521" y="1698"/>
                  </a:lnTo>
                  <a:lnTo>
                    <a:pt x="9373" y="1625"/>
                  </a:lnTo>
                  <a:lnTo>
                    <a:pt x="9152" y="1551"/>
                  </a:lnTo>
                  <a:close/>
                  <a:moveTo>
                    <a:pt x="9890" y="1625"/>
                  </a:moveTo>
                  <a:lnTo>
                    <a:pt x="9890" y="4724"/>
                  </a:lnTo>
                  <a:lnTo>
                    <a:pt x="10628" y="4724"/>
                  </a:lnTo>
                  <a:lnTo>
                    <a:pt x="10628" y="1625"/>
                  </a:lnTo>
                  <a:close/>
                  <a:moveTo>
                    <a:pt x="11292" y="1"/>
                  </a:moveTo>
                  <a:lnTo>
                    <a:pt x="11292" y="4724"/>
                  </a:lnTo>
                  <a:lnTo>
                    <a:pt x="12030" y="4724"/>
                  </a:lnTo>
                  <a:lnTo>
                    <a:pt x="12030" y="1"/>
                  </a:lnTo>
                  <a:close/>
                  <a:moveTo>
                    <a:pt x="21550" y="296"/>
                  </a:moveTo>
                  <a:lnTo>
                    <a:pt x="21550" y="1625"/>
                  </a:lnTo>
                  <a:lnTo>
                    <a:pt x="20812" y="1625"/>
                  </a:lnTo>
                  <a:lnTo>
                    <a:pt x="20812" y="2215"/>
                  </a:lnTo>
                  <a:lnTo>
                    <a:pt x="21550" y="2215"/>
                  </a:lnTo>
                  <a:lnTo>
                    <a:pt x="21550" y="4724"/>
                  </a:lnTo>
                  <a:lnTo>
                    <a:pt x="22214" y="4724"/>
                  </a:lnTo>
                  <a:lnTo>
                    <a:pt x="22214" y="2215"/>
                  </a:lnTo>
                  <a:lnTo>
                    <a:pt x="23026" y="2215"/>
                  </a:lnTo>
                  <a:lnTo>
                    <a:pt x="23026" y="1625"/>
                  </a:lnTo>
                  <a:lnTo>
                    <a:pt x="22214" y="1625"/>
                  </a:lnTo>
                  <a:lnTo>
                    <a:pt x="22214" y="296"/>
                  </a:lnTo>
                  <a:close/>
                  <a:moveTo>
                    <a:pt x="5019" y="1551"/>
                  </a:moveTo>
                  <a:lnTo>
                    <a:pt x="4650" y="1772"/>
                  </a:lnTo>
                  <a:lnTo>
                    <a:pt x="4281" y="1994"/>
                  </a:lnTo>
                  <a:lnTo>
                    <a:pt x="4060" y="2363"/>
                  </a:lnTo>
                  <a:lnTo>
                    <a:pt x="3912" y="2731"/>
                  </a:lnTo>
                  <a:lnTo>
                    <a:pt x="3838" y="3174"/>
                  </a:lnTo>
                  <a:lnTo>
                    <a:pt x="3912" y="3617"/>
                  </a:lnTo>
                  <a:lnTo>
                    <a:pt x="4060" y="3986"/>
                  </a:lnTo>
                  <a:lnTo>
                    <a:pt x="4281" y="4355"/>
                  </a:lnTo>
                  <a:lnTo>
                    <a:pt x="4650" y="4576"/>
                  </a:lnTo>
                  <a:lnTo>
                    <a:pt x="5019" y="4724"/>
                  </a:lnTo>
                  <a:lnTo>
                    <a:pt x="5462" y="4798"/>
                  </a:lnTo>
                  <a:lnTo>
                    <a:pt x="5831" y="4724"/>
                  </a:lnTo>
                  <a:lnTo>
                    <a:pt x="6200" y="4650"/>
                  </a:lnTo>
                  <a:lnTo>
                    <a:pt x="6495" y="4503"/>
                  </a:lnTo>
                  <a:lnTo>
                    <a:pt x="6717" y="4281"/>
                  </a:lnTo>
                  <a:lnTo>
                    <a:pt x="6274" y="3765"/>
                  </a:lnTo>
                  <a:lnTo>
                    <a:pt x="6126" y="3912"/>
                  </a:lnTo>
                  <a:lnTo>
                    <a:pt x="5905" y="4060"/>
                  </a:lnTo>
                  <a:lnTo>
                    <a:pt x="5683" y="4060"/>
                  </a:lnTo>
                  <a:lnTo>
                    <a:pt x="5462" y="4134"/>
                  </a:lnTo>
                  <a:lnTo>
                    <a:pt x="5241" y="4060"/>
                  </a:lnTo>
                  <a:lnTo>
                    <a:pt x="4945" y="3986"/>
                  </a:lnTo>
                  <a:lnTo>
                    <a:pt x="4798" y="3838"/>
                  </a:lnTo>
                  <a:lnTo>
                    <a:pt x="4650" y="3617"/>
                  </a:lnTo>
                  <a:lnTo>
                    <a:pt x="4576" y="3396"/>
                  </a:lnTo>
                  <a:lnTo>
                    <a:pt x="6864" y="3396"/>
                  </a:lnTo>
                  <a:lnTo>
                    <a:pt x="6938" y="3248"/>
                  </a:lnTo>
                  <a:lnTo>
                    <a:pt x="6938" y="3100"/>
                  </a:lnTo>
                  <a:lnTo>
                    <a:pt x="6864" y="2658"/>
                  </a:lnTo>
                  <a:lnTo>
                    <a:pt x="6717" y="2289"/>
                  </a:lnTo>
                  <a:lnTo>
                    <a:pt x="6495" y="1994"/>
                  </a:lnTo>
                  <a:lnTo>
                    <a:pt x="6200" y="1698"/>
                  </a:lnTo>
                  <a:lnTo>
                    <a:pt x="5831" y="1551"/>
                  </a:lnTo>
                  <a:close/>
                  <a:moveTo>
                    <a:pt x="13727" y="1551"/>
                  </a:moveTo>
                  <a:lnTo>
                    <a:pt x="13285" y="1772"/>
                  </a:lnTo>
                  <a:lnTo>
                    <a:pt x="12989" y="1994"/>
                  </a:lnTo>
                  <a:lnTo>
                    <a:pt x="12694" y="2363"/>
                  </a:lnTo>
                  <a:lnTo>
                    <a:pt x="12547" y="2731"/>
                  </a:lnTo>
                  <a:lnTo>
                    <a:pt x="12473" y="3174"/>
                  </a:lnTo>
                  <a:lnTo>
                    <a:pt x="12547" y="3617"/>
                  </a:lnTo>
                  <a:lnTo>
                    <a:pt x="12694" y="3986"/>
                  </a:lnTo>
                  <a:lnTo>
                    <a:pt x="12989" y="4281"/>
                  </a:lnTo>
                  <a:lnTo>
                    <a:pt x="13285" y="4576"/>
                  </a:lnTo>
                  <a:lnTo>
                    <a:pt x="13727" y="4724"/>
                  </a:lnTo>
                  <a:lnTo>
                    <a:pt x="14170" y="4798"/>
                  </a:lnTo>
                  <a:lnTo>
                    <a:pt x="14613" y="4724"/>
                  </a:lnTo>
                  <a:lnTo>
                    <a:pt x="14982" y="4576"/>
                  </a:lnTo>
                  <a:lnTo>
                    <a:pt x="15277" y="4281"/>
                  </a:lnTo>
                  <a:lnTo>
                    <a:pt x="15572" y="3986"/>
                  </a:lnTo>
                  <a:lnTo>
                    <a:pt x="15720" y="3617"/>
                  </a:lnTo>
                  <a:lnTo>
                    <a:pt x="15794" y="3174"/>
                  </a:lnTo>
                  <a:lnTo>
                    <a:pt x="15720" y="2731"/>
                  </a:lnTo>
                  <a:lnTo>
                    <a:pt x="15572" y="2363"/>
                  </a:lnTo>
                  <a:lnTo>
                    <a:pt x="15277" y="1994"/>
                  </a:lnTo>
                  <a:lnTo>
                    <a:pt x="14982" y="1772"/>
                  </a:lnTo>
                  <a:lnTo>
                    <a:pt x="14613" y="1551"/>
                  </a:lnTo>
                  <a:close/>
                  <a:moveTo>
                    <a:pt x="24281" y="1551"/>
                  </a:moveTo>
                  <a:lnTo>
                    <a:pt x="23912" y="1772"/>
                  </a:lnTo>
                  <a:lnTo>
                    <a:pt x="23543" y="1994"/>
                  </a:lnTo>
                  <a:lnTo>
                    <a:pt x="23321" y="2363"/>
                  </a:lnTo>
                  <a:lnTo>
                    <a:pt x="23174" y="2731"/>
                  </a:lnTo>
                  <a:lnTo>
                    <a:pt x="23100" y="3174"/>
                  </a:lnTo>
                  <a:lnTo>
                    <a:pt x="23174" y="3617"/>
                  </a:lnTo>
                  <a:lnTo>
                    <a:pt x="23321" y="3986"/>
                  </a:lnTo>
                  <a:lnTo>
                    <a:pt x="23543" y="4281"/>
                  </a:lnTo>
                  <a:lnTo>
                    <a:pt x="23912" y="4576"/>
                  </a:lnTo>
                  <a:lnTo>
                    <a:pt x="24281" y="4724"/>
                  </a:lnTo>
                  <a:lnTo>
                    <a:pt x="24723" y="4798"/>
                  </a:lnTo>
                  <a:lnTo>
                    <a:pt x="25166" y="4724"/>
                  </a:lnTo>
                  <a:lnTo>
                    <a:pt x="25535" y="4576"/>
                  </a:lnTo>
                  <a:lnTo>
                    <a:pt x="25904" y="4281"/>
                  </a:lnTo>
                  <a:lnTo>
                    <a:pt x="26126" y="3986"/>
                  </a:lnTo>
                  <a:lnTo>
                    <a:pt x="26347" y="3617"/>
                  </a:lnTo>
                  <a:lnTo>
                    <a:pt x="26347" y="3174"/>
                  </a:lnTo>
                  <a:lnTo>
                    <a:pt x="26347" y="2731"/>
                  </a:lnTo>
                  <a:lnTo>
                    <a:pt x="26126" y="2363"/>
                  </a:lnTo>
                  <a:lnTo>
                    <a:pt x="25904" y="1994"/>
                  </a:lnTo>
                  <a:lnTo>
                    <a:pt x="25535" y="1772"/>
                  </a:lnTo>
                  <a:lnTo>
                    <a:pt x="25166" y="1551"/>
                  </a:lnTo>
                  <a:close/>
                  <a:moveTo>
                    <a:pt x="17122" y="1551"/>
                  </a:moveTo>
                  <a:lnTo>
                    <a:pt x="16753" y="1698"/>
                  </a:lnTo>
                  <a:lnTo>
                    <a:pt x="16458" y="1994"/>
                  </a:lnTo>
                  <a:lnTo>
                    <a:pt x="16237" y="2289"/>
                  </a:lnTo>
                  <a:lnTo>
                    <a:pt x="16089" y="2658"/>
                  </a:lnTo>
                  <a:lnTo>
                    <a:pt x="16015" y="3100"/>
                  </a:lnTo>
                  <a:lnTo>
                    <a:pt x="16089" y="3543"/>
                  </a:lnTo>
                  <a:lnTo>
                    <a:pt x="16237" y="3912"/>
                  </a:lnTo>
                  <a:lnTo>
                    <a:pt x="16458" y="4207"/>
                  </a:lnTo>
                  <a:lnTo>
                    <a:pt x="16753" y="4429"/>
                  </a:lnTo>
                  <a:lnTo>
                    <a:pt x="17122" y="4576"/>
                  </a:lnTo>
                  <a:lnTo>
                    <a:pt x="17491" y="4650"/>
                  </a:lnTo>
                  <a:lnTo>
                    <a:pt x="17860" y="4650"/>
                  </a:lnTo>
                  <a:lnTo>
                    <a:pt x="18155" y="4503"/>
                  </a:lnTo>
                  <a:lnTo>
                    <a:pt x="18451" y="4355"/>
                  </a:lnTo>
                  <a:lnTo>
                    <a:pt x="18524" y="4207"/>
                  </a:lnTo>
                  <a:lnTo>
                    <a:pt x="18524" y="4576"/>
                  </a:lnTo>
                  <a:lnTo>
                    <a:pt x="18451" y="4945"/>
                  </a:lnTo>
                  <a:lnTo>
                    <a:pt x="18229" y="5167"/>
                  </a:lnTo>
                  <a:lnTo>
                    <a:pt x="17934" y="5388"/>
                  </a:lnTo>
                  <a:lnTo>
                    <a:pt x="17270" y="5388"/>
                  </a:lnTo>
                  <a:lnTo>
                    <a:pt x="16975" y="5314"/>
                  </a:lnTo>
                  <a:lnTo>
                    <a:pt x="16753" y="5167"/>
                  </a:lnTo>
                  <a:lnTo>
                    <a:pt x="16532" y="4945"/>
                  </a:lnTo>
                  <a:lnTo>
                    <a:pt x="16089" y="5388"/>
                  </a:lnTo>
                  <a:lnTo>
                    <a:pt x="16384" y="5683"/>
                  </a:lnTo>
                  <a:lnTo>
                    <a:pt x="16679" y="5905"/>
                  </a:lnTo>
                  <a:lnTo>
                    <a:pt x="17122" y="6052"/>
                  </a:lnTo>
                  <a:lnTo>
                    <a:pt x="17565" y="6126"/>
                  </a:lnTo>
                  <a:lnTo>
                    <a:pt x="18008" y="6052"/>
                  </a:lnTo>
                  <a:lnTo>
                    <a:pt x="18451" y="5905"/>
                  </a:lnTo>
                  <a:lnTo>
                    <a:pt x="18746" y="5683"/>
                  </a:lnTo>
                  <a:lnTo>
                    <a:pt x="18967" y="5388"/>
                  </a:lnTo>
                  <a:lnTo>
                    <a:pt x="19189" y="5019"/>
                  </a:lnTo>
                  <a:lnTo>
                    <a:pt x="19189" y="4576"/>
                  </a:lnTo>
                  <a:lnTo>
                    <a:pt x="19189" y="1625"/>
                  </a:lnTo>
                  <a:lnTo>
                    <a:pt x="18524" y="1625"/>
                  </a:lnTo>
                  <a:lnTo>
                    <a:pt x="18524" y="1957"/>
                  </a:lnTo>
                  <a:lnTo>
                    <a:pt x="18451" y="1846"/>
                  </a:lnTo>
                  <a:lnTo>
                    <a:pt x="18155" y="1698"/>
                  </a:lnTo>
                  <a:lnTo>
                    <a:pt x="17860" y="1551"/>
                  </a:lnTo>
                  <a:close/>
                  <a:moveTo>
                    <a:pt x="15941" y="8414"/>
                  </a:moveTo>
                  <a:lnTo>
                    <a:pt x="15794" y="8562"/>
                  </a:lnTo>
                  <a:lnTo>
                    <a:pt x="15720" y="8709"/>
                  </a:lnTo>
                  <a:lnTo>
                    <a:pt x="15720" y="8857"/>
                  </a:lnTo>
                  <a:lnTo>
                    <a:pt x="15720" y="9004"/>
                  </a:lnTo>
                  <a:lnTo>
                    <a:pt x="15794" y="9152"/>
                  </a:lnTo>
                  <a:lnTo>
                    <a:pt x="15941" y="9226"/>
                  </a:lnTo>
                  <a:lnTo>
                    <a:pt x="16089" y="9300"/>
                  </a:lnTo>
                  <a:lnTo>
                    <a:pt x="16310" y="9226"/>
                  </a:lnTo>
                  <a:lnTo>
                    <a:pt x="16458" y="9152"/>
                  </a:lnTo>
                  <a:lnTo>
                    <a:pt x="16532" y="9004"/>
                  </a:lnTo>
                  <a:lnTo>
                    <a:pt x="16532" y="8857"/>
                  </a:lnTo>
                  <a:lnTo>
                    <a:pt x="16532" y="8709"/>
                  </a:lnTo>
                  <a:lnTo>
                    <a:pt x="16458" y="8562"/>
                  </a:lnTo>
                  <a:lnTo>
                    <a:pt x="16310" y="8414"/>
                  </a:lnTo>
                  <a:close/>
                  <a:moveTo>
                    <a:pt x="4650" y="9078"/>
                  </a:moveTo>
                  <a:lnTo>
                    <a:pt x="4945" y="9152"/>
                  </a:lnTo>
                  <a:lnTo>
                    <a:pt x="5167" y="9300"/>
                  </a:lnTo>
                  <a:lnTo>
                    <a:pt x="5314" y="9521"/>
                  </a:lnTo>
                  <a:lnTo>
                    <a:pt x="5314" y="9742"/>
                  </a:lnTo>
                  <a:lnTo>
                    <a:pt x="5314" y="10038"/>
                  </a:lnTo>
                  <a:lnTo>
                    <a:pt x="5167" y="10259"/>
                  </a:lnTo>
                  <a:lnTo>
                    <a:pt x="4945" y="10407"/>
                  </a:lnTo>
                  <a:lnTo>
                    <a:pt x="3691" y="10407"/>
                  </a:lnTo>
                  <a:lnTo>
                    <a:pt x="3691" y="9078"/>
                  </a:lnTo>
                  <a:close/>
                  <a:moveTo>
                    <a:pt x="22288" y="10480"/>
                  </a:moveTo>
                  <a:lnTo>
                    <a:pt x="22510" y="10554"/>
                  </a:lnTo>
                  <a:lnTo>
                    <a:pt x="22657" y="10702"/>
                  </a:lnTo>
                  <a:lnTo>
                    <a:pt x="22805" y="10923"/>
                  </a:lnTo>
                  <a:lnTo>
                    <a:pt x="22879" y="11071"/>
                  </a:lnTo>
                  <a:lnTo>
                    <a:pt x="22879" y="11366"/>
                  </a:lnTo>
                  <a:lnTo>
                    <a:pt x="22879" y="11587"/>
                  </a:lnTo>
                  <a:lnTo>
                    <a:pt x="22805" y="11809"/>
                  </a:lnTo>
                  <a:lnTo>
                    <a:pt x="22657" y="12030"/>
                  </a:lnTo>
                  <a:lnTo>
                    <a:pt x="22510" y="12104"/>
                  </a:lnTo>
                  <a:lnTo>
                    <a:pt x="22288" y="12252"/>
                  </a:lnTo>
                  <a:lnTo>
                    <a:pt x="21772" y="12252"/>
                  </a:lnTo>
                  <a:lnTo>
                    <a:pt x="21550" y="12104"/>
                  </a:lnTo>
                  <a:lnTo>
                    <a:pt x="21403" y="12030"/>
                  </a:lnTo>
                  <a:lnTo>
                    <a:pt x="21255" y="11809"/>
                  </a:lnTo>
                  <a:lnTo>
                    <a:pt x="21181" y="11587"/>
                  </a:lnTo>
                  <a:lnTo>
                    <a:pt x="21181" y="11366"/>
                  </a:lnTo>
                  <a:lnTo>
                    <a:pt x="21181" y="11071"/>
                  </a:lnTo>
                  <a:lnTo>
                    <a:pt x="21255" y="10923"/>
                  </a:lnTo>
                  <a:lnTo>
                    <a:pt x="21403" y="10702"/>
                  </a:lnTo>
                  <a:lnTo>
                    <a:pt x="21550" y="10554"/>
                  </a:lnTo>
                  <a:lnTo>
                    <a:pt x="21772" y="10480"/>
                  </a:lnTo>
                  <a:close/>
                  <a:moveTo>
                    <a:pt x="8340" y="10480"/>
                  </a:moveTo>
                  <a:lnTo>
                    <a:pt x="8561" y="10628"/>
                  </a:lnTo>
                  <a:lnTo>
                    <a:pt x="8709" y="10776"/>
                  </a:lnTo>
                  <a:lnTo>
                    <a:pt x="8857" y="10923"/>
                  </a:lnTo>
                  <a:lnTo>
                    <a:pt x="8930" y="11145"/>
                  </a:lnTo>
                  <a:lnTo>
                    <a:pt x="9004" y="11440"/>
                  </a:lnTo>
                  <a:lnTo>
                    <a:pt x="8930" y="11661"/>
                  </a:lnTo>
                  <a:lnTo>
                    <a:pt x="8857" y="11883"/>
                  </a:lnTo>
                  <a:lnTo>
                    <a:pt x="8709" y="12104"/>
                  </a:lnTo>
                  <a:lnTo>
                    <a:pt x="8561" y="12252"/>
                  </a:lnTo>
                  <a:lnTo>
                    <a:pt x="8340" y="12325"/>
                  </a:lnTo>
                  <a:lnTo>
                    <a:pt x="8045" y="12399"/>
                  </a:lnTo>
                  <a:lnTo>
                    <a:pt x="7824" y="12325"/>
                  </a:lnTo>
                  <a:lnTo>
                    <a:pt x="7602" y="12252"/>
                  </a:lnTo>
                  <a:lnTo>
                    <a:pt x="7381" y="12104"/>
                  </a:lnTo>
                  <a:lnTo>
                    <a:pt x="7307" y="11883"/>
                  </a:lnTo>
                  <a:lnTo>
                    <a:pt x="7159" y="11661"/>
                  </a:lnTo>
                  <a:lnTo>
                    <a:pt x="7159" y="11440"/>
                  </a:lnTo>
                  <a:lnTo>
                    <a:pt x="7159" y="11145"/>
                  </a:lnTo>
                  <a:lnTo>
                    <a:pt x="7307" y="10923"/>
                  </a:lnTo>
                  <a:lnTo>
                    <a:pt x="7381" y="10776"/>
                  </a:lnTo>
                  <a:lnTo>
                    <a:pt x="7602" y="10628"/>
                  </a:lnTo>
                  <a:lnTo>
                    <a:pt x="7824" y="10480"/>
                  </a:lnTo>
                  <a:close/>
                  <a:moveTo>
                    <a:pt x="2953" y="8414"/>
                  </a:moveTo>
                  <a:lnTo>
                    <a:pt x="2953" y="12990"/>
                  </a:lnTo>
                  <a:lnTo>
                    <a:pt x="3691" y="12990"/>
                  </a:lnTo>
                  <a:lnTo>
                    <a:pt x="3691" y="11071"/>
                  </a:lnTo>
                  <a:lnTo>
                    <a:pt x="3898" y="11071"/>
                  </a:lnTo>
                  <a:lnTo>
                    <a:pt x="5462" y="12990"/>
                  </a:lnTo>
                  <a:lnTo>
                    <a:pt x="6421" y="12990"/>
                  </a:lnTo>
                  <a:lnTo>
                    <a:pt x="4798" y="11041"/>
                  </a:lnTo>
                  <a:lnTo>
                    <a:pt x="5019" y="10997"/>
                  </a:lnTo>
                  <a:lnTo>
                    <a:pt x="5388" y="10923"/>
                  </a:lnTo>
                  <a:lnTo>
                    <a:pt x="5683" y="10702"/>
                  </a:lnTo>
                  <a:lnTo>
                    <a:pt x="5905" y="10407"/>
                  </a:lnTo>
                  <a:lnTo>
                    <a:pt x="6052" y="10111"/>
                  </a:lnTo>
                  <a:lnTo>
                    <a:pt x="6126" y="9742"/>
                  </a:lnTo>
                  <a:lnTo>
                    <a:pt x="6052" y="9373"/>
                  </a:lnTo>
                  <a:lnTo>
                    <a:pt x="5905" y="9078"/>
                  </a:lnTo>
                  <a:lnTo>
                    <a:pt x="5683" y="8783"/>
                  </a:lnTo>
                  <a:lnTo>
                    <a:pt x="5388" y="8562"/>
                  </a:lnTo>
                  <a:lnTo>
                    <a:pt x="5019" y="8488"/>
                  </a:lnTo>
                  <a:lnTo>
                    <a:pt x="4650" y="8414"/>
                  </a:lnTo>
                  <a:close/>
                  <a:moveTo>
                    <a:pt x="13875" y="8562"/>
                  </a:moveTo>
                  <a:lnTo>
                    <a:pt x="13875" y="9890"/>
                  </a:lnTo>
                  <a:lnTo>
                    <a:pt x="13137" y="9890"/>
                  </a:lnTo>
                  <a:lnTo>
                    <a:pt x="13137" y="10480"/>
                  </a:lnTo>
                  <a:lnTo>
                    <a:pt x="13875" y="10480"/>
                  </a:lnTo>
                  <a:lnTo>
                    <a:pt x="13875" y="12990"/>
                  </a:lnTo>
                  <a:lnTo>
                    <a:pt x="14613" y="12990"/>
                  </a:lnTo>
                  <a:lnTo>
                    <a:pt x="14613" y="10480"/>
                  </a:lnTo>
                  <a:lnTo>
                    <a:pt x="15351" y="10480"/>
                  </a:lnTo>
                  <a:lnTo>
                    <a:pt x="15351" y="9890"/>
                  </a:lnTo>
                  <a:lnTo>
                    <a:pt x="14613" y="9890"/>
                  </a:lnTo>
                  <a:lnTo>
                    <a:pt x="14613" y="8562"/>
                  </a:lnTo>
                  <a:close/>
                  <a:moveTo>
                    <a:pt x="15794" y="9890"/>
                  </a:moveTo>
                  <a:lnTo>
                    <a:pt x="15794" y="12990"/>
                  </a:lnTo>
                  <a:lnTo>
                    <a:pt x="16458" y="12990"/>
                  </a:lnTo>
                  <a:lnTo>
                    <a:pt x="16458" y="9890"/>
                  </a:lnTo>
                  <a:close/>
                  <a:moveTo>
                    <a:pt x="18451" y="9816"/>
                  </a:moveTo>
                  <a:lnTo>
                    <a:pt x="18155" y="9964"/>
                  </a:lnTo>
                  <a:lnTo>
                    <a:pt x="17934" y="10111"/>
                  </a:lnTo>
                  <a:lnTo>
                    <a:pt x="17860" y="10259"/>
                  </a:lnTo>
                  <a:lnTo>
                    <a:pt x="17860" y="9890"/>
                  </a:lnTo>
                  <a:lnTo>
                    <a:pt x="17122" y="9890"/>
                  </a:lnTo>
                  <a:lnTo>
                    <a:pt x="17122" y="12990"/>
                  </a:lnTo>
                  <a:lnTo>
                    <a:pt x="17860" y="12990"/>
                  </a:lnTo>
                  <a:lnTo>
                    <a:pt x="17860" y="10997"/>
                  </a:lnTo>
                  <a:lnTo>
                    <a:pt x="17934" y="10776"/>
                  </a:lnTo>
                  <a:lnTo>
                    <a:pt x="18082" y="10628"/>
                  </a:lnTo>
                  <a:lnTo>
                    <a:pt x="18229" y="10554"/>
                  </a:lnTo>
                  <a:lnTo>
                    <a:pt x="18377" y="10480"/>
                  </a:lnTo>
                  <a:lnTo>
                    <a:pt x="18893" y="10480"/>
                  </a:lnTo>
                  <a:lnTo>
                    <a:pt x="19115" y="10628"/>
                  </a:lnTo>
                  <a:lnTo>
                    <a:pt x="19262" y="10923"/>
                  </a:lnTo>
                  <a:lnTo>
                    <a:pt x="19336" y="11145"/>
                  </a:lnTo>
                  <a:lnTo>
                    <a:pt x="19336" y="12990"/>
                  </a:lnTo>
                  <a:lnTo>
                    <a:pt x="20000" y="12990"/>
                  </a:lnTo>
                  <a:lnTo>
                    <a:pt x="20000" y="10997"/>
                  </a:lnTo>
                  <a:lnTo>
                    <a:pt x="20000" y="10702"/>
                  </a:lnTo>
                  <a:lnTo>
                    <a:pt x="19853" y="10407"/>
                  </a:lnTo>
                  <a:lnTo>
                    <a:pt x="19705" y="10185"/>
                  </a:lnTo>
                  <a:lnTo>
                    <a:pt x="19410" y="9964"/>
                  </a:lnTo>
                  <a:lnTo>
                    <a:pt x="19115" y="9816"/>
                  </a:lnTo>
                  <a:close/>
                  <a:moveTo>
                    <a:pt x="7602" y="9816"/>
                  </a:moveTo>
                  <a:lnTo>
                    <a:pt x="7233" y="10038"/>
                  </a:lnTo>
                  <a:lnTo>
                    <a:pt x="6864" y="10259"/>
                  </a:lnTo>
                  <a:lnTo>
                    <a:pt x="6643" y="10628"/>
                  </a:lnTo>
                  <a:lnTo>
                    <a:pt x="6495" y="10997"/>
                  </a:lnTo>
                  <a:lnTo>
                    <a:pt x="6421" y="11440"/>
                  </a:lnTo>
                  <a:lnTo>
                    <a:pt x="6495" y="11883"/>
                  </a:lnTo>
                  <a:lnTo>
                    <a:pt x="6643" y="12252"/>
                  </a:lnTo>
                  <a:lnTo>
                    <a:pt x="6864" y="12547"/>
                  </a:lnTo>
                  <a:lnTo>
                    <a:pt x="7233" y="12842"/>
                  </a:lnTo>
                  <a:lnTo>
                    <a:pt x="7602" y="12990"/>
                  </a:lnTo>
                  <a:lnTo>
                    <a:pt x="8045" y="13063"/>
                  </a:lnTo>
                  <a:lnTo>
                    <a:pt x="8488" y="12990"/>
                  </a:lnTo>
                  <a:lnTo>
                    <a:pt x="8930" y="12842"/>
                  </a:lnTo>
                  <a:lnTo>
                    <a:pt x="9226" y="12547"/>
                  </a:lnTo>
                  <a:lnTo>
                    <a:pt x="9521" y="12252"/>
                  </a:lnTo>
                  <a:lnTo>
                    <a:pt x="9668" y="11883"/>
                  </a:lnTo>
                  <a:lnTo>
                    <a:pt x="9742" y="11440"/>
                  </a:lnTo>
                  <a:lnTo>
                    <a:pt x="9668" y="10997"/>
                  </a:lnTo>
                  <a:lnTo>
                    <a:pt x="9521" y="10628"/>
                  </a:lnTo>
                  <a:lnTo>
                    <a:pt x="9226" y="10259"/>
                  </a:lnTo>
                  <a:lnTo>
                    <a:pt x="8930" y="10038"/>
                  </a:lnTo>
                  <a:lnTo>
                    <a:pt x="8488" y="9816"/>
                  </a:lnTo>
                  <a:close/>
                  <a:moveTo>
                    <a:pt x="10111" y="9890"/>
                  </a:moveTo>
                  <a:lnTo>
                    <a:pt x="10111" y="11661"/>
                  </a:lnTo>
                  <a:lnTo>
                    <a:pt x="10111" y="12030"/>
                  </a:lnTo>
                  <a:lnTo>
                    <a:pt x="10259" y="12399"/>
                  </a:lnTo>
                  <a:lnTo>
                    <a:pt x="10480" y="12694"/>
                  </a:lnTo>
                  <a:lnTo>
                    <a:pt x="10775" y="12842"/>
                  </a:lnTo>
                  <a:lnTo>
                    <a:pt x="11071" y="12990"/>
                  </a:lnTo>
                  <a:lnTo>
                    <a:pt x="11440" y="13063"/>
                  </a:lnTo>
                  <a:lnTo>
                    <a:pt x="11809" y="12990"/>
                  </a:lnTo>
                  <a:lnTo>
                    <a:pt x="12178" y="12916"/>
                  </a:lnTo>
                  <a:lnTo>
                    <a:pt x="12473" y="12694"/>
                  </a:lnTo>
                  <a:lnTo>
                    <a:pt x="12620" y="12399"/>
                  </a:lnTo>
                  <a:lnTo>
                    <a:pt x="12768" y="12030"/>
                  </a:lnTo>
                  <a:lnTo>
                    <a:pt x="12842" y="11661"/>
                  </a:lnTo>
                  <a:lnTo>
                    <a:pt x="12842" y="9890"/>
                  </a:lnTo>
                  <a:lnTo>
                    <a:pt x="12104" y="9890"/>
                  </a:lnTo>
                  <a:lnTo>
                    <a:pt x="12104" y="11661"/>
                  </a:lnTo>
                  <a:lnTo>
                    <a:pt x="12030" y="11956"/>
                  </a:lnTo>
                  <a:lnTo>
                    <a:pt x="11956" y="12178"/>
                  </a:lnTo>
                  <a:lnTo>
                    <a:pt x="11735" y="12325"/>
                  </a:lnTo>
                  <a:lnTo>
                    <a:pt x="11440" y="12399"/>
                  </a:lnTo>
                  <a:lnTo>
                    <a:pt x="11292" y="12325"/>
                  </a:lnTo>
                  <a:lnTo>
                    <a:pt x="11144" y="12252"/>
                  </a:lnTo>
                  <a:lnTo>
                    <a:pt x="10997" y="12178"/>
                  </a:lnTo>
                  <a:lnTo>
                    <a:pt x="10923" y="12030"/>
                  </a:lnTo>
                  <a:lnTo>
                    <a:pt x="10849" y="11661"/>
                  </a:lnTo>
                  <a:lnTo>
                    <a:pt x="10849" y="9890"/>
                  </a:lnTo>
                  <a:close/>
                  <a:moveTo>
                    <a:pt x="21476" y="9816"/>
                  </a:moveTo>
                  <a:lnTo>
                    <a:pt x="21107" y="9964"/>
                  </a:lnTo>
                  <a:lnTo>
                    <a:pt x="20812" y="10259"/>
                  </a:lnTo>
                  <a:lnTo>
                    <a:pt x="20591" y="10554"/>
                  </a:lnTo>
                  <a:lnTo>
                    <a:pt x="20443" y="10923"/>
                  </a:lnTo>
                  <a:lnTo>
                    <a:pt x="20443" y="11366"/>
                  </a:lnTo>
                  <a:lnTo>
                    <a:pt x="20443" y="11809"/>
                  </a:lnTo>
                  <a:lnTo>
                    <a:pt x="20591" y="12178"/>
                  </a:lnTo>
                  <a:lnTo>
                    <a:pt x="20812" y="12473"/>
                  </a:lnTo>
                  <a:lnTo>
                    <a:pt x="21107" y="12694"/>
                  </a:lnTo>
                  <a:lnTo>
                    <a:pt x="21476" y="12842"/>
                  </a:lnTo>
                  <a:lnTo>
                    <a:pt x="21919" y="12916"/>
                  </a:lnTo>
                  <a:lnTo>
                    <a:pt x="22214" y="12916"/>
                  </a:lnTo>
                  <a:lnTo>
                    <a:pt x="22510" y="12768"/>
                  </a:lnTo>
                  <a:lnTo>
                    <a:pt x="22805" y="12621"/>
                  </a:lnTo>
                  <a:lnTo>
                    <a:pt x="22879" y="12473"/>
                  </a:lnTo>
                  <a:lnTo>
                    <a:pt x="22879" y="12842"/>
                  </a:lnTo>
                  <a:lnTo>
                    <a:pt x="22805" y="13211"/>
                  </a:lnTo>
                  <a:lnTo>
                    <a:pt x="22583" y="13432"/>
                  </a:lnTo>
                  <a:lnTo>
                    <a:pt x="22288" y="13654"/>
                  </a:lnTo>
                  <a:lnTo>
                    <a:pt x="21624" y="13654"/>
                  </a:lnTo>
                  <a:lnTo>
                    <a:pt x="21329" y="13580"/>
                  </a:lnTo>
                  <a:lnTo>
                    <a:pt x="21107" y="13432"/>
                  </a:lnTo>
                  <a:lnTo>
                    <a:pt x="20960" y="13211"/>
                  </a:lnTo>
                  <a:lnTo>
                    <a:pt x="20443" y="13654"/>
                  </a:lnTo>
                  <a:lnTo>
                    <a:pt x="20738" y="13949"/>
                  </a:lnTo>
                  <a:lnTo>
                    <a:pt x="21034" y="14170"/>
                  </a:lnTo>
                  <a:lnTo>
                    <a:pt x="21476" y="14318"/>
                  </a:lnTo>
                  <a:lnTo>
                    <a:pt x="21919" y="14392"/>
                  </a:lnTo>
                  <a:lnTo>
                    <a:pt x="22362" y="14318"/>
                  </a:lnTo>
                  <a:lnTo>
                    <a:pt x="22805" y="14170"/>
                  </a:lnTo>
                  <a:lnTo>
                    <a:pt x="23100" y="13949"/>
                  </a:lnTo>
                  <a:lnTo>
                    <a:pt x="23395" y="13654"/>
                  </a:lnTo>
                  <a:lnTo>
                    <a:pt x="23543" y="13285"/>
                  </a:lnTo>
                  <a:lnTo>
                    <a:pt x="23617" y="12842"/>
                  </a:lnTo>
                  <a:lnTo>
                    <a:pt x="23617" y="9890"/>
                  </a:lnTo>
                  <a:lnTo>
                    <a:pt x="22879" y="9890"/>
                  </a:lnTo>
                  <a:lnTo>
                    <a:pt x="22879" y="10222"/>
                  </a:lnTo>
                  <a:lnTo>
                    <a:pt x="22805" y="10111"/>
                  </a:lnTo>
                  <a:lnTo>
                    <a:pt x="22583" y="9964"/>
                  </a:lnTo>
                  <a:lnTo>
                    <a:pt x="22214" y="9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3086750" y="2382400"/>
              <a:ext cx="1335800" cy="1232475"/>
            </a:xfrm>
            <a:custGeom>
              <a:rect b="b" l="l" r="r" t="t"/>
              <a:pathLst>
                <a:path extrusionOk="0" h="49299" w="53432">
                  <a:moveTo>
                    <a:pt x="50110" y="1182"/>
                  </a:moveTo>
                  <a:lnTo>
                    <a:pt x="50627" y="1329"/>
                  </a:lnTo>
                  <a:lnTo>
                    <a:pt x="51070" y="1624"/>
                  </a:lnTo>
                  <a:lnTo>
                    <a:pt x="51513" y="1920"/>
                  </a:lnTo>
                  <a:lnTo>
                    <a:pt x="51808" y="2362"/>
                  </a:lnTo>
                  <a:lnTo>
                    <a:pt x="52103" y="2805"/>
                  </a:lnTo>
                  <a:lnTo>
                    <a:pt x="52251" y="3322"/>
                  </a:lnTo>
                  <a:lnTo>
                    <a:pt x="52251" y="3838"/>
                  </a:lnTo>
                  <a:lnTo>
                    <a:pt x="52251" y="45461"/>
                  </a:lnTo>
                  <a:lnTo>
                    <a:pt x="52251" y="45977"/>
                  </a:lnTo>
                  <a:lnTo>
                    <a:pt x="52103" y="46494"/>
                  </a:lnTo>
                  <a:lnTo>
                    <a:pt x="51808" y="46937"/>
                  </a:lnTo>
                  <a:lnTo>
                    <a:pt x="51513" y="47380"/>
                  </a:lnTo>
                  <a:lnTo>
                    <a:pt x="51070" y="47675"/>
                  </a:lnTo>
                  <a:lnTo>
                    <a:pt x="50627" y="47970"/>
                  </a:lnTo>
                  <a:lnTo>
                    <a:pt x="50110" y="48118"/>
                  </a:lnTo>
                  <a:lnTo>
                    <a:pt x="3322" y="48118"/>
                  </a:lnTo>
                  <a:lnTo>
                    <a:pt x="2805" y="47970"/>
                  </a:lnTo>
                  <a:lnTo>
                    <a:pt x="2362" y="47675"/>
                  </a:lnTo>
                  <a:lnTo>
                    <a:pt x="1920" y="47380"/>
                  </a:lnTo>
                  <a:lnTo>
                    <a:pt x="1624" y="46937"/>
                  </a:lnTo>
                  <a:lnTo>
                    <a:pt x="1329" y="46494"/>
                  </a:lnTo>
                  <a:lnTo>
                    <a:pt x="1182" y="45977"/>
                  </a:lnTo>
                  <a:lnTo>
                    <a:pt x="1182" y="45461"/>
                  </a:lnTo>
                  <a:lnTo>
                    <a:pt x="1182" y="3838"/>
                  </a:lnTo>
                  <a:lnTo>
                    <a:pt x="1182" y="3322"/>
                  </a:lnTo>
                  <a:lnTo>
                    <a:pt x="1329" y="2805"/>
                  </a:lnTo>
                  <a:lnTo>
                    <a:pt x="1624" y="2362"/>
                  </a:lnTo>
                  <a:lnTo>
                    <a:pt x="1920" y="1920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2"/>
                  </a:lnTo>
                  <a:close/>
                  <a:moveTo>
                    <a:pt x="3838" y="1"/>
                  </a:moveTo>
                  <a:lnTo>
                    <a:pt x="3100" y="75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8" y="1108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45461"/>
                  </a:lnTo>
                  <a:lnTo>
                    <a:pt x="75" y="46199"/>
                  </a:lnTo>
                  <a:lnTo>
                    <a:pt x="296" y="46937"/>
                  </a:lnTo>
                  <a:lnTo>
                    <a:pt x="665" y="47601"/>
                  </a:lnTo>
                  <a:lnTo>
                    <a:pt x="1108" y="48191"/>
                  </a:lnTo>
                  <a:lnTo>
                    <a:pt x="1698" y="48634"/>
                  </a:lnTo>
                  <a:lnTo>
                    <a:pt x="2362" y="49003"/>
                  </a:lnTo>
                  <a:lnTo>
                    <a:pt x="3100" y="49225"/>
                  </a:lnTo>
                  <a:lnTo>
                    <a:pt x="3838" y="49298"/>
                  </a:lnTo>
                  <a:lnTo>
                    <a:pt x="49594" y="49298"/>
                  </a:lnTo>
                  <a:lnTo>
                    <a:pt x="50332" y="49225"/>
                  </a:lnTo>
                  <a:lnTo>
                    <a:pt x="51070" y="49003"/>
                  </a:lnTo>
                  <a:lnTo>
                    <a:pt x="51734" y="48634"/>
                  </a:lnTo>
                  <a:lnTo>
                    <a:pt x="52324" y="48191"/>
                  </a:lnTo>
                  <a:lnTo>
                    <a:pt x="52767" y="47601"/>
                  </a:lnTo>
                  <a:lnTo>
                    <a:pt x="53136" y="46937"/>
                  </a:lnTo>
                  <a:lnTo>
                    <a:pt x="53358" y="46199"/>
                  </a:lnTo>
                  <a:lnTo>
                    <a:pt x="53431" y="45461"/>
                  </a:lnTo>
                  <a:lnTo>
                    <a:pt x="53431" y="3838"/>
                  </a:lnTo>
                  <a:lnTo>
                    <a:pt x="53358" y="3100"/>
                  </a:lnTo>
                  <a:lnTo>
                    <a:pt x="53136" y="2362"/>
                  </a:lnTo>
                  <a:lnTo>
                    <a:pt x="52767" y="1698"/>
                  </a:lnTo>
                  <a:lnTo>
                    <a:pt x="52324" y="1108"/>
                  </a:lnTo>
                  <a:lnTo>
                    <a:pt x="51734" y="665"/>
                  </a:lnTo>
                  <a:lnTo>
                    <a:pt x="51070" y="296"/>
                  </a:lnTo>
                  <a:lnTo>
                    <a:pt x="50332" y="75"/>
                  </a:lnTo>
                  <a:lnTo>
                    <a:pt x="49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3417000" y="2803050"/>
              <a:ext cx="658700" cy="359800"/>
            </a:xfrm>
            <a:custGeom>
              <a:rect b="b" l="l" r="r" t="t"/>
              <a:pathLst>
                <a:path extrusionOk="0" h="14392" w="26348">
                  <a:moveTo>
                    <a:pt x="10111" y="149"/>
                  </a:moveTo>
                  <a:lnTo>
                    <a:pt x="9964" y="296"/>
                  </a:lnTo>
                  <a:lnTo>
                    <a:pt x="9890" y="444"/>
                  </a:lnTo>
                  <a:lnTo>
                    <a:pt x="9890" y="591"/>
                  </a:lnTo>
                  <a:lnTo>
                    <a:pt x="9890" y="739"/>
                  </a:lnTo>
                  <a:lnTo>
                    <a:pt x="9964" y="887"/>
                  </a:lnTo>
                  <a:lnTo>
                    <a:pt x="10111" y="960"/>
                  </a:lnTo>
                  <a:lnTo>
                    <a:pt x="10259" y="1034"/>
                  </a:lnTo>
                  <a:lnTo>
                    <a:pt x="10480" y="960"/>
                  </a:lnTo>
                  <a:lnTo>
                    <a:pt x="10554" y="887"/>
                  </a:lnTo>
                  <a:lnTo>
                    <a:pt x="10702" y="739"/>
                  </a:lnTo>
                  <a:lnTo>
                    <a:pt x="10702" y="591"/>
                  </a:lnTo>
                  <a:lnTo>
                    <a:pt x="10702" y="444"/>
                  </a:lnTo>
                  <a:lnTo>
                    <a:pt x="10554" y="296"/>
                  </a:lnTo>
                  <a:lnTo>
                    <a:pt x="10480" y="149"/>
                  </a:lnTo>
                  <a:close/>
                  <a:moveTo>
                    <a:pt x="5683" y="2215"/>
                  </a:moveTo>
                  <a:lnTo>
                    <a:pt x="5831" y="2289"/>
                  </a:lnTo>
                  <a:lnTo>
                    <a:pt x="6052" y="2436"/>
                  </a:lnTo>
                  <a:lnTo>
                    <a:pt x="6126" y="2584"/>
                  </a:lnTo>
                  <a:lnTo>
                    <a:pt x="6200" y="2805"/>
                  </a:lnTo>
                  <a:lnTo>
                    <a:pt x="4601" y="2805"/>
                  </a:lnTo>
                  <a:lnTo>
                    <a:pt x="4650" y="2658"/>
                  </a:lnTo>
                  <a:lnTo>
                    <a:pt x="4798" y="2436"/>
                  </a:lnTo>
                  <a:lnTo>
                    <a:pt x="4945" y="2289"/>
                  </a:lnTo>
                  <a:lnTo>
                    <a:pt x="5167" y="2215"/>
                  </a:lnTo>
                  <a:close/>
                  <a:moveTo>
                    <a:pt x="17934" y="2215"/>
                  </a:moveTo>
                  <a:lnTo>
                    <a:pt x="18155" y="2289"/>
                  </a:lnTo>
                  <a:lnTo>
                    <a:pt x="18303" y="2436"/>
                  </a:lnTo>
                  <a:lnTo>
                    <a:pt x="18451" y="2658"/>
                  </a:lnTo>
                  <a:lnTo>
                    <a:pt x="18524" y="2805"/>
                  </a:lnTo>
                  <a:lnTo>
                    <a:pt x="18524" y="3100"/>
                  </a:lnTo>
                  <a:lnTo>
                    <a:pt x="18524" y="3322"/>
                  </a:lnTo>
                  <a:lnTo>
                    <a:pt x="18451" y="3543"/>
                  </a:lnTo>
                  <a:lnTo>
                    <a:pt x="18303" y="3765"/>
                  </a:lnTo>
                  <a:lnTo>
                    <a:pt x="18155" y="3838"/>
                  </a:lnTo>
                  <a:lnTo>
                    <a:pt x="17934" y="3986"/>
                  </a:lnTo>
                  <a:lnTo>
                    <a:pt x="17417" y="3986"/>
                  </a:lnTo>
                  <a:lnTo>
                    <a:pt x="17196" y="3838"/>
                  </a:lnTo>
                  <a:lnTo>
                    <a:pt x="17048" y="3765"/>
                  </a:lnTo>
                  <a:lnTo>
                    <a:pt x="16901" y="3543"/>
                  </a:lnTo>
                  <a:lnTo>
                    <a:pt x="16827" y="3322"/>
                  </a:lnTo>
                  <a:lnTo>
                    <a:pt x="16753" y="3100"/>
                  </a:lnTo>
                  <a:lnTo>
                    <a:pt x="16827" y="2805"/>
                  </a:lnTo>
                  <a:lnTo>
                    <a:pt x="16901" y="2658"/>
                  </a:lnTo>
                  <a:lnTo>
                    <a:pt x="17048" y="2436"/>
                  </a:lnTo>
                  <a:lnTo>
                    <a:pt x="17196" y="2289"/>
                  </a:lnTo>
                  <a:lnTo>
                    <a:pt x="17417" y="2215"/>
                  </a:lnTo>
                  <a:close/>
                  <a:moveTo>
                    <a:pt x="14392" y="2215"/>
                  </a:moveTo>
                  <a:lnTo>
                    <a:pt x="14613" y="2363"/>
                  </a:lnTo>
                  <a:lnTo>
                    <a:pt x="14761" y="2510"/>
                  </a:lnTo>
                  <a:lnTo>
                    <a:pt x="14908" y="2658"/>
                  </a:lnTo>
                  <a:lnTo>
                    <a:pt x="14982" y="2879"/>
                  </a:lnTo>
                  <a:lnTo>
                    <a:pt x="15056" y="3174"/>
                  </a:lnTo>
                  <a:lnTo>
                    <a:pt x="14982" y="3396"/>
                  </a:lnTo>
                  <a:lnTo>
                    <a:pt x="14908" y="3617"/>
                  </a:lnTo>
                  <a:lnTo>
                    <a:pt x="14761" y="3838"/>
                  </a:lnTo>
                  <a:lnTo>
                    <a:pt x="14613" y="3986"/>
                  </a:lnTo>
                  <a:lnTo>
                    <a:pt x="14392" y="4060"/>
                  </a:lnTo>
                  <a:lnTo>
                    <a:pt x="14170" y="4134"/>
                  </a:lnTo>
                  <a:lnTo>
                    <a:pt x="13875" y="4060"/>
                  </a:lnTo>
                  <a:lnTo>
                    <a:pt x="13654" y="3986"/>
                  </a:lnTo>
                  <a:lnTo>
                    <a:pt x="13506" y="3838"/>
                  </a:lnTo>
                  <a:lnTo>
                    <a:pt x="13358" y="3617"/>
                  </a:lnTo>
                  <a:lnTo>
                    <a:pt x="13285" y="3396"/>
                  </a:lnTo>
                  <a:lnTo>
                    <a:pt x="13211" y="3174"/>
                  </a:lnTo>
                  <a:lnTo>
                    <a:pt x="13285" y="2879"/>
                  </a:lnTo>
                  <a:lnTo>
                    <a:pt x="13358" y="2658"/>
                  </a:lnTo>
                  <a:lnTo>
                    <a:pt x="13506" y="2510"/>
                  </a:lnTo>
                  <a:lnTo>
                    <a:pt x="13654" y="2363"/>
                  </a:lnTo>
                  <a:lnTo>
                    <a:pt x="13875" y="2215"/>
                  </a:lnTo>
                  <a:close/>
                  <a:moveTo>
                    <a:pt x="25019" y="2215"/>
                  </a:moveTo>
                  <a:lnTo>
                    <a:pt x="25240" y="2363"/>
                  </a:lnTo>
                  <a:lnTo>
                    <a:pt x="25388" y="2510"/>
                  </a:lnTo>
                  <a:lnTo>
                    <a:pt x="25535" y="2658"/>
                  </a:lnTo>
                  <a:lnTo>
                    <a:pt x="25609" y="2879"/>
                  </a:lnTo>
                  <a:lnTo>
                    <a:pt x="25609" y="3174"/>
                  </a:lnTo>
                  <a:lnTo>
                    <a:pt x="25609" y="3396"/>
                  </a:lnTo>
                  <a:lnTo>
                    <a:pt x="25535" y="3617"/>
                  </a:lnTo>
                  <a:lnTo>
                    <a:pt x="25388" y="3838"/>
                  </a:lnTo>
                  <a:lnTo>
                    <a:pt x="25240" y="3986"/>
                  </a:lnTo>
                  <a:lnTo>
                    <a:pt x="25019" y="4060"/>
                  </a:lnTo>
                  <a:lnTo>
                    <a:pt x="24723" y="4134"/>
                  </a:lnTo>
                  <a:lnTo>
                    <a:pt x="24502" y="4060"/>
                  </a:lnTo>
                  <a:lnTo>
                    <a:pt x="24281" y="3986"/>
                  </a:lnTo>
                  <a:lnTo>
                    <a:pt x="24059" y="3838"/>
                  </a:lnTo>
                  <a:lnTo>
                    <a:pt x="23912" y="3617"/>
                  </a:lnTo>
                  <a:lnTo>
                    <a:pt x="23838" y="3396"/>
                  </a:lnTo>
                  <a:lnTo>
                    <a:pt x="23838" y="3174"/>
                  </a:lnTo>
                  <a:lnTo>
                    <a:pt x="23838" y="2879"/>
                  </a:lnTo>
                  <a:lnTo>
                    <a:pt x="23912" y="2658"/>
                  </a:lnTo>
                  <a:lnTo>
                    <a:pt x="24059" y="2510"/>
                  </a:lnTo>
                  <a:lnTo>
                    <a:pt x="24281" y="2363"/>
                  </a:lnTo>
                  <a:lnTo>
                    <a:pt x="24502" y="2215"/>
                  </a:lnTo>
                  <a:close/>
                  <a:moveTo>
                    <a:pt x="1" y="149"/>
                  </a:moveTo>
                  <a:lnTo>
                    <a:pt x="1846" y="4724"/>
                  </a:lnTo>
                  <a:lnTo>
                    <a:pt x="2362" y="4724"/>
                  </a:lnTo>
                  <a:lnTo>
                    <a:pt x="4207" y="149"/>
                  </a:lnTo>
                  <a:lnTo>
                    <a:pt x="3396" y="149"/>
                  </a:lnTo>
                  <a:lnTo>
                    <a:pt x="2137" y="3460"/>
                  </a:lnTo>
                  <a:lnTo>
                    <a:pt x="813" y="149"/>
                  </a:lnTo>
                  <a:close/>
                  <a:moveTo>
                    <a:pt x="8635" y="1551"/>
                  </a:moveTo>
                  <a:lnTo>
                    <a:pt x="8414" y="1625"/>
                  </a:lnTo>
                  <a:lnTo>
                    <a:pt x="8266" y="1698"/>
                  </a:lnTo>
                  <a:lnTo>
                    <a:pt x="8119" y="1920"/>
                  </a:lnTo>
                  <a:lnTo>
                    <a:pt x="8119" y="1625"/>
                  </a:lnTo>
                  <a:lnTo>
                    <a:pt x="7381" y="1625"/>
                  </a:lnTo>
                  <a:lnTo>
                    <a:pt x="7381" y="4724"/>
                  </a:lnTo>
                  <a:lnTo>
                    <a:pt x="8119" y="4724"/>
                  </a:lnTo>
                  <a:lnTo>
                    <a:pt x="8119" y="2658"/>
                  </a:lnTo>
                  <a:lnTo>
                    <a:pt x="8266" y="2363"/>
                  </a:lnTo>
                  <a:lnTo>
                    <a:pt x="8488" y="2215"/>
                  </a:lnTo>
                  <a:lnTo>
                    <a:pt x="9004" y="2215"/>
                  </a:lnTo>
                  <a:lnTo>
                    <a:pt x="9226" y="2363"/>
                  </a:lnTo>
                  <a:lnTo>
                    <a:pt x="9668" y="1920"/>
                  </a:lnTo>
                  <a:lnTo>
                    <a:pt x="9521" y="1698"/>
                  </a:lnTo>
                  <a:lnTo>
                    <a:pt x="9373" y="1625"/>
                  </a:lnTo>
                  <a:lnTo>
                    <a:pt x="9152" y="1551"/>
                  </a:lnTo>
                  <a:close/>
                  <a:moveTo>
                    <a:pt x="9890" y="1625"/>
                  </a:moveTo>
                  <a:lnTo>
                    <a:pt x="9890" y="4724"/>
                  </a:lnTo>
                  <a:lnTo>
                    <a:pt x="10628" y="4724"/>
                  </a:lnTo>
                  <a:lnTo>
                    <a:pt x="10628" y="1625"/>
                  </a:lnTo>
                  <a:close/>
                  <a:moveTo>
                    <a:pt x="11292" y="1"/>
                  </a:moveTo>
                  <a:lnTo>
                    <a:pt x="11292" y="4724"/>
                  </a:lnTo>
                  <a:lnTo>
                    <a:pt x="12030" y="4724"/>
                  </a:lnTo>
                  <a:lnTo>
                    <a:pt x="12030" y="1"/>
                  </a:lnTo>
                  <a:close/>
                  <a:moveTo>
                    <a:pt x="21550" y="296"/>
                  </a:moveTo>
                  <a:lnTo>
                    <a:pt x="21550" y="1625"/>
                  </a:lnTo>
                  <a:lnTo>
                    <a:pt x="20812" y="1625"/>
                  </a:lnTo>
                  <a:lnTo>
                    <a:pt x="20812" y="2215"/>
                  </a:lnTo>
                  <a:lnTo>
                    <a:pt x="21550" y="2215"/>
                  </a:lnTo>
                  <a:lnTo>
                    <a:pt x="21550" y="4724"/>
                  </a:lnTo>
                  <a:lnTo>
                    <a:pt x="22214" y="4724"/>
                  </a:lnTo>
                  <a:lnTo>
                    <a:pt x="22214" y="2215"/>
                  </a:lnTo>
                  <a:lnTo>
                    <a:pt x="23026" y="2215"/>
                  </a:lnTo>
                  <a:lnTo>
                    <a:pt x="23026" y="1625"/>
                  </a:lnTo>
                  <a:lnTo>
                    <a:pt x="22214" y="1625"/>
                  </a:lnTo>
                  <a:lnTo>
                    <a:pt x="22214" y="296"/>
                  </a:lnTo>
                  <a:close/>
                  <a:moveTo>
                    <a:pt x="5019" y="1551"/>
                  </a:moveTo>
                  <a:lnTo>
                    <a:pt x="4650" y="1772"/>
                  </a:lnTo>
                  <a:lnTo>
                    <a:pt x="4281" y="1994"/>
                  </a:lnTo>
                  <a:lnTo>
                    <a:pt x="4060" y="2363"/>
                  </a:lnTo>
                  <a:lnTo>
                    <a:pt x="3912" y="2731"/>
                  </a:lnTo>
                  <a:lnTo>
                    <a:pt x="3838" y="3174"/>
                  </a:lnTo>
                  <a:lnTo>
                    <a:pt x="3912" y="3617"/>
                  </a:lnTo>
                  <a:lnTo>
                    <a:pt x="4060" y="3986"/>
                  </a:lnTo>
                  <a:lnTo>
                    <a:pt x="4281" y="4355"/>
                  </a:lnTo>
                  <a:lnTo>
                    <a:pt x="4650" y="4576"/>
                  </a:lnTo>
                  <a:lnTo>
                    <a:pt x="5019" y="4724"/>
                  </a:lnTo>
                  <a:lnTo>
                    <a:pt x="5462" y="4798"/>
                  </a:lnTo>
                  <a:lnTo>
                    <a:pt x="5831" y="4724"/>
                  </a:lnTo>
                  <a:lnTo>
                    <a:pt x="6200" y="4650"/>
                  </a:lnTo>
                  <a:lnTo>
                    <a:pt x="6495" y="4503"/>
                  </a:lnTo>
                  <a:lnTo>
                    <a:pt x="6717" y="4281"/>
                  </a:lnTo>
                  <a:lnTo>
                    <a:pt x="6274" y="3765"/>
                  </a:lnTo>
                  <a:lnTo>
                    <a:pt x="6126" y="3912"/>
                  </a:lnTo>
                  <a:lnTo>
                    <a:pt x="5905" y="4060"/>
                  </a:lnTo>
                  <a:lnTo>
                    <a:pt x="5683" y="4060"/>
                  </a:lnTo>
                  <a:lnTo>
                    <a:pt x="5462" y="4134"/>
                  </a:lnTo>
                  <a:lnTo>
                    <a:pt x="5241" y="4060"/>
                  </a:lnTo>
                  <a:lnTo>
                    <a:pt x="4945" y="3986"/>
                  </a:lnTo>
                  <a:lnTo>
                    <a:pt x="4798" y="3838"/>
                  </a:lnTo>
                  <a:lnTo>
                    <a:pt x="4650" y="3617"/>
                  </a:lnTo>
                  <a:lnTo>
                    <a:pt x="4576" y="3396"/>
                  </a:lnTo>
                  <a:lnTo>
                    <a:pt x="6864" y="3396"/>
                  </a:lnTo>
                  <a:lnTo>
                    <a:pt x="6938" y="3248"/>
                  </a:lnTo>
                  <a:lnTo>
                    <a:pt x="6938" y="3100"/>
                  </a:lnTo>
                  <a:lnTo>
                    <a:pt x="6864" y="2658"/>
                  </a:lnTo>
                  <a:lnTo>
                    <a:pt x="6717" y="2289"/>
                  </a:lnTo>
                  <a:lnTo>
                    <a:pt x="6495" y="1994"/>
                  </a:lnTo>
                  <a:lnTo>
                    <a:pt x="6200" y="1698"/>
                  </a:lnTo>
                  <a:lnTo>
                    <a:pt x="5831" y="1551"/>
                  </a:lnTo>
                  <a:close/>
                  <a:moveTo>
                    <a:pt x="13727" y="1551"/>
                  </a:moveTo>
                  <a:lnTo>
                    <a:pt x="13285" y="1772"/>
                  </a:lnTo>
                  <a:lnTo>
                    <a:pt x="12989" y="1994"/>
                  </a:lnTo>
                  <a:lnTo>
                    <a:pt x="12694" y="2363"/>
                  </a:lnTo>
                  <a:lnTo>
                    <a:pt x="12547" y="2731"/>
                  </a:lnTo>
                  <a:lnTo>
                    <a:pt x="12473" y="3174"/>
                  </a:lnTo>
                  <a:lnTo>
                    <a:pt x="12547" y="3617"/>
                  </a:lnTo>
                  <a:lnTo>
                    <a:pt x="12694" y="3986"/>
                  </a:lnTo>
                  <a:lnTo>
                    <a:pt x="12989" y="4281"/>
                  </a:lnTo>
                  <a:lnTo>
                    <a:pt x="13285" y="4576"/>
                  </a:lnTo>
                  <a:lnTo>
                    <a:pt x="13727" y="4724"/>
                  </a:lnTo>
                  <a:lnTo>
                    <a:pt x="14170" y="4798"/>
                  </a:lnTo>
                  <a:lnTo>
                    <a:pt x="14613" y="4724"/>
                  </a:lnTo>
                  <a:lnTo>
                    <a:pt x="14982" y="4576"/>
                  </a:lnTo>
                  <a:lnTo>
                    <a:pt x="15277" y="4281"/>
                  </a:lnTo>
                  <a:lnTo>
                    <a:pt x="15572" y="3986"/>
                  </a:lnTo>
                  <a:lnTo>
                    <a:pt x="15720" y="3617"/>
                  </a:lnTo>
                  <a:lnTo>
                    <a:pt x="15794" y="3174"/>
                  </a:lnTo>
                  <a:lnTo>
                    <a:pt x="15720" y="2731"/>
                  </a:lnTo>
                  <a:lnTo>
                    <a:pt x="15572" y="2363"/>
                  </a:lnTo>
                  <a:lnTo>
                    <a:pt x="15277" y="1994"/>
                  </a:lnTo>
                  <a:lnTo>
                    <a:pt x="14982" y="1772"/>
                  </a:lnTo>
                  <a:lnTo>
                    <a:pt x="14613" y="1551"/>
                  </a:lnTo>
                  <a:close/>
                  <a:moveTo>
                    <a:pt x="24281" y="1551"/>
                  </a:moveTo>
                  <a:lnTo>
                    <a:pt x="23912" y="1772"/>
                  </a:lnTo>
                  <a:lnTo>
                    <a:pt x="23543" y="1994"/>
                  </a:lnTo>
                  <a:lnTo>
                    <a:pt x="23321" y="2363"/>
                  </a:lnTo>
                  <a:lnTo>
                    <a:pt x="23174" y="2731"/>
                  </a:lnTo>
                  <a:lnTo>
                    <a:pt x="23100" y="3174"/>
                  </a:lnTo>
                  <a:lnTo>
                    <a:pt x="23174" y="3617"/>
                  </a:lnTo>
                  <a:lnTo>
                    <a:pt x="23321" y="3986"/>
                  </a:lnTo>
                  <a:lnTo>
                    <a:pt x="23543" y="4281"/>
                  </a:lnTo>
                  <a:lnTo>
                    <a:pt x="23912" y="4576"/>
                  </a:lnTo>
                  <a:lnTo>
                    <a:pt x="24281" y="4724"/>
                  </a:lnTo>
                  <a:lnTo>
                    <a:pt x="24723" y="4798"/>
                  </a:lnTo>
                  <a:lnTo>
                    <a:pt x="25166" y="4724"/>
                  </a:lnTo>
                  <a:lnTo>
                    <a:pt x="25535" y="4576"/>
                  </a:lnTo>
                  <a:lnTo>
                    <a:pt x="25904" y="4281"/>
                  </a:lnTo>
                  <a:lnTo>
                    <a:pt x="26126" y="3986"/>
                  </a:lnTo>
                  <a:lnTo>
                    <a:pt x="26347" y="3617"/>
                  </a:lnTo>
                  <a:lnTo>
                    <a:pt x="26347" y="3174"/>
                  </a:lnTo>
                  <a:lnTo>
                    <a:pt x="26347" y="2731"/>
                  </a:lnTo>
                  <a:lnTo>
                    <a:pt x="26126" y="2363"/>
                  </a:lnTo>
                  <a:lnTo>
                    <a:pt x="25904" y="1994"/>
                  </a:lnTo>
                  <a:lnTo>
                    <a:pt x="25535" y="1772"/>
                  </a:lnTo>
                  <a:lnTo>
                    <a:pt x="25166" y="1551"/>
                  </a:lnTo>
                  <a:close/>
                  <a:moveTo>
                    <a:pt x="17122" y="1551"/>
                  </a:moveTo>
                  <a:lnTo>
                    <a:pt x="16753" y="1698"/>
                  </a:lnTo>
                  <a:lnTo>
                    <a:pt x="16458" y="1994"/>
                  </a:lnTo>
                  <a:lnTo>
                    <a:pt x="16237" y="2289"/>
                  </a:lnTo>
                  <a:lnTo>
                    <a:pt x="16089" y="2658"/>
                  </a:lnTo>
                  <a:lnTo>
                    <a:pt x="16015" y="3100"/>
                  </a:lnTo>
                  <a:lnTo>
                    <a:pt x="16089" y="3543"/>
                  </a:lnTo>
                  <a:lnTo>
                    <a:pt x="16237" y="3912"/>
                  </a:lnTo>
                  <a:lnTo>
                    <a:pt x="16458" y="4207"/>
                  </a:lnTo>
                  <a:lnTo>
                    <a:pt x="16753" y="4429"/>
                  </a:lnTo>
                  <a:lnTo>
                    <a:pt x="17122" y="4576"/>
                  </a:lnTo>
                  <a:lnTo>
                    <a:pt x="17491" y="4650"/>
                  </a:lnTo>
                  <a:lnTo>
                    <a:pt x="17860" y="4650"/>
                  </a:lnTo>
                  <a:lnTo>
                    <a:pt x="18155" y="4503"/>
                  </a:lnTo>
                  <a:lnTo>
                    <a:pt x="18451" y="4355"/>
                  </a:lnTo>
                  <a:lnTo>
                    <a:pt x="18524" y="4207"/>
                  </a:lnTo>
                  <a:lnTo>
                    <a:pt x="18524" y="4576"/>
                  </a:lnTo>
                  <a:lnTo>
                    <a:pt x="18451" y="4945"/>
                  </a:lnTo>
                  <a:lnTo>
                    <a:pt x="18229" y="5167"/>
                  </a:lnTo>
                  <a:lnTo>
                    <a:pt x="17934" y="5388"/>
                  </a:lnTo>
                  <a:lnTo>
                    <a:pt x="17270" y="5388"/>
                  </a:lnTo>
                  <a:lnTo>
                    <a:pt x="16975" y="5314"/>
                  </a:lnTo>
                  <a:lnTo>
                    <a:pt x="16753" y="5167"/>
                  </a:lnTo>
                  <a:lnTo>
                    <a:pt x="16532" y="4945"/>
                  </a:lnTo>
                  <a:lnTo>
                    <a:pt x="16089" y="5388"/>
                  </a:lnTo>
                  <a:lnTo>
                    <a:pt x="16384" y="5683"/>
                  </a:lnTo>
                  <a:lnTo>
                    <a:pt x="16679" y="5905"/>
                  </a:lnTo>
                  <a:lnTo>
                    <a:pt x="17122" y="6052"/>
                  </a:lnTo>
                  <a:lnTo>
                    <a:pt x="17565" y="6126"/>
                  </a:lnTo>
                  <a:lnTo>
                    <a:pt x="18008" y="6052"/>
                  </a:lnTo>
                  <a:lnTo>
                    <a:pt x="18451" y="5905"/>
                  </a:lnTo>
                  <a:lnTo>
                    <a:pt x="18746" y="5683"/>
                  </a:lnTo>
                  <a:lnTo>
                    <a:pt x="18967" y="5388"/>
                  </a:lnTo>
                  <a:lnTo>
                    <a:pt x="19189" y="5019"/>
                  </a:lnTo>
                  <a:lnTo>
                    <a:pt x="19189" y="4576"/>
                  </a:lnTo>
                  <a:lnTo>
                    <a:pt x="19189" y="1625"/>
                  </a:lnTo>
                  <a:lnTo>
                    <a:pt x="18524" y="1625"/>
                  </a:lnTo>
                  <a:lnTo>
                    <a:pt x="18524" y="1957"/>
                  </a:lnTo>
                  <a:lnTo>
                    <a:pt x="18451" y="1846"/>
                  </a:lnTo>
                  <a:lnTo>
                    <a:pt x="18155" y="1698"/>
                  </a:lnTo>
                  <a:lnTo>
                    <a:pt x="17860" y="1551"/>
                  </a:lnTo>
                  <a:close/>
                  <a:moveTo>
                    <a:pt x="15941" y="8414"/>
                  </a:moveTo>
                  <a:lnTo>
                    <a:pt x="15794" y="8562"/>
                  </a:lnTo>
                  <a:lnTo>
                    <a:pt x="15720" y="8709"/>
                  </a:lnTo>
                  <a:lnTo>
                    <a:pt x="15720" y="8857"/>
                  </a:lnTo>
                  <a:lnTo>
                    <a:pt x="15720" y="9004"/>
                  </a:lnTo>
                  <a:lnTo>
                    <a:pt x="15794" y="9152"/>
                  </a:lnTo>
                  <a:lnTo>
                    <a:pt x="15941" y="9226"/>
                  </a:lnTo>
                  <a:lnTo>
                    <a:pt x="16089" y="9300"/>
                  </a:lnTo>
                  <a:lnTo>
                    <a:pt x="16310" y="9226"/>
                  </a:lnTo>
                  <a:lnTo>
                    <a:pt x="16458" y="9152"/>
                  </a:lnTo>
                  <a:lnTo>
                    <a:pt x="16532" y="9004"/>
                  </a:lnTo>
                  <a:lnTo>
                    <a:pt x="16532" y="8857"/>
                  </a:lnTo>
                  <a:lnTo>
                    <a:pt x="16532" y="8709"/>
                  </a:lnTo>
                  <a:lnTo>
                    <a:pt x="16458" y="8562"/>
                  </a:lnTo>
                  <a:lnTo>
                    <a:pt x="16310" y="8414"/>
                  </a:lnTo>
                  <a:close/>
                  <a:moveTo>
                    <a:pt x="4650" y="9078"/>
                  </a:moveTo>
                  <a:lnTo>
                    <a:pt x="4945" y="9152"/>
                  </a:lnTo>
                  <a:lnTo>
                    <a:pt x="5167" y="9300"/>
                  </a:lnTo>
                  <a:lnTo>
                    <a:pt x="5314" y="9521"/>
                  </a:lnTo>
                  <a:lnTo>
                    <a:pt x="5314" y="9742"/>
                  </a:lnTo>
                  <a:lnTo>
                    <a:pt x="5314" y="10038"/>
                  </a:lnTo>
                  <a:lnTo>
                    <a:pt x="5167" y="10259"/>
                  </a:lnTo>
                  <a:lnTo>
                    <a:pt x="4945" y="10407"/>
                  </a:lnTo>
                  <a:lnTo>
                    <a:pt x="3691" y="10407"/>
                  </a:lnTo>
                  <a:lnTo>
                    <a:pt x="3691" y="9078"/>
                  </a:lnTo>
                  <a:close/>
                  <a:moveTo>
                    <a:pt x="22288" y="10480"/>
                  </a:moveTo>
                  <a:lnTo>
                    <a:pt x="22510" y="10554"/>
                  </a:lnTo>
                  <a:lnTo>
                    <a:pt x="22657" y="10702"/>
                  </a:lnTo>
                  <a:lnTo>
                    <a:pt x="22805" y="10923"/>
                  </a:lnTo>
                  <a:lnTo>
                    <a:pt x="22879" y="11071"/>
                  </a:lnTo>
                  <a:lnTo>
                    <a:pt x="22879" y="11366"/>
                  </a:lnTo>
                  <a:lnTo>
                    <a:pt x="22879" y="11587"/>
                  </a:lnTo>
                  <a:lnTo>
                    <a:pt x="22805" y="11809"/>
                  </a:lnTo>
                  <a:lnTo>
                    <a:pt x="22657" y="12030"/>
                  </a:lnTo>
                  <a:lnTo>
                    <a:pt x="22510" y="12104"/>
                  </a:lnTo>
                  <a:lnTo>
                    <a:pt x="22288" y="12252"/>
                  </a:lnTo>
                  <a:lnTo>
                    <a:pt x="21772" y="12252"/>
                  </a:lnTo>
                  <a:lnTo>
                    <a:pt x="21550" y="12104"/>
                  </a:lnTo>
                  <a:lnTo>
                    <a:pt x="21403" y="12030"/>
                  </a:lnTo>
                  <a:lnTo>
                    <a:pt x="21255" y="11809"/>
                  </a:lnTo>
                  <a:lnTo>
                    <a:pt x="21181" y="11587"/>
                  </a:lnTo>
                  <a:lnTo>
                    <a:pt x="21181" y="11366"/>
                  </a:lnTo>
                  <a:lnTo>
                    <a:pt x="21181" y="11071"/>
                  </a:lnTo>
                  <a:lnTo>
                    <a:pt x="21255" y="10923"/>
                  </a:lnTo>
                  <a:lnTo>
                    <a:pt x="21403" y="10702"/>
                  </a:lnTo>
                  <a:lnTo>
                    <a:pt x="21550" y="10554"/>
                  </a:lnTo>
                  <a:lnTo>
                    <a:pt x="21772" y="10480"/>
                  </a:lnTo>
                  <a:close/>
                  <a:moveTo>
                    <a:pt x="8340" y="10480"/>
                  </a:moveTo>
                  <a:lnTo>
                    <a:pt x="8561" y="10628"/>
                  </a:lnTo>
                  <a:lnTo>
                    <a:pt x="8709" y="10776"/>
                  </a:lnTo>
                  <a:lnTo>
                    <a:pt x="8857" y="10923"/>
                  </a:lnTo>
                  <a:lnTo>
                    <a:pt x="8930" y="11145"/>
                  </a:lnTo>
                  <a:lnTo>
                    <a:pt x="9004" y="11440"/>
                  </a:lnTo>
                  <a:lnTo>
                    <a:pt x="8930" y="11661"/>
                  </a:lnTo>
                  <a:lnTo>
                    <a:pt x="8857" y="11883"/>
                  </a:lnTo>
                  <a:lnTo>
                    <a:pt x="8709" y="12104"/>
                  </a:lnTo>
                  <a:lnTo>
                    <a:pt x="8561" y="12252"/>
                  </a:lnTo>
                  <a:lnTo>
                    <a:pt x="8340" y="12325"/>
                  </a:lnTo>
                  <a:lnTo>
                    <a:pt x="8045" y="12399"/>
                  </a:lnTo>
                  <a:lnTo>
                    <a:pt x="7824" y="12325"/>
                  </a:lnTo>
                  <a:lnTo>
                    <a:pt x="7602" y="12252"/>
                  </a:lnTo>
                  <a:lnTo>
                    <a:pt x="7381" y="12104"/>
                  </a:lnTo>
                  <a:lnTo>
                    <a:pt x="7307" y="11883"/>
                  </a:lnTo>
                  <a:lnTo>
                    <a:pt x="7159" y="11661"/>
                  </a:lnTo>
                  <a:lnTo>
                    <a:pt x="7159" y="11440"/>
                  </a:lnTo>
                  <a:lnTo>
                    <a:pt x="7159" y="11145"/>
                  </a:lnTo>
                  <a:lnTo>
                    <a:pt x="7307" y="10923"/>
                  </a:lnTo>
                  <a:lnTo>
                    <a:pt x="7381" y="10776"/>
                  </a:lnTo>
                  <a:lnTo>
                    <a:pt x="7602" y="10628"/>
                  </a:lnTo>
                  <a:lnTo>
                    <a:pt x="7824" y="10480"/>
                  </a:lnTo>
                  <a:close/>
                  <a:moveTo>
                    <a:pt x="2953" y="8414"/>
                  </a:moveTo>
                  <a:lnTo>
                    <a:pt x="2953" y="12990"/>
                  </a:lnTo>
                  <a:lnTo>
                    <a:pt x="3691" y="12990"/>
                  </a:lnTo>
                  <a:lnTo>
                    <a:pt x="3691" y="11071"/>
                  </a:lnTo>
                  <a:lnTo>
                    <a:pt x="3898" y="11071"/>
                  </a:lnTo>
                  <a:lnTo>
                    <a:pt x="5462" y="12990"/>
                  </a:lnTo>
                  <a:lnTo>
                    <a:pt x="6421" y="12990"/>
                  </a:lnTo>
                  <a:lnTo>
                    <a:pt x="4798" y="11041"/>
                  </a:lnTo>
                  <a:lnTo>
                    <a:pt x="5019" y="10997"/>
                  </a:lnTo>
                  <a:lnTo>
                    <a:pt x="5388" y="10923"/>
                  </a:lnTo>
                  <a:lnTo>
                    <a:pt x="5683" y="10702"/>
                  </a:lnTo>
                  <a:lnTo>
                    <a:pt x="5905" y="10407"/>
                  </a:lnTo>
                  <a:lnTo>
                    <a:pt x="6052" y="10111"/>
                  </a:lnTo>
                  <a:lnTo>
                    <a:pt x="6126" y="9742"/>
                  </a:lnTo>
                  <a:lnTo>
                    <a:pt x="6052" y="9373"/>
                  </a:lnTo>
                  <a:lnTo>
                    <a:pt x="5905" y="9078"/>
                  </a:lnTo>
                  <a:lnTo>
                    <a:pt x="5683" y="8783"/>
                  </a:lnTo>
                  <a:lnTo>
                    <a:pt x="5388" y="8562"/>
                  </a:lnTo>
                  <a:lnTo>
                    <a:pt x="5019" y="8488"/>
                  </a:lnTo>
                  <a:lnTo>
                    <a:pt x="4650" y="8414"/>
                  </a:lnTo>
                  <a:close/>
                  <a:moveTo>
                    <a:pt x="13875" y="8562"/>
                  </a:moveTo>
                  <a:lnTo>
                    <a:pt x="13875" y="9890"/>
                  </a:lnTo>
                  <a:lnTo>
                    <a:pt x="13137" y="9890"/>
                  </a:lnTo>
                  <a:lnTo>
                    <a:pt x="13137" y="10480"/>
                  </a:lnTo>
                  <a:lnTo>
                    <a:pt x="13875" y="10480"/>
                  </a:lnTo>
                  <a:lnTo>
                    <a:pt x="13875" y="12990"/>
                  </a:lnTo>
                  <a:lnTo>
                    <a:pt x="14613" y="12990"/>
                  </a:lnTo>
                  <a:lnTo>
                    <a:pt x="14613" y="10480"/>
                  </a:lnTo>
                  <a:lnTo>
                    <a:pt x="15351" y="10480"/>
                  </a:lnTo>
                  <a:lnTo>
                    <a:pt x="15351" y="9890"/>
                  </a:lnTo>
                  <a:lnTo>
                    <a:pt x="14613" y="9890"/>
                  </a:lnTo>
                  <a:lnTo>
                    <a:pt x="14613" y="8562"/>
                  </a:lnTo>
                  <a:close/>
                  <a:moveTo>
                    <a:pt x="15794" y="9890"/>
                  </a:moveTo>
                  <a:lnTo>
                    <a:pt x="15794" y="12990"/>
                  </a:lnTo>
                  <a:lnTo>
                    <a:pt x="16458" y="12990"/>
                  </a:lnTo>
                  <a:lnTo>
                    <a:pt x="16458" y="9890"/>
                  </a:lnTo>
                  <a:close/>
                  <a:moveTo>
                    <a:pt x="18451" y="9816"/>
                  </a:moveTo>
                  <a:lnTo>
                    <a:pt x="18155" y="9964"/>
                  </a:lnTo>
                  <a:lnTo>
                    <a:pt x="17934" y="10111"/>
                  </a:lnTo>
                  <a:lnTo>
                    <a:pt x="17860" y="10259"/>
                  </a:lnTo>
                  <a:lnTo>
                    <a:pt x="17860" y="9890"/>
                  </a:lnTo>
                  <a:lnTo>
                    <a:pt x="17122" y="9890"/>
                  </a:lnTo>
                  <a:lnTo>
                    <a:pt x="17122" y="12990"/>
                  </a:lnTo>
                  <a:lnTo>
                    <a:pt x="17860" y="12990"/>
                  </a:lnTo>
                  <a:lnTo>
                    <a:pt x="17860" y="10997"/>
                  </a:lnTo>
                  <a:lnTo>
                    <a:pt x="17934" y="10776"/>
                  </a:lnTo>
                  <a:lnTo>
                    <a:pt x="18082" y="10628"/>
                  </a:lnTo>
                  <a:lnTo>
                    <a:pt x="18229" y="10554"/>
                  </a:lnTo>
                  <a:lnTo>
                    <a:pt x="18377" y="10480"/>
                  </a:lnTo>
                  <a:lnTo>
                    <a:pt x="18893" y="10480"/>
                  </a:lnTo>
                  <a:lnTo>
                    <a:pt x="19115" y="10628"/>
                  </a:lnTo>
                  <a:lnTo>
                    <a:pt x="19262" y="10923"/>
                  </a:lnTo>
                  <a:lnTo>
                    <a:pt x="19336" y="11145"/>
                  </a:lnTo>
                  <a:lnTo>
                    <a:pt x="19336" y="12990"/>
                  </a:lnTo>
                  <a:lnTo>
                    <a:pt x="20000" y="12990"/>
                  </a:lnTo>
                  <a:lnTo>
                    <a:pt x="20000" y="10997"/>
                  </a:lnTo>
                  <a:lnTo>
                    <a:pt x="20000" y="10702"/>
                  </a:lnTo>
                  <a:lnTo>
                    <a:pt x="19853" y="10407"/>
                  </a:lnTo>
                  <a:lnTo>
                    <a:pt x="19705" y="10185"/>
                  </a:lnTo>
                  <a:lnTo>
                    <a:pt x="19410" y="9964"/>
                  </a:lnTo>
                  <a:lnTo>
                    <a:pt x="19115" y="9816"/>
                  </a:lnTo>
                  <a:close/>
                  <a:moveTo>
                    <a:pt x="7602" y="9816"/>
                  </a:moveTo>
                  <a:lnTo>
                    <a:pt x="7233" y="10038"/>
                  </a:lnTo>
                  <a:lnTo>
                    <a:pt x="6864" y="10259"/>
                  </a:lnTo>
                  <a:lnTo>
                    <a:pt x="6643" y="10628"/>
                  </a:lnTo>
                  <a:lnTo>
                    <a:pt x="6495" y="10997"/>
                  </a:lnTo>
                  <a:lnTo>
                    <a:pt x="6421" y="11440"/>
                  </a:lnTo>
                  <a:lnTo>
                    <a:pt x="6495" y="11883"/>
                  </a:lnTo>
                  <a:lnTo>
                    <a:pt x="6643" y="12252"/>
                  </a:lnTo>
                  <a:lnTo>
                    <a:pt x="6864" y="12547"/>
                  </a:lnTo>
                  <a:lnTo>
                    <a:pt x="7233" y="12842"/>
                  </a:lnTo>
                  <a:lnTo>
                    <a:pt x="7602" y="12990"/>
                  </a:lnTo>
                  <a:lnTo>
                    <a:pt x="8045" y="13063"/>
                  </a:lnTo>
                  <a:lnTo>
                    <a:pt x="8488" y="12990"/>
                  </a:lnTo>
                  <a:lnTo>
                    <a:pt x="8930" y="12842"/>
                  </a:lnTo>
                  <a:lnTo>
                    <a:pt x="9226" y="12547"/>
                  </a:lnTo>
                  <a:lnTo>
                    <a:pt x="9521" y="12252"/>
                  </a:lnTo>
                  <a:lnTo>
                    <a:pt x="9668" y="11883"/>
                  </a:lnTo>
                  <a:lnTo>
                    <a:pt x="9742" y="11440"/>
                  </a:lnTo>
                  <a:lnTo>
                    <a:pt x="9668" y="10997"/>
                  </a:lnTo>
                  <a:lnTo>
                    <a:pt x="9521" y="10628"/>
                  </a:lnTo>
                  <a:lnTo>
                    <a:pt x="9226" y="10259"/>
                  </a:lnTo>
                  <a:lnTo>
                    <a:pt x="8930" y="10038"/>
                  </a:lnTo>
                  <a:lnTo>
                    <a:pt x="8488" y="9816"/>
                  </a:lnTo>
                  <a:close/>
                  <a:moveTo>
                    <a:pt x="10111" y="9890"/>
                  </a:moveTo>
                  <a:lnTo>
                    <a:pt x="10111" y="11661"/>
                  </a:lnTo>
                  <a:lnTo>
                    <a:pt x="10111" y="12030"/>
                  </a:lnTo>
                  <a:lnTo>
                    <a:pt x="10259" y="12399"/>
                  </a:lnTo>
                  <a:lnTo>
                    <a:pt x="10480" y="12694"/>
                  </a:lnTo>
                  <a:lnTo>
                    <a:pt x="10775" y="12842"/>
                  </a:lnTo>
                  <a:lnTo>
                    <a:pt x="11071" y="12990"/>
                  </a:lnTo>
                  <a:lnTo>
                    <a:pt x="11440" y="13063"/>
                  </a:lnTo>
                  <a:lnTo>
                    <a:pt x="11809" y="12990"/>
                  </a:lnTo>
                  <a:lnTo>
                    <a:pt x="12178" y="12916"/>
                  </a:lnTo>
                  <a:lnTo>
                    <a:pt x="12473" y="12694"/>
                  </a:lnTo>
                  <a:lnTo>
                    <a:pt x="12620" y="12399"/>
                  </a:lnTo>
                  <a:lnTo>
                    <a:pt x="12768" y="12030"/>
                  </a:lnTo>
                  <a:lnTo>
                    <a:pt x="12842" y="11661"/>
                  </a:lnTo>
                  <a:lnTo>
                    <a:pt x="12842" y="9890"/>
                  </a:lnTo>
                  <a:lnTo>
                    <a:pt x="12104" y="9890"/>
                  </a:lnTo>
                  <a:lnTo>
                    <a:pt x="12104" y="11661"/>
                  </a:lnTo>
                  <a:lnTo>
                    <a:pt x="12030" y="11956"/>
                  </a:lnTo>
                  <a:lnTo>
                    <a:pt x="11956" y="12178"/>
                  </a:lnTo>
                  <a:lnTo>
                    <a:pt x="11735" y="12325"/>
                  </a:lnTo>
                  <a:lnTo>
                    <a:pt x="11440" y="12399"/>
                  </a:lnTo>
                  <a:lnTo>
                    <a:pt x="11292" y="12325"/>
                  </a:lnTo>
                  <a:lnTo>
                    <a:pt x="11144" y="12252"/>
                  </a:lnTo>
                  <a:lnTo>
                    <a:pt x="10997" y="12178"/>
                  </a:lnTo>
                  <a:lnTo>
                    <a:pt x="10923" y="12030"/>
                  </a:lnTo>
                  <a:lnTo>
                    <a:pt x="10849" y="11661"/>
                  </a:lnTo>
                  <a:lnTo>
                    <a:pt x="10849" y="9890"/>
                  </a:lnTo>
                  <a:close/>
                  <a:moveTo>
                    <a:pt x="21476" y="9816"/>
                  </a:moveTo>
                  <a:lnTo>
                    <a:pt x="21107" y="9964"/>
                  </a:lnTo>
                  <a:lnTo>
                    <a:pt x="20812" y="10259"/>
                  </a:lnTo>
                  <a:lnTo>
                    <a:pt x="20591" y="10554"/>
                  </a:lnTo>
                  <a:lnTo>
                    <a:pt x="20443" y="10923"/>
                  </a:lnTo>
                  <a:lnTo>
                    <a:pt x="20443" y="11366"/>
                  </a:lnTo>
                  <a:lnTo>
                    <a:pt x="20443" y="11809"/>
                  </a:lnTo>
                  <a:lnTo>
                    <a:pt x="20591" y="12178"/>
                  </a:lnTo>
                  <a:lnTo>
                    <a:pt x="20812" y="12473"/>
                  </a:lnTo>
                  <a:lnTo>
                    <a:pt x="21107" y="12694"/>
                  </a:lnTo>
                  <a:lnTo>
                    <a:pt x="21476" y="12842"/>
                  </a:lnTo>
                  <a:lnTo>
                    <a:pt x="21919" y="12916"/>
                  </a:lnTo>
                  <a:lnTo>
                    <a:pt x="22214" y="12916"/>
                  </a:lnTo>
                  <a:lnTo>
                    <a:pt x="22510" y="12768"/>
                  </a:lnTo>
                  <a:lnTo>
                    <a:pt x="22805" y="12621"/>
                  </a:lnTo>
                  <a:lnTo>
                    <a:pt x="22879" y="12473"/>
                  </a:lnTo>
                  <a:lnTo>
                    <a:pt x="22879" y="12842"/>
                  </a:lnTo>
                  <a:lnTo>
                    <a:pt x="22805" y="13211"/>
                  </a:lnTo>
                  <a:lnTo>
                    <a:pt x="22583" y="13432"/>
                  </a:lnTo>
                  <a:lnTo>
                    <a:pt x="22288" y="13654"/>
                  </a:lnTo>
                  <a:lnTo>
                    <a:pt x="21624" y="13654"/>
                  </a:lnTo>
                  <a:lnTo>
                    <a:pt x="21329" y="13580"/>
                  </a:lnTo>
                  <a:lnTo>
                    <a:pt x="21107" y="13432"/>
                  </a:lnTo>
                  <a:lnTo>
                    <a:pt x="20960" y="13211"/>
                  </a:lnTo>
                  <a:lnTo>
                    <a:pt x="20443" y="13654"/>
                  </a:lnTo>
                  <a:lnTo>
                    <a:pt x="20738" y="13949"/>
                  </a:lnTo>
                  <a:lnTo>
                    <a:pt x="21034" y="14170"/>
                  </a:lnTo>
                  <a:lnTo>
                    <a:pt x="21476" y="14318"/>
                  </a:lnTo>
                  <a:lnTo>
                    <a:pt x="21919" y="14392"/>
                  </a:lnTo>
                  <a:lnTo>
                    <a:pt x="22362" y="14318"/>
                  </a:lnTo>
                  <a:lnTo>
                    <a:pt x="22805" y="14170"/>
                  </a:lnTo>
                  <a:lnTo>
                    <a:pt x="23100" y="13949"/>
                  </a:lnTo>
                  <a:lnTo>
                    <a:pt x="23395" y="13654"/>
                  </a:lnTo>
                  <a:lnTo>
                    <a:pt x="23543" y="13285"/>
                  </a:lnTo>
                  <a:lnTo>
                    <a:pt x="23617" y="12842"/>
                  </a:lnTo>
                  <a:lnTo>
                    <a:pt x="23617" y="9890"/>
                  </a:lnTo>
                  <a:lnTo>
                    <a:pt x="22879" y="9890"/>
                  </a:lnTo>
                  <a:lnTo>
                    <a:pt x="22879" y="10222"/>
                  </a:lnTo>
                  <a:lnTo>
                    <a:pt x="22805" y="10111"/>
                  </a:lnTo>
                  <a:lnTo>
                    <a:pt x="22583" y="9964"/>
                  </a:lnTo>
                  <a:lnTo>
                    <a:pt x="22214" y="98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417000" y="2803050"/>
              <a:ext cx="2350525" cy="2171575"/>
            </a:xfrm>
            <a:custGeom>
              <a:rect b="b" l="l" r="r" t="t"/>
              <a:pathLst>
                <a:path extrusionOk="0" h="86863" w="94021">
                  <a:moveTo>
                    <a:pt x="10111" y="149"/>
                  </a:moveTo>
                  <a:lnTo>
                    <a:pt x="9964" y="296"/>
                  </a:lnTo>
                  <a:lnTo>
                    <a:pt x="9890" y="444"/>
                  </a:lnTo>
                  <a:lnTo>
                    <a:pt x="9890" y="591"/>
                  </a:lnTo>
                  <a:lnTo>
                    <a:pt x="9890" y="739"/>
                  </a:lnTo>
                  <a:lnTo>
                    <a:pt x="9964" y="887"/>
                  </a:lnTo>
                  <a:lnTo>
                    <a:pt x="10111" y="960"/>
                  </a:lnTo>
                  <a:lnTo>
                    <a:pt x="10259" y="1034"/>
                  </a:lnTo>
                  <a:lnTo>
                    <a:pt x="10480" y="960"/>
                  </a:lnTo>
                  <a:lnTo>
                    <a:pt x="10554" y="887"/>
                  </a:lnTo>
                  <a:lnTo>
                    <a:pt x="10702" y="739"/>
                  </a:lnTo>
                  <a:lnTo>
                    <a:pt x="10702" y="591"/>
                  </a:lnTo>
                  <a:lnTo>
                    <a:pt x="10702" y="444"/>
                  </a:lnTo>
                  <a:lnTo>
                    <a:pt x="10554" y="296"/>
                  </a:lnTo>
                  <a:lnTo>
                    <a:pt x="10480" y="149"/>
                  </a:lnTo>
                  <a:close/>
                  <a:moveTo>
                    <a:pt x="5683" y="2215"/>
                  </a:moveTo>
                  <a:lnTo>
                    <a:pt x="5831" y="2289"/>
                  </a:lnTo>
                  <a:lnTo>
                    <a:pt x="6052" y="2436"/>
                  </a:lnTo>
                  <a:lnTo>
                    <a:pt x="6126" y="2584"/>
                  </a:lnTo>
                  <a:lnTo>
                    <a:pt x="6200" y="2805"/>
                  </a:lnTo>
                  <a:lnTo>
                    <a:pt x="4601" y="2805"/>
                  </a:lnTo>
                  <a:lnTo>
                    <a:pt x="4650" y="2658"/>
                  </a:lnTo>
                  <a:lnTo>
                    <a:pt x="4798" y="2436"/>
                  </a:lnTo>
                  <a:lnTo>
                    <a:pt x="4945" y="2289"/>
                  </a:lnTo>
                  <a:lnTo>
                    <a:pt x="5167" y="2215"/>
                  </a:lnTo>
                  <a:close/>
                  <a:moveTo>
                    <a:pt x="17934" y="2215"/>
                  </a:moveTo>
                  <a:lnTo>
                    <a:pt x="18155" y="2289"/>
                  </a:lnTo>
                  <a:lnTo>
                    <a:pt x="18303" y="2436"/>
                  </a:lnTo>
                  <a:lnTo>
                    <a:pt x="18451" y="2658"/>
                  </a:lnTo>
                  <a:lnTo>
                    <a:pt x="18524" y="2805"/>
                  </a:lnTo>
                  <a:lnTo>
                    <a:pt x="18524" y="3100"/>
                  </a:lnTo>
                  <a:lnTo>
                    <a:pt x="18524" y="3322"/>
                  </a:lnTo>
                  <a:lnTo>
                    <a:pt x="18451" y="3543"/>
                  </a:lnTo>
                  <a:lnTo>
                    <a:pt x="18303" y="3765"/>
                  </a:lnTo>
                  <a:lnTo>
                    <a:pt x="18155" y="3838"/>
                  </a:lnTo>
                  <a:lnTo>
                    <a:pt x="17934" y="3986"/>
                  </a:lnTo>
                  <a:lnTo>
                    <a:pt x="17417" y="3986"/>
                  </a:lnTo>
                  <a:lnTo>
                    <a:pt x="17196" y="3838"/>
                  </a:lnTo>
                  <a:lnTo>
                    <a:pt x="17048" y="3765"/>
                  </a:lnTo>
                  <a:lnTo>
                    <a:pt x="16901" y="3543"/>
                  </a:lnTo>
                  <a:lnTo>
                    <a:pt x="16827" y="3322"/>
                  </a:lnTo>
                  <a:lnTo>
                    <a:pt x="16753" y="3100"/>
                  </a:lnTo>
                  <a:lnTo>
                    <a:pt x="16827" y="2805"/>
                  </a:lnTo>
                  <a:lnTo>
                    <a:pt x="16901" y="2658"/>
                  </a:lnTo>
                  <a:lnTo>
                    <a:pt x="17048" y="2436"/>
                  </a:lnTo>
                  <a:lnTo>
                    <a:pt x="17196" y="2289"/>
                  </a:lnTo>
                  <a:lnTo>
                    <a:pt x="17417" y="2215"/>
                  </a:lnTo>
                  <a:close/>
                  <a:moveTo>
                    <a:pt x="14392" y="2215"/>
                  </a:moveTo>
                  <a:lnTo>
                    <a:pt x="14613" y="2363"/>
                  </a:lnTo>
                  <a:lnTo>
                    <a:pt x="14761" y="2510"/>
                  </a:lnTo>
                  <a:lnTo>
                    <a:pt x="14908" y="2658"/>
                  </a:lnTo>
                  <a:lnTo>
                    <a:pt x="14982" y="2879"/>
                  </a:lnTo>
                  <a:lnTo>
                    <a:pt x="15056" y="3174"/>
                  </a:lnTo>
                  <a:lnTo>
                    <a:pt x="14982" y="3396"/>
                  </a:lnTo>
                  <a:lnTo>
                    <a:pt x="14908" y="3617"/>
                  </a:lnTo>
                  <a:lnTo>
                    <a:pt x="14761" y="3838"/>
                  </a:lnTo>
                  <a:lnTo>
                    <a:pt x="14613" y="3986"/>
                  </a:lnTo>
                  <a:lnTo>
                    <a:pt x="14392" y="4060"/>
                  </a:lnTo>
                  <a:lnTo>
                    <a:pt x="14170" y="4134"/>
                  </a:lnTo>
                  <a:lnTo>
                    <a:pt x="13875" y="4060"/>
                  </a:lnTo>
                  <a:lnTo>
                    <a:pt x="13654" y="3986"/>
                  </a:lnTo>
                  <a:lnTo>
                    <a:pt x="13506" y="3838"/>
                  </a:lnTo>
                  <a:lnTo>
                    <a:pt x="13358" y="3617"/>
                  </a:lnTo>
                  <a:lnTo>
                    <a:pt x="13285" y="3396"/>
                  </a:lnTo>
                  <a:lnTo>
                    <a:pt x="13211" y="3174"/>
                  </a:lnTo>
                  <a:lnTo>
                    <a:pt x="13285" y="2879"/>
                  </a:lnTo>
                  <a:lnTo>
                    <a:pt x="13358" y="2658"/>
                  </a:lnTo>
                  <a:lnTo>
                    <a:pt x="13506" y="2510"/>
                  </a:lnTo>
                  <a:lnTo>
                    <a:pt x="13654" y="2363"/>
                  </a:lnTo>
                  <a:lnTo>
                    <a:pt x="13875" y="2215"/>
                  </a:lnTo>
                  <a:close/>
                  <a:moveTo>
                    <a:pt x="25019" y="2215"/>
                  </a:moveTo>
                  <a:lnTo>
                    <a:pt x="25240" y="2363"/>
                  </a:lnTo>
                  <a:lnTo>
                    <a:pt x="25388" y="2510"/>
                  </a:lnTo>
                  <a:lnTo>
                    <a:pt x="25535" y="2658"/>
                  </a:lnTo>
                  <a:lnTo>
                    <a:pt x="25609" y="2879"/>
                  </a:lnTo>
                  <a:lnTo>
                    <a:pt x="25609" y="3174"/>
                  </a:lnTo>
                  <a:lnTo>
                    <a:pt x="25609" y="3396"/>
                  </a:lnTo>
                  <a:lnTo>
                    <a:pt x="25535" y="3617"/>
                  </a:lnTo>
                  <a:lnTo>
                    <a:pt x="25388" y="3838"/>
                  </a:lnTo>
                  <a:lnTo>
                    <a:pt x="25240" y="3986"/>
                  </a:lnTo>
                  <a:lnTo>
                    <a:pt x="25019" y="4060"/>
                  </a:lnTo>
                  <a:lnTo>
                    <a:pt x="24723" y="4134"/>
                  </a:lnTo>
                  <a:lnTo>
                    <a:pt x="24502" y="4060"/>
                  </a:lnTo>
                  <a:lnTo>
                    <a:pt x="24281" y="3986"/>
                  </a:lnTo>
                  <a:lnTo>
                    <a:pt x="24059" y="3838"/>
                  </a:lnTo>
                  <a:lnTo>
                    <a:pt x="23912" y="3617"/>
                  </a:lnTo>
                  <a:lnTo>
                    <a:pt x="23838" y="3396"/>
                  </a:lnTo>
                  <a:lnTo>
                    <a:pt x="23838" y="3174"/>
                  </a:lnTo>
                  <a:lnTo>
                    <a:pt x="23838" y="2879"/>
                  </a:lnTo>
                  <a:lnTo>
                    <a:pt x="23912" y="2658"/>
                  </a:lnTo>
                  <a:lnTo>
                    <a:pt x="24059" y="2510"/>
                  </a:lnTo>
                  <a:lnTo>
                    <a:pt x="24281" y="2363"/>
                  </a:lnTo>
                  <a:lnTo>
                    <a:pt x="24502" y="2215"/>
                  </a:lnTo>
                  <a:close/>
                  <a:moveTo>
                    <a:pt x="1" y="149"/>
                  </a:moveTo>
                  <a:lnTo>
                    <a:pt x="1846" y="4724"/>
                  </a:lnTo>
                  <a:lnTo>
                    <a:pt x="2362" y="4724"/>
                  </a:lnTo>
                  <a:lnTo>
                    <a:pt x="4207" y="149"/>
                  </a:lnTo>
                  <a:lnTo>
                    <a:pt x="3396" y="149"/>
                  </a:lnTo>
                  <a:lnTo>
                    <a:pt x="2137" y="3460"/>
                  </a:lnTo>
                  <a:lnTo>
                    <a:pt x="813" y="149"/>
                  </a:lnTo>
                  <a:close/>
                  <a:moveTo>
                    <a:pt x="8635" y="1551"/>
                  </a:moveTo>
                  <a:lnTo>
                    <a:pt x="8414" y="1625"/>
                  </a:lnTo>
                  <a:lnTo>
                    <a:pt x="8266" y="1698"/>
                  </a:lnTo>
                  <a:lnTo>
                    <a:pt x="8119" y="1920"/>
                  </a:lnTo>
                  <a:lnTo>
                    <a:pt x="8119" y="1625"/>
                  </a:lnTo>
                  <a:lnTo>
                    <a:pt x="7381" y="1625"/>
                  </a:lnTo>
                  <a:lnTo>
                    <a:pt x="7381" y="4724"/>
                  </a:lnTo>
                  <a:lnTo>
                    <a:pt x="8119" y="4724"/>
                  </a:lnTo>
                  <a:lnTo>
                    <a:pt x="8119" y="2658"/>
                  </a:lnTo>
                  <a:lnTo>
                    <a:pt x="8266" y="2363"/>
                  </a:lnTo>
                  <a:lnTo>
                    <a:pt x="8488" y="2215"/>
                  </a:lnTo>
                  <a:lnTo>
                    <a:pt x="9004" y="2215"/>
                  </a:lnTo>
                  <a:lnTo>
                    <a:pt x="9226" y="2363"/>
                  </a:lnTo>
                  <a:lnTo>
                    <a:pt x="9668" y="1920"/>
                  </a:lnTo>
                  <a:lnTo>
                    <a:pt x="9521" y="1698"/>
                  </a:lnTo>
                  <a:lnTo>
                    <a:pt x="9373" y="1625"/>
                  </a:lnTo>
                  <a:lnTo>
                    <a:pt x="9152" y="1551"/>
                  </a:lnTo>
                  <a:close/>
                  <a:moveTo>
                    <a:pt x="9890" y="1625"/>
                  </a:moveTo>
                  <a:lnTo>
                    <a:pt x="9890" y="4724"/>
                  </a:lnTo>
                  <a:lnTo>
                    <a:pt x="10628" y="4724"/>
                  </a:lnTo>
                  <a:lnTo>
                    <a:pt x="10628" y="1625"/>
                  </a:lnTo>
                  <a:close/>
                  <a:moveTo>
                    <a:pt x="11292" y="1"/>
                  </a:moveTo>
                  <a:lnTo>
                    <a:pt x="11292" y="4724"/>
                  </a:lnTo>
                  <a:lnTo>
                    <a:pt x="12030" y="4724"/>
                  </a:lnTo>
                  <a:lnTo>
                    <a:pt x="12030" y="1"/>
                  </a:lnTo>
                  <a:close/>
                  <a:moveTo>
                    <a:pt x="21550" y="296"/>
                  </a:moveTo>
                  <a:lnTo>
                    <a:pt x="21550" y="1625"/>
                  </a:lnTo>
                  <a:lnTo>
                    <a:pt x="20812" y="1625"/>
                  </a:lnTo>
                  <a:lnTo>
                    <a:pt x="20812" y="2215"/>
                  </a:lnTo>
                  <a:lnTo>
                    <a:pt x="21550" y="2215"/>
                  </a:lnTo>
                  <a:lnTo>
                    <a:pt x="21550" y="4724"/>
                  </a:lnTo>
                  <a:lnTo>
                    <a:pt x="22214" y="4724"/>
                  </a:lnTo>
                  <a:lnTo>
                    <a:pt x="22214" y="2215"/>
                  </a:lnTo>
                  <a:lnTo>
                    <a:pt x="23026" y="2215"/>
                  </a:lnTo>
                  <a:lnTo>
                    <a:pt x="23026" y="1625"/>
                  </a:lnTo>
                  <a:lnTo>
                    <a:pt x="22214" y="1625"/>
                  </a:lnTo>
                  <a:lnTo>
                    <a:pt x="22214" y="296"/>
                  </a:lnTo>
                  <a:close/>
                  <a:moveTo>
                    <a:pt x="5019" y="1551"/>
                  </a:moveTo>
                  <a:lnTo>
                    <a:pt x="4650" y="1772"/>
                  </a:lnTo>
                  <a:lnTo>
                    <a:pt x="4281" y="1994"/>
                  </a:lnTo>
                  <a:lnTo>
                    <a:pt x="4060" y="2363"/>
                  </a:lnTo>
                  <a:lnTo>
                    <a:pt x="3912" y="2731"/>
                  </a:lnTo>
                  <a:lnTo>
                    <a:pt x="3838" y="3174"/>
                  </a:lnTo>
                  <a:lnTo>
                    <a:pt x="3912" y="3617"/>
                  </a:lnTo>
                  <a:lnTo>
                    <a:pt x="4060" y="3986"/>
                  </a:lnTo>
                  <a:lnTo>
                    <a:pt x="4281" y="4355"/>
                  </a:lnTo>
                  <a:lnTo>
                    <a:pt x="4650" y="4576"/>
                  </a:lnTo>
                  <a:lnTo>
                    <a:pt x="5019" y="4724"/>
                  </a:lnTo>
                  <a:lnTo>
                    <a:pt x="5462" y="4798"/>
                  </a:lnTo>
                  <a:lnTo>
                    <a:pt x="5831" y="4724"/>
                  </a:lnTo>
                  <a:lnTo>
                    <a:pt x="6200" y="4650"/>
                  </a:lnTo>
                  <a:lnTo>
                    <a:pt x="6495" y="4503"/>
                  </a:lnTo>
                  <a:lnTo>
                    <a:pt x="6717" y="4281"/>
                  </a:lnTo>
                  <a:lnTo>
                    <a:pt x="6274" y="3765"/>
                  </a:lnTo>
                  <a:lnTo>
                    <a:pt x="6126" y="3912"/>
                  </a:lnTo>
                  <a:lnTo>
                    <a:pt x="5905" y="4060"/>
                  </a:lnTo>
                  <a:lnTo>
                    <a:pt x="5683" y="4060"/>
                  </a:lnTo>
                  <a:lnTo>
                    <a:pt x="5462" y="4134"/>
                  </a:lnTo>
                  <a:lnTo>
                    <a:pt x="5241" y="4060"/>
                  </a:lnTo>
                  <a:lnTo>
                    <a:pt x="4945" y="3986"/>
                  </a:lnTo>
                  <a:lnTo>
                    <a:pt x="4798" y="3838"/>
                  </a:lnTo>
                  <a:lnTo>
                    <a:pt x="4650" y="3617"/>
                  </a:lnTo>
                  <a:lnTo>
                    <a:pt x="4576" y="3396"/>
                  </a:lnTo>
                  <a:lnTo>
                    <a:pt x="6864" y="3396"/>
                  </a:lnTo>
                  <a:lnTo>
                    <a:pt x="6938" y="3248"/>
                  </a:lnTo>
                  <a:lnTo>
                    <a:pt x="6938" y="3100"/>
                  </a:lnTo>
                  <a:lnTo>
                    <a:pt x="6864" y="2658"/>
                  </a:lnTo>
                  <a:lnTo>
                    <a:pt x="6717" y="2289"/>
                  </a:lnTo>
                  <a:lnTo>
                    <a:pt x="6495" y="1994"/>
                  </a:lnTo>
                  <a:lnTo>
                    <a:pt x="6200" y="1698"/>
                  </a:lnTo>
                  <a:lnTo>
                    <a:pt x="5831" y="1551"/>
                  </a:lnTo>
                  <a:close/>
                  <a:moveTo>
                    <a:pt x="13727" y="1551"/>
                  </a:moveTo>
                  <a:lnTo>
                    <a:pt x="13285" y="1772"/>
                  </a:lnTo>
                  <a:lnTo>
                    <a:pt x="12989" y="1994"/>
                  </a:lnTo>
                  <a:lnTo>
                    <a:pt x="12694" y="2363"/>
                  </a:lnTo>
                  <a:lnTo>
                    <a:pt x="12547" y="2731"/>
                  </a:lnTo>
                  <a:lnTo>
                    <a:pt x="12473" y="3174"/>
                  </a:lnTo>
                  <a:lnTo>
                    <a:pt x="12547" y="3617"/>
                  </a:lnTo>
                  <a:lnTo>
                    <a:pt x="12694" y="3986"/>
                  </a:lnTo>
                  <a:lnTo>
                    <a:pt x="12989" y="4281"/>
                  </a:lnTo>
                  <a:lnTo>
                    <a:pt x="13285" y="4576"/>
                  </a:lnTo>
                  <a:lnTo>
                    <a:pt x="13727" y="4724"/>
                  </a:lnTo>
                  <a:lnTo>
                    <a:pt x="14170" y="4798"/>
                  </a:lnTo>
                  <a:lnTo>
                    <a:pt x="14613" y="4724"/>
                  </a:lnTo>
                  <a:lnTo>
                    <a:pt x="14982" y="4576"/>
                  </a:lnTo>
                  <a:lnTo>
                    <a:pt x="15277" y="4281"/>
                  </a:lnTo>
                  <a:lnTo>
                    <a:pt x="15572" y="3986"/>
                  </a:lnTo>
                  <a:lnTo>
                    <a:pt x="15720" y="3617"/>
                  </a:lnTo>
                  <a:lnTo>
                    <a:pt x="15794" y="3174"/>
                  </a:lnTo>
                  <a:lnTo>
                    <a:pt x="15720" y="2731"/>
                  </a:lnTo>
                  <a:lnTo>
                    <a:pt x="15572" y="2363"/>
                  </a:lnTo>
                  <a:lnTo>
                    <a:pt x="15277" y="1994"/>
                  </a:lnTo>
                  <a:lnTo>
                    <a:pt x="14982" y="1772"/>
                  </a:lnTo>
                  <a:lnTo>
                    <a:pt x="14613" y="1551"/>
                  </a:lnTo>
                  <a:close/>
                  <a:moveTo>
                    <a:pt x="24281" y="1551"/>
                  </a:moveTo>
                  <a:lnTo>
                    <a:pt x="23912" y="1772"/>
                  </a:lnTo>
                  <a:lnTo>
                    <a:pt x="23543" y="1994"/>
                  </a:lnTo>
                  <a:lnTo>
                    <a:pt x="23321" y="2363"/>
                  </a:lnTo>
                  <a:lnTo>
                    <a:pt x="23174" y="2731"/>
                  </a:lnTo>
                  <a:lnTo>
                    <a:pt x="23100" y="3174"/>
                  </a:lnTo>
                  <a:lnTo>
                    <a:pt x="23174" y="3617"/>
                  </a:lnTo>
                  <a:lnTo>
                    <a:pt x="23321" y="3986"/>
                  </a:lnTo>
                  <a:lnTo>
                    <a:pt x="23543" y="4281"/>
                  </a:lnTo>
                  <a:lnTo>
                    <a:pt x="23912" y="4576"/>
                  </a:lnTo>
                  <a:lnTo>
                    <a:pt x="24281" y="4724"/>
                  </a:lnTo>
                  <a:lnTo>
                    <a:pt x="24723" y="4798"/>
                  </a:lnTo>
                  <a:lnTo>
                    <a:pt x="25166" y="4724"/>
                  </a:lnTo>
                  <a:lnTo>
                    <a:pt x="25535" y="4576"/>
                  </a:lnTo>
                  <a:lnTo>
                    <a:pt x="25904" y="4281"/>
                  </a:lnTo>
                  <a:lnTo>
                    <a:pt x="26126" y="3986"/>
                  </a:lnTo>
                  <a:lnTo>
                    <a:pt x="26347" y="3617"/>
                  </a:lnTo>
                  <a:lnTo>
                    <a:pt x="26347" y="3174"/>
                  </a:lnTo>
                  <a:lnTo>
                    <a:pt x="26347" y="2731"/>
                  </a:lnTo>
                  <a:lnTo>
                    <a:pt x="26126" y="2363"/>
                  </a:lnTo>
                  <a:lnTo>
                    <a:pt x="25904" y="1994"/>
                  </a:lnTo>
                  <a:lnTo>
                    <a:pt x="25535" y="1772"/>
                  </a:lnTo>
                  <a:lnTo>
                    <a:pt x="25166" y="1551"/>
                  </a:lnTo>
                  <a:close/>
                  <a:moveTo>
                    <a:pt x="17122" y="1551"/>
                  </a:moveTo>
                  <a:lnTo>
                    <a:pt x="16753" y="1698"/>
                  </a:lnTo>
                  <a:lnTo>
                    <a:pt x="16458" y="1994"/>
                  </a:lnTo>
                  <a:lnTo>
                    <a:pt x="16237" y="2289"/>
                  </a:lnTo>
                  <a:lnTo>
                    <a:pt x="16089" y="2658"/>
                  </a:lnTo>
                  <a:lnTo>
                    <a:pt x="16015" y="3100"/>
                  </a:lnTo>
                  <a:lnTo>
                    <a:pt x="16089" y="3543"/>
                  </a:lnTo>
                  <a:lnTo>
                    <a:pt x="16237" y="3912"/>
                  </a:lnTo>
                  <a:lnTo>
                    <a:pt x="16458" y="4207"/>
                  </a:lnTo>
                  <a:lnTo>
                    <a:pt x="16753" y="4429"/>
                  </a:lnTo>
                  <a:lnTo>
                    <a:pt x="17122" y="4576"/>
                  </a:lnTo>
                  <a:lnTo>
                    <a:pt x="17491" y="4650"/>
                  </a:lnTo>
                  <a:lnTo>
                    <a:pt x="17860" y="4650"/>
                  </a:lnTo>
                  <a:lnTo>
                    <a:pt x="18155" y="4503"/>
                  </a:lnTo>
                  <a:lnTo>
                    <a:pt x="18451" y="4355"/>
                  </a:lnTo>
                  <a:lnTo>
                    <a:pt x="18524" y="4207"/>
                  </a:lnTo>
                  <a:lnTo>
                    <a:pt x="18524" y="4576"/>
                  </a:lnTo>
                  <a:lnTo>
                    <a:pt x="18451" y="4945"/>
                  </a:lnTo>
                  <a:lnTo>
                    <a:pt x="18229" y="5167"/>
                  </a:lnTo>
                  <a:lnTo>
                    <a:pt x="17934" y="5388"/>
                  </a:lnTo>
                  <a:lnTo>
                    <a:pt x="17270" y="5388"/>
                  </a:lnTo>
                  <a:lnTo>
                    <a:pt x="16975" y="5314"/>
                  </a:lnTo>
                  <a:lnTo>
                    <a:pt x="16753" y="5167"/>
                  </a:lnTo>
                  <a:lnTo>
                    <a:pt x="16532" y="4945"/>
                  </a:lnTo>
                  <a:lnTo>
                    <a:pt x="16089" y="5388"/>
                  </a:lnTo>
                  <a:lnTo>
                    <a:pt x="16384" y="5683"/>
                  </a:lnTo>
                  <a:lnTo>
                    <a:pt x="16679" y="5905"/>
                  </a:lnTo>
                  <a:lnTo>
                    <a:pt x="17122" y="6052"/>
                  </a:lnTo>
                  <a:lnTo>
                    <a:pt x="17565" y="6126"/>
                  </a:lnTo>
                  <a:lnTo>
                    <a:pt x="18008" y="6052"/>
                  </a:lnTo>
                  <a:lnTo>
                    <a:pt x="18451" y="5905"/>
                  </a:lnTo>
                  <a:lnTo>
                    <a:pt x="18746" y="5683"/>
                  </a:lnTo>
                  <a:lnTo>
                    <a:pt x="18967" y="5388"/>
                  </a:lnTo>
                  <a:lnTo>
                    <a:pt x="19189" y="5019"/>
                  </a:lnTo>
                  <a:lnTo>
                    <a:pt x="19189" y="4576"/>
                  </a:lnTo>
                  <a:lnTo>
                    <a:pt x="19189" y="1625"/>
                  </a:lnTo>
                  <a:lnTo>
                    <a:pt x="18524" y="1625"/>
                  </a:lnTo>
                  <a:lnTo>
                    <a:pt x="18524" y="1957"/>
                  </a:lnTo>
                  <a:lnTo>
                    <a:pt x="18451" y="1846"/>
                  </a:lnTo>
                  <a:lnTo>
                    <a:pt x="18155" y="1698"/>
                  </a:lnTo>
                  <a:lnTo>
                    <a:pt x="17860" y="1551"/>
                  </a:lnTo>
                  <a:close/>
                  <a:moveTo>
                    <a:pt x="15941" y="8414"/>
                  </a:moveTo>
                  <a:lnTo>
                    <a:pt x="15794" y="8562"/>
                  </a:lnTo>
                  <a:lnTo>
                    <a:pt x="15720" y="8709"/>
                  </a:lnTo>
                  <a:lnTo>
                    <a:pt x="15720" y="8857"/>
                  </a:lnTo>
                  <a:lnTo>
                    <a:pt x="15720" y="9004"/>
                  </a:lnTo>
                  <a:lnTo>
                    <a:pt x="15794" y="9152"/>
                  </a:lnTo>
                  <a:lnTo>
                    <a:pt x="15941" y="9226"/>
                  </a:lnTo>
                  <a:lnTo>
                    <a:pt x="16089" y="9300"/>
                  </a:lnTo>
                  <a:lnTo>
                    <a:pt x="16310" y="9226"/>
                  </a:lnTo>
                  <a:lnTo>
                    <a:pt x="16458" y="9152"/>
                  </a:lnTo>
                  <a:lnTo>
                    <a:pt x="16532" y="9004"/>
                  </a:lnTo>
                  <a:lnTo>
                    <a:pt x="16532" y="8857"/>
                  </a:lnTo>
                  <a:lnTo>
                    <a:pt x="16532" y="8709"/>
                  </a:lnTo>
                  <a:lnTo>
                    <a:pt x="16458" y="8562"/>
                  </a:lnTo>
                  <a:lnTo>
                    <a:pt x="16310" y="8414"/>
                  </a:lnTo>
                  <a:close/>
                  <a:moveTo>
                    <a:pt x="4650" y="9078"/>
                  </a:moveTo>
                  <a:lnTo>
                    <a:pt x="4945" y="9152"/>
                  </a:lnTo>
                  <a:lnTo>
                    <a:pt x="5167" y="9300"/>
                  </a:lnTo>
                  <a:lnTo>
                    <a:pt x="5314" y="9521"/>
                  </a:lnTo>
                  <a:lnTo>
                    <a:pt x="5314" y="9742"/>
                  </a:lnTo>
                  <a:lnTo>
                    <a:pt x="5314" y="10038"/>
                  </a:lnTo>
                  <a:lnTo>
                    <a:pt x="5167" y="10259"/>
                  </a:lnTo>
                  <a:lnTo>
                    <a:pt x="4945" y="10407"/>
                  </a:lnTo>
                  <a:lnTo>
                    <a:pt x="3691" y="10407"/>
                  </a:lnTo>
                  <a:lnTo>
                    <a:pt x="3691" y="9078"/>
                  </a:lnTo>
                  <a:close/>
                  <a:moveTo>
                    <a:pt x="22288" y="10480"/>
                  </a:moveTo>
                  <a:lnTo>
                    <a:pt x="22510" y="10554"/>
                  </a:lnTo>
                  <a:lnTo>
                    <a:pt x="22657" y="10702"/>
                  </a:lnTo>
                  <a:lnTo>
                    <a:pt x="22805" y="10923"/>
                  </a:lnTo>
                  <a:lnTo>
                    <a:pt x="22879" y="11071"/>
                  </a:lnTo>
                  <a:lnTo>
                    <a:pt x="22879" y="11366"/>
                  </a:lnTo>
                  <a:lnTo>
                    <a:pt x="22879" y="11587"/>
                  </a:lnTo>
                  <a:lnTo>
                    <a:pt x="22805" y="11809"/>
                  </a:lnTo>
                  <a:lnTo>
                    <a:pt x="22657" y="12030"/>
                  </a:lnTo>
                  <a:lnTo>
                    <a:pt x="22510" y="12104"/>
                  </a:lnTo>
                  <a:lnTo>
                    <a:pt x="22288" y="12252"/>
                  </a:lnTo>
                  <a:lnTo>
                    <a:pt x="21772" y="12252"/>
                  </a:lnTo>
                  <a:lnTo>
                    <a:pt x="21550" y="12104"/>
                  </a:lnTo>
                  <a:lnTo>
                    <a:pt x="21403" y="12030"/>
                  </a:lnTo>
                  <a:lnTo>
                    <a:pt x="21255" y="11809"/>
                  </a:lnTo>
                  <a:lnTo>
                    <a:pt x="21181" y="11587"/>
                  </a:lnTo>
                  <a:lnTo>
                    <a:pt x="21181" y="11366"/>
                  </a:lnTo>
                  <a:lnTo>
                    <a:pt x="21181" y="11071"/>
                  </a:lnTo>
                  <a:lnTo>
                    <a:pt x="21255" y="10923"/>
                  </a:lnTo>
                  <a:lnTo>
                    <a:pt x="21403" y="10702"/>
                  </a:lnTo>
                  <a:lnTo>
                    <a:pt x="21550" y="10554"/>
                  </a:lnTo>
                  <a:lnTo>
                    <a:pt x="21772" y="10480"/>
                  </a:lnTo>
                  <a:close/>
                  <a:moveTo>
                    <a:pt x="8340" y="10480"/>
                  </a:moveTo>
                  <a:lnTo>
                    <a:pt x="8561" y="10628"/>
                  </a:lnTo>
                  <a:lnTo>
                    <a:pt x="8709" y="10776"/>
                  </a:lnTo>
                  <a:lnTo>
                    <a:pt x="8857" y="10923"/>
                  </a:lnTo>
                  <a:lnTo>
                    <a:pt x="8930" y="11145"/>
                  </a:lnTo>
                  <a:lnTo>
                    <a:pt x="9004" y="11440"/>
                  </a:lnTo>
                  <a:lnTo>
                    <a:pt x="8930" y="11661"/>
                  </a:lnTo>
                  <a:lnTo>
                    <a:pt x="8857" y="11883"/>
                  </a:lnTo>
                  <a:lnTo>
                    <a:pt x="8709" y="12104"/>
                  </a:lnTo>
                  <a:lnTo>
                    <a:pt x="8561" y="12252"/>
                  </a:lnTo>
                  <a:lnTo>
                    <a:pt x="8340" y="12325"/>
                  </a:lnTo>
                  <a:lnTo>
                    <a:pt x="8045" y="12399"/>
                  </a:lnTo>
                  <a:lnTo>
                    <a:pt x="7824" y="12325"/>
                  </a:lnTo>
                  <a:lnTo>
                    <a:pt x="7602" y="12252"/>
                  </a:lnTo>
                  <a:lnTo>
                    <a:pt x="7381" y="12104"/>
                  </a:lnTo>
                  <a:lnTo>
                    <a:pt x="7307" y="11883"/>
                  </a:lnTo>
                  <a:lnTo>
                    <a:pt x="7159" y="11661"/>
                  </a:lnTo>
                  <a:lnTo>
                    <a:pt x="7159" y="11440"/>
                  </a:lnTo>
                  <a:lnTo>
                    <a:pt x="7159" y="11145"/>
                  </a:lnTo>
                  <a:lnTo>
                    <a:pt x="7307" y="10923"/>
                  </a:lnTo>
                  <a:lnTo>
                    <a:pt x="7381" y="10776"/>
                  </a:lnTo>
                  <a:lnTo>
                    <a:pt x="7602" y="10628"/>
                  </a:lnTo>
                  <a:lnTo>
                    <a:pt x="7824" y="10480"/>
                  </a:lnTo>
                  <a:close/>
                  <a:moveTo>
                    <a:pt x="2953" y="8414"/>
                  </a:moveTo>
                  <a:lnTo>
                    <a:pt x="2953" y="12990"/>
                  </a:lnTo>
                  <a:lnTo>
                    <a:pt x="3691" y="12990"/>
                  </a:lnTo>
                  <a:lnTo>
                    <a:pt x="3691" y="11071"/>
                  </a:lnTo>
                  <a:lnTo>
                    <a:pt x="3898" y="11071"/>
                  </a:lnTo>
                  <a:lnTo>
                    <a:pt x="5462" y="12990"/>
                  </a:lnTo>
                  <a:lnTo>
                    <a:pt x="6421" y="12990"/>
                  </a:lnTo>
                  <a:lnTo>
                    <a:pt x="4798" y="11041"/>
                  </a:lnTo>
                  <a:lnTo>
                    <a:pt x="5019" y="10997"/>
                  </a:lnTo>
                  <a:lnTo>
                    <a:pt x="5388" y="10923"/>
                  </a:lnTo>
                  <a:lnTo>
                    <a:pt x="5683" y="10702"/>
                  </a:lnTo>
                  <a:lnTo>
                    <a:pt x="5905" y="10407"/>
                  </a:lnTo>
                  <a:lnTo>
                    <a:pt x="6052" y="10111"/>
                  </a:lnTo>
                  <a:lnTo>
                    <a:pt x="6126" y="9742"/>
                  </a:lnTo>
                  <a:lnTo>
                    <a:pt x="6052" y="9373"/>
                  </a:lnTo>
                  <a:lnTo>
                    <a:pt x="5905" y="9078"/>
                  </a:lnTo>
                  <a:lnTo>
                    <a:pt x="5683" y="8783"/>
                  </a:lnTo>
                  <a:lnTo>
                    <a:pt x="5388" y="8562"/>
                  </a:lnTo>
                  <a:lnTo>
                    <a:pt x="5019" y="8488"/>
                  </a:lnTo>
                  <a:lnTo>
                    <a:pt x="4650" y="8414"/>
                  </a:lnTo>
                  <a:close/>
                  <a:moveTo>
                    <a:pt x="13875" y="8562"/>
                  </a:moveTo>
                  <a:lnTo>
                    <a:pt x="13875" y="9890"/>
                  </a:lnTo>
                  <a:lnTo>
                    <a:pt x="13137" y="9890"/>
                  </a:lnTo>
                  <a:lnTo>
                    <a:pt x="13137" y="10480"/>
                  </a:lnTo>
                  <a:lnTo>
                    <a:pt x="13875" y="10480"/>
                  </a:lnTo>
                  <a:lnTo>
                    <a:pt x="13875" y="12990"/>
                  </a:lnTo>
                  <a:lnTo>
                    <a:pt x="14613" y="12990"/>
                  </a:lnTo>
                  <a:lnTo>
                    <a:pt x="14613" y="10480"/>
                  </a:lnTo>
                  <a:lnTo>
                    <a:pt x="15351" y="10480"/>
                  </a:lnTo>
                  <a:lnTo>
                    <a:pt x="15351" y="9890"/>
                  </a:lnTo>
                  <a:lnTo>
                    <a:pt x="14613" y="9890"/>
                  </a:lnTo>
                  <a:lnTo>
                    <a:pt x="14613" y="8562"/>
                  </a:lnTo>
                  <a:close/>
                  <a:moveTo>
                    <a:pt x="15794" y="9890"/>
                  </a:moveTo>
                  <a:lnTo>
                    <a:pt x="15794" y="12990"/>
                  </a:lnTo>
                  <a:lnTo>
                    <a:pt x="16458" y="12990"/>
                  </a:lnTo>
                  <a:lnTo>
                    <a:pt x="16458" y="9890"/>
                  </a:lnTo>
                  <a:close/>
                  <a:moveTo>
                    <a:pt x="18451" y="9816"/>
                  </a:moveTo>
                  <a:lnTo>
                    <a:pt x="18155" y="9964"/>
                  </a:lnTo>
                  <a:lnTo>
                    <a:pt x="17934" y="10111"/>
                  </a:lnTo>
                  <a:lnTo>
                    <a:pt x="17860" y="10259"/>
                  </a:lnTo>
                  <a:lnTo>
                    <a:pt x="17860" y="9890"/>
                  </a:lnTo>
                  <a:lnTo>
                    <a:pt x="17122" y="9890"/>
                  </a:lnTo>
                  <a:lnTo>
                    <a:pt x="17122" y="12990"/>
                  </a:lnTo>
                  <a:lnTo>
                    <a:pt x="17860" y="12990"/>
                  </a:lnTo>
                  <a:lnTo>
                    <a:pt x="17860" y="10997"/>
                  </a:lnTo>
                  <a:lnTo>
                    <a:pt x="17934" y="10776"/>
                  </a:lnTo>
                  <a:lnTo>
                    <a:pt x="18082" y="10628"/>
                  </a:lnTo>
                  <a:lnTo>
                    <a:pt x="18229" y="10554"/>
                  </a:lnTo>
                  <a:lnTo>
                    <a:pt x="18377" y="10480"/>
                  </a:lnTo>
                  <a:lnTo>
                    <a:pt x="18893" y="10480"/>
                  </a:lnTo>
                  <a:lnTo>
                    <a:pt x="19115" y="10628"/>
                  </a:lnTo>
                  <a:lnTo>
                    <a:pt x="19262" y="10923"/>
                  </a:lnTo>
                  <a:lnTo>
                    <a:pt x="19336" y="11145"/>
                  </a:lnTo>
                  <a:lnTo>
                    <a:pt x="19336" y="12990"/>
                  </a:lnTo>
                  <a:lnTo>
                    <a:pt x="20000" y="12990"/>
                  </a:lnTo>
                  <a:lnTo>
                    <a:pt x="20000" y="10997"/>
                  </a:lnTo>
                  <a:lnTo>
                    <a:pt x="20000" y="10702"/>
                  </a:lnTo>
                  <a:lnTo>
                    <a:pt x="19853" y="10407"/>
                  </a:lnTo>
                  <a:lnTo>
                    <a:pt x="19705" y="10185"/>
                  </a:lnTo>
                  <a:lnTo>
                    <a:pt x="19410" y="9964"/>
                  </a:lnTo>
                  <a:lnTo>
                    <a:pt x="19115" y="9816"/>
                  </a:lnTo>
                  <a:close/>
                  <a:moveTo>
                    <a:pt x="7602" y="9816"/>
                  </a:moveTo>
                  <a:lnTo>
                    <a:pt x="7233" y="10038"/>
                  </a:lnTo>
                  <a:lnTo>
                    <a:pt x="6864" y="10259"/>
                  </a:lnTo>
                  <a:lnTo>
                    <a:pt x="6643" y="10628"/>
                  </a:lnTo>
                  <a:lnTo>
                    <a:pt x="6495" y="10997"/>
                  </a:lnTo>
                  <a:lnTo>
                    <a:pt x="6421" y="11440"/>
                  </a:lnTo>
                  <a:lnTo>
                    <a:pt x="6495" y="11883"/>
                  </a:lnTo>
                  <a:lnTo>
                    <a:pt x="6643" y="12252"/>
                  </a:lnTo>
                  <a:lnTo>
                    <a:pt x="6864" y="12547"/>
                  </a:lnTo>
                  <a:lnTo>
                    <a:pt x="7233" y="12842"/>
                  </a:lnTo>
                  <a:lnTo>
                    <a:pt x="7602" y="12990"/>
                  </a:lnTo>
                  <a:lnTo>
                    <a:pt x="8045" y="13063"/>
                  </a:lnTo>
                  <a:lnTo>
                    <a:pt x="8488" y="12990"/>
                  </a:lnTo>
                  <a:lnTo>
                    <a:pt x="8930" y="12842"/>
                  </a:lnTo>
                  <a:lnTo>
                    <a:pt x="9226" y="12547"/>
                  </a:lnTo>
                  <a:lnTo>
                    <a:pt x="9521" y="12252"/>
                  </a:lnTo>
                  <a:lnTo>
                    <a:pt x="9668" y="11883"/>
                  </a:lnTo>
                  <a:lnTo>
                    <a:pt x="9742" y="11440"/>
                  </a:lnTo>
                  <a:lnTo>
                    <a:pt x="9668" y="10997"/>
                  </a:lnTo>
                  <a:lnTo>
                    <a:pt x="9521" y="10628"/>
                  </a:lnTo>
                  <a:lnTo>
                    <a:pt x="9226" y="10259"/>
                  </a:lnTo>
                  <a:lnTo>
                    <a:pt x="8930" y="10038"/>
                  </a:lnTo>
                  <a:lnTo>
                    <a:pt x="8488" y="9816"/>
                  </a:lnTo>
                  <a:close/>
                  <a:moveTo>
                    <a:pt x="10111" y="9890"/>
                  </a:moveTo>
                  <a:lnTo>
                    <a:pt x="10111" y="11661"/>
                  </a:lnTo>
                  <a:lnTo>
                    <a:pt x="10111" y="12030"/>
                  </a:lnTo>
                  <a:lnTo>
                    <a:pt x="10259" y="12399"/>
                  </a:lnTo>
                  <a:lnTo>
                    <a:pt x="10480" y="12694"/>
                  </a:lnTo>
                  <a:lnTo>
                    <a:pt x="10775" y="12842"/>
                  </a:lnTo>
                  <a:lnTo>
                    <a:pt x="11071" y="12990"/>
                  </a:lnTo>
                  <a:lnTo>
                    <a:pt x="11440" y="13063"/>
                  </a:lnTo>
                  <a:lnTo>
                    <a:pt x="11809" y="12990"/>
                  </a:lnTo>
                  <a:lnTo>
                    <a:pt x="12178" y="12916"/>
                  </a:lnTo>
                  <a:lnTo>
                    <a:pt x="12473" y="12694"/>
                  </a:lnTo>
                  <a:lnTo>
                    <a:pt x="12620" y="12399"/>
                  </a:lnTo>
                  <a:lnTo>
                    <a:pt x="12768" y="12030"/>
                  </a:lnTo>
                  <a:lnTo>
                    <a:pt x="12842" y="11661"/>
                  </a:lnTo>
                  <a:lnTo>
                    <a:pt x="12842" y="9890"/>
                  </a:lnTo>
                  <a:lnTo>
                    <a:pt x="12104" y="9890"/>
                  </a:lnTo>
                  <a:lnTo>
                    <a:pt x="12104" y="11661"/>
                  </a:lnTo>
                  <a:lnTo>
                    <a:pt x="12030" y="11956"/>
                  </a:lnTo>
                  <a:lnTo>
                    <a:pt x="11956" y="12178"/>
                  </a:lnTo>
                  <a:lnTo>
                    <a:pt x="11735" y="12325"/>
                  </a:lnTo>
                  <a:lnTo>
                    <a:pt x="11440" y="12399"/>
                  </a:lnTo>
                  <a:lnTo>
                    <a:pt x="11292" y="12325"/>
                  </a:lnTo>
                  <a:lnTo>
                    <a:pt x="11144" y="12252"/>
                  </a:lnTo>
                  <a:lnTo>
                    <a:pt x="10997" y="12178"/>
                  </a:lnTo>
                  <a:lnTo>
                    <a:pt x="10923" y="12030"/>
                  </a:lnTo>
                  <a:lnTo>
                    <a:pt x="10849" y="11661"/>
                  </a:lnTo>
                  <a:lnTo>
                    <a:pt x="10849" y="9890"/>
                  </a:lnTo>
                  <a:close/>
                  <a:moveTo>
                    <a:pt x="21476" y="9816"/>
                  </a:moveTo>
                  <a:lnTo>
                    <a:pt x="21107" y="9964"/>
                  </a:lnTo>
                  <a:lnTo>
                    <a:pt x="20812" y="10259"/>
                  </a:lnTo>
                  <a:lnTo>
                    <a:pt x="20591" y="10554"/>
                  </a:lnTo>
                  <a:lnTo>
                    <a:pt x="20443" y="10923"/>
                  </a:lnTo>
                  <a:lnTo>
                    <a:pt x="20443" y="11366"/>
                  </a:lnTo>
                  <a:lnTo>
                    <a:pt x="20443" y="11809"/>
                  </a:lnTo>
                  <a:lnTo>
                    <a:pt x="20591" y="12178"/>
                  </a:lnTo>
                  <a:lnTo>
                    <a:pt x="20812" y="12473"/>
                  </a:lnTo>
                  <a:lnTo>
                    <a:pt x="21107" y="12694"/>
                  </a:lnTo>
                  <a:lnTo>
                    <a:pt x="21476" y="12842"/>
                  </a:lnTo>
                  <a:lnTo>
                    <a:pt x="21919" y="12916"/>
                  </a:lnTo>
                  <a:lnTo>
                    <a:pt x="22214" y="12916"/>
                  </a:lnTo>
                  <a:lnTo>
                    <a:pt x="22510" y="12768"/>
                  </a:lnTo>
                  <a:lnTo>
                    <a:pt x="22805" y="12621"/>
                  </a:lnTo>
                  <a:lnTo>
                    <a:pt x="22879" y="12473"/>
                  </a:lnTo>
                  <a:lnTo>
                    <a:pt x="22879" y="12842"/>
                  </a:lnTo>
                  <a:lnTo>
                    <a:pt x="22805" y="13211"/>
                  </a:lnTo>
                  <a:lnTo>
                    <a:pt x="22583" y="13432"/>
                  </a:lnTo>
                  <a:lnTo>
                    <a:pt x="22288" y="13654"/>
                  </a:lnTo>
                  <a:lnTo>
                    <a:pt x="21624" y="13654"/>
                  </a:lnTo>
                  <a:lnTo>
                    <a:pt x="21329" y="13580"/>
                  </a:lnTo>
                  <a:lnTo>
                    <a:pt x="21107" y="13432"/>
                  </a:lnTo>
                  <a:lnTo>
                    <a:pt x="20960" y="13211"/>
                  </a:lnTo>
                  <a:lnTo>
                    <a:pt x="20443" y="13654"/>
                  </a:lnTo>
                  <a:lnTo>
                    <a:pt x="20738" y="13949"/>
                  </a:lnTo>
                  <a:lnTo>
                    <a:pt x="21034" y="14170"/>
                  </a:lnTo>
                  <a:lnTo>
                    <a:pt x="21476" y="14318"/>
                  </a:lnTo>
                  <a:lnTo>
                    <a:pt x="21919" y="14392"/>
                  </a:lnTo>
                  <a:lnTo>
                    <a:pt x="22362" y="14318"/>
                  </a:lnTo>
                  <a:lnTo>
                    <a:pt x="22805" y="14170"/>
                  </a:lnTo>
                  <a:lnTo>
                    <a:pt x="23100" y="13949"/>
                  </a:lnTo>
                  <a:lnTo>
                    <a:pt x="23395" y="13654"/>
                  </a:lnTo>
                  <a:lnTo>
                    <a:pt x="23543" y="13285"/>
                  </a:lnTo>
                  <a:lnTo>
                    <a:pt x="23617" y="12842"/>
                  </a:lnTo>
                  <a:lnTo>
                    <a:pt x="23617" y="9890"/>
                  </a:lnTo>
                  <a:lnTo>
                    <a:pt x="22879" y="9890"/>
                  </a:lnTo>
                  <a:lnTo>
                    <a:pt x="22879" y="10222"/>
                  </a:lnTo>
                  <a:lnTo>
                    <a:pt x="22805" y="10111"/>
                  </a:lnTo>
                  <a:lnTo>
                    <a:pt x="22583" y="9964"/>
                  </a:lnTo>
                  <a:lnTo>
                    <a:pt x="22214" y="9816"/>
                  </a:lnTo>
                  <a:close/>
                  <a:moveTo>
                    <a:pt x="49668" y="73947"/>
                  </a:moveTo>
                  <a:lnTo>
                    <a:pt x="49520" y="74095"/>
                  </a:lnTo>
                  <a:lnTo>
                    <a:pt x="49446" y="74242"/>
                  </a:lnTo>
                  <a:lnTo>
                    <a:pt x="49446" y="74390"/>
                  </a:lnTo>
                  <a:lnTo>
                    <a:pt x="49446" y="74538"/>
                  </a:lnTo>
                  <a:lnTo>
                    <a:pt x="49520" y="74685"/>
                  </a:lnTo>
                  <a:lnTo>
                    <a:pt x="49668" y="74759"/>
                  </a:lnTo>
                  <a:lnTo>
                    <a:pt x="49889" y="74833"/>
                  </a:lnTo>
                  <a:lnTo>
                    <a:pt x="50037" y="74759"/>
                  </a:lnTo>
                  <a:lnTo>
                    <a:pt x="50184" y="74685"/>
                  </a:lnTo>
                  <a:lnTo>
                    <a:pt x="50258" y="74538"/>
                  </a:lnTo>
                  <a:lnTo>
                    <a:pt x="50258" y="74390"/>
                  </a:lnTo>
                  <a:lnTo>
                    <a:pt x="50258" y="74242"/>
                  </a:lnTo>
                  <a:lnTo>
                    <a:pt x="50184" y="74095"/>
                  </a:lnTo>
                  <a:lnTo>
                    <a:pt x="50037" y="73947"/>
                  </a:lnTo>
                  <a:close/>
                  <a:moveTo>
                    <a:pt x="63763" y="73947"/>
                  </a:moveTo>
                  <a:lnTo>
                    <a:pt x="63616" y="74095"/>
                  </a:lnTo>
                  <a:lnTo>
                    <a:pt x="63542" y="74242"/>
                  </a:lnTo>
                  <a:lnTo>
                    <a:pt x="63542" y="74390"/>
                  </a:lnTo>
                  <a:lnTo>
                    <a:pt x="63542" y="74538"/>
                  </a:lnTo>
                  <a:lnTo>
                    <a:pt x="63616" y="74685"/>
                  </a:lnTo>
                  <a:lnTo>
                    <a:pt x="63763" y="74759"/>
                  </a:lnTo>
                  <a:lnTo>
                    <a:pt x="63985" y="74833"/>
                  </a:lnTo>
                  <a:lnTo>
                    <a:pt x="64132" y="74759"/>
                  </a:lnTo>
                  <a:lnTo>
                    <a:pt x="64280" y="74685"/>
                  </a:lnTo>
                  <a:lnTo>
                    <a:pt x="64354" y="74538"/>
                  </a:lnTo>
                  <a:lnTo>
                    <a:pt x="64354" y="74390"/>
                  </a:lnTo>
                  <a:lnTo>
                    <a:pt x="64354" y="74242"/>
                  </a:lnTo>
                  <a:lnTo>
                    <a:pt x="64280" y="74095"/>
                  </a:lnTo>
                  <a:lnTo>
                    <a:pt x="64132" y="73947"/>
                  </a:lnTo>
                  <a:close/>
                  <a:moveTo>
                    <a:pt x="86420" y="73947"/>
                  </a:moveTo>
                  <a:lnTo>
                    <a:pt x="86272" y="74095"/>
                  </a:lnTo>
                  <a:lnTo>
                    <a:pt x="86198" y="74242"/>
                  </a:lnTo>
                  <a:lnTo>
                    <a:pt x="86198" y="74390"/>
                  </a:lnTo>
                  <a:lnTo>
                    <a:pt x="86198" y="74538"/>
                  </a:lnTo>
                  <a:lnTo>
                    <a:pt x="86272" y="74685"/>
                  </a:lnTo>
                  <a:lnTo>
                    <a:pt x="86420" y="74759"/>
                  </a:lnTo>
                  <a:lnTo>
                    <a:pt x="86567" y="74833"/>
                  </a:lnTo>
                  <a:lnTo>
                    <a:pt x="86789" y="74759"/>
                  </a:lnTo>
                  <a:lnTo>
                    <a:pt x="86936" y="74685"/>
                  </a:lnTo>
                  <a:lnTo>
                    <a:pt x="87010" y="74538"/>
                  </a:lnTo>
                  <a:lnTo>
                    <a:pt x="87010" y="74390"/>
                  </a:lnTo>
                  <a:lnTo>
                    <a:pt x="87010" y="74242"/>
                  </a:lnTo>
                  <a:lnTo>
                    <a:pt x="86936" y="74095"/>
                  </a:lnTo>
                  <a:lnTo>
                    <a:pt x="86789" y="73947"/>
                  </a:lnTo>
                  <a:close/>
                  <a:moveTo>
                    <a:pt x="53579" y="74242"/>
                  </a:moveTo>
                  <a:lnTo>
                    <a:pt x="53431" y="74316"/>
                  </a:lnTo>
                  <a:lnTo>
                    <a:pt x="53284" y="74390"/>
                  </a:lnTo>
                  <a:lnTo>
                    <a:pt x="53210" y="74538"/>
                  </a:lnTo>
                  <a:lnTo>
                    <a:pt x="53136" y="74685"/>
                  </a:lnTo>
                  <a:lnTo>
                    <a:pt x="53210" y="74833"/>
                  </a:lnTo>
                  <a:lnTo>
                    <a:pt x="53284" y="74980"/>
                  </a:lnTo>
                  <a:lnTo>
                    <a:pt x="53431" y="75054"/>
                  </a:lnTo>
                  <a:lnTo>
                    <a:pt x="53579" y="75128"/>
                  </a:lnTo>
                  <a:lnTo>
                    <a:pt x="53727" y="75054"/>
                  </a:lnTo>
                  <a:lnTo>
                    <a:pt x="53874" y="74980"/>
                  </a:lnTo>
                  <a:lnTo>
                    <a:pt x="53948" y="74833"/>
                  </a:lnTo>
                  <a:lnTo>
                    <a:pt x="54022" y="74685"/>
                  </a:lnTo>
                  <a:lnTo>
                    <a:pt x="53948" y="74538"/>
                  </a:lnTo>
                  <a:lnTo>
                    <a:pt x="53874" y="74390"/>
                  </a:lnTo>
                  <a:lnTo>
                    <a:pt x="53727" y="74316"/>
                  </a:lnTo>
                  <a:lnTo>
                    <a:pt x="53579" y="74242"/>
                  </a:lnTo>
                  <a:close/>
                  <a:moveTo>
                    <a:pt x="45240" y="76014"/>
                  </a:moveTo>
                  <a:lnTo>
                    <a:pt x="45461" y="76087"/>
                  </a:lnTo>
                  <a:lnTo>
                    <a:pt x="45609" y="76235"/>
                  </a:lnTo>
                  <a:lnTo>
                    <a:pt x="45756" y="76383"/>
                  </a:lnTo>
                  <a:lnTo>
                    <a:pt x="45830" y="76604"/>
                  </a:lnTo>
                  <a:lnTo>
                    <a:pt x="44157" y="76604"/>
                  </a:lnTo>
                  <a:lnTo>
                    <a:pt x="44206" y="76456"/>
                  </a:lnTo>
                  <a:lnTo>
                    <a:pt x="44354" y="76235"/>
                  </a:lnTo>
                  <a:lnTo>
                    <a:pt x="44502" y="76087"/>
                  </a:lnTo>
                  <a:lnTo>
                    <a:pt x="44723" y="76014"/>
                  </a:lnTo>
                  <a:close/>
                  <a:moveTo>
                    <a:pt x="79482" y="76014"/>
                  </a:moveTo>
                  <a:lnTo>
                    <a:pt x="79704" y="76087"/>
                  </a:lnTo>
                  <a:lnTo>
                    <a:pt x="79851" y="76235"/>
                  </a:lnTo>
                  <a:lnTo>
                    <a:pt x="79999" y="76383"/>
                  </a:lnTo>
                  <a:lnTo>
                    <a:pt x="80073" y="76604"/>
                  </a:lnTo>
                  <a:lnTo>
                    <a:pt x="78400" y="76604"/>
                  </a:lnTo>
                  <a:lnTo>
                    <a:pt x="78449" y="76456"/>
                  </a:lnTo>
                  <a:lnTo>
                    <a:pt x="78597" y="76235"/>
                  </a:lnTo>
                  <a:lnTo>
                    <a:pt x="78818" y="76087"/>
                  </a:lnTo>
                  <a:lnTo>
                    <a:pt x="79040" y="76014"/>
                  </a:lnTo>
                  <a:close/>
                  <a:moveTo>
                    <a:pt x="92766" y="76014"/>
                  </a:moveTo>
                  <a:lnTo>
                    <a:pt x="92988" y="76087"/>
                  </a:lnTo>
                  <a:lnTo>
                    <a:pt x="93135" y="76235"/>
                  </a:lnTo>
                  <a:lnTo>
                    <a:pt x="93283" y="76456"/>
                  </a:lnTo>
                  <a:lnTo>
                    <a:pt x="93357" y="76604"/>
                  </a:lnTo>
                  <a:lnTo>
                    <a:pt x="93357" y="76899"/>
                  </a:lnTo>
                  <a:lnTo>
                    <a:pt x="93357" y="77121"/>
                  </a:lnTo>
                  <a:lnTo>
                    <a:pt x="93283" y="77342"/>
                  </a:lnTo>
                  <a:lnTo>
                    <a:pt x="93135" y="77563"/>
                  </a:lnTo>
                  <a:lnTo>
                    <a:pt x="92988" y="77637"/>
                  </a:lnTo>
                  <a:lnTo>
                    <a:pt x="92766" y="77785"/>
                  </a:lnTo>
                  <a:lnTo>
                    <a:pt x="92250" y="77785"/>
                  </a:lnTo>
                  <a:lnTo>
                    <a:pt x="92028" y="77637"/>
                  </a:lnTo>
                  <a:lnTo>
                    <a:pt x="91881" y="77563"/>
                  </a:lnTo>
                  <a:lnTo>
                    <a:pt x="91733" y="77342"/>
                  </a:lnTo>
                  <a:lnTo>
                    <a:pt x="91659" y="77121"/>
                  </a:lnTo>
                  <a:lnTo>
                    <a:pt x="91659" y="76899"/>
                  </a:lnTo>
                  <a:lnTo>
                    <a:pt x="91659" y="76604"/>
                  </a:lnTo>
                  <a:lnTo>
                    <a:pt x="91733" y="76456"/>
                  </a:lnTo>
                  <a:lnTo>
                    <a:pt x="91881" y="76235"/>
                  </a:lnTo>
                  <a:lnTo>
                    <a:pt x="92028" y="76087"/>
                  </a:lnTo>
                  <a:lnTo>
                    <a:pt x="92250" y="76014"/>
                  </a:lnTo>
                  <a:close/>
                  <a:moveTo>
                    <a:pt x="59261" y="76014"/>
                  </a:moveTo>
                  <a:lnTo>
                    <a:pt x="59483" y="76161"/>
                  </a:lnTo>
                  <a:lnTo>
                    <a:pt x="59704" y="76235"/>
                  </a:lnTo>
                  <a:lnTo>
                    <a:pt x="59778" y="76456"/>
                  </a:lnTo>
                  <a:lnTo>
                    <a:pt x="59852" y="76678"/>
                  </a:lnTo>
                  <a:lnTo>
                    <a:pt x="59926" y="76973"/>
                  </a:lnTo>
                  <a:lnTo>
                    <a:pt x="59852" y="77342"/>
                  </a:lnTo>
                  <a:lnTo>
                    <a:pt x="59630" y="77637"/>
                  </a:lnTo>
                  <a:lnTo>
                    <a:pt x="59409" y="77859"/>
                  </a:lnTo>
                  <a:lnTo>
                    <a:pt x="59040" y="77932"/>
                  </a:lnTo>
                  <a:lnTo>
                    <a:pt x="58745" y="77859"/>
                  </a:lnTo>
                  <a:lnTo>
                    <a:pt x="58597" y="77785"/>
                  </a:lnTo>
                  <a:lnTo>
                    <a:pt x="58376" y="77637"/>
                  </a:lnTo>
                  <a:lnTo>
                    <a:pt x="58228" y="77416"/>
                  </a:lnTo>
                  <a:lnTo>
                    <a:pt x="58154" y="77194"/>
                  </a:lnTo>
                  <a:lnTo>
                    <a:pt x="58154" y="76973"/>
                  </a:lnTo>
                  <a:lnTo>
                    <a:pt x="58154" y="76678"/>
                  </a:lnTo>
                  <a:lnTo>
                    <a:pt x="58228" y="76456"/>
                  </a:lnTo>
                  <a:lnTo>
                    <a:pt x="58376" y="76235"/>
                  </a:lnTo>
                  <a:lnTo>
                    <a:pt x="58597" y="76161"/>
                  </a:lnTo>
                  <a:lnTo>
                    <a:pt x="58745" y="76014"/>
                  </a:lnTo>
                  <a:close/>
                  <a:moveTo>
                    <a:pt x="66641" y="76014"/>
                  </a:moveTo>
                  <a:lnTo>
                    <a:pt x="66863" y="76161"/>
                  </a:lnTo>
                  <a:lnTo>
                    <a:pt x="67084" y="76309"/>
                  </a:lnTo>
                  <a:lnTo>
                    <a:pt x="67232" y="76456"/>
                  </a:lnTo>
                  <a:lnTo>
                    <a:pt x="67306" y="76678"/>
                  </a:lnTo>
                  <a:lnTo>
                    <a:pt x="67306" y="76973"/>
                  </a:lnTo>
                  <a:lnTo>
                    <a:pt x="67306" y="77194"/>
                  </a:lnTo>
                  <a:lnTo>
                    <a:pt x="67232" y="77416"/>
                  </a:lnTo>
                  <a:lnTo>
                    <a:pt x="67084" y="77637"/>
                  </a:lnTo>
                  <a:lnTo>
                    <a:pt x="66863" y="77785"/>
                  </a:lnTo>
                  <a:lnTo>
                    <a:pt x="66641" y="77859"/>
                  </a:lnTo>
                  <a:lnTo>
                    <a:pt x="66420" y="77932"/>
                  </a:lnTo>
                  <a:lnTo>
                    <a:pt x="66199" y="77859"/>
                  </a:lnTo>
                  <a:lnTo>
                    <a:pt x="65977" y="77785"/>
                  </a:lnTo>
                  <a:lnTo>
                    <a:pt x="65756" y="77637"/>
                  </a:lnTo>
                  <a:lnTo>
                    <a:pt x="65608" y="77416"/>
                  </a:lnTo>
                  <a:lnTo>
                    <a:pt x="65534" y="77194"/>
                  </a:lnTo>
                  <a:lnTo>
                    <a:pt x="65534" y="76973"/>
                  </a:lnTo>
                  <a:lnTo>
                    <a:pt x="65534" y="76678"/>
                  </a:lnTo>
                  <a:lnTo>
                    <a:pt x="65608" y="76456"/>
                  </a:lnTo>
                  <a:lnTo>
                    <a:pt x="65756" y="76309"/>
                  </a:lnTo>
                  <a:lnTo>
                    <a:pt x="65977" y="76161"/>
                  </a:lnTo>
                  <a:lnTo>
                    <a:pt x="66199" y="76014"/>
                  </a:lnTo>
                  <a:close/>
                  <a:moveTo>
                    <a:pt x="39557" y="73947"/>
                  </a:moveTo>
                  <a:lnTo>
                    <a:pt x="41402" y="78523"/>
                  </a:lnTo>
                  <a:lnTo>
                    <a:pt x="41919" y="78523"/>
                  </a:lnTo>
                  <a:lnTo>
                    <a:pt x="43837" y="73947"/>
                  </a:lnTo>
                  <a:lnTo>
                    <a:pt x="43026" y="73947"/>
                  </a:lnTo>
                  <a:lnTo>
                    <a:pt x="41697" y="77268"/>
                  </a:lnTo>
                  <a:lnTo>
                    <a:pt x="41697" y="77268"/>
                  </a:lnTo>
                  <a:lnTo>
                    <a:pt x="40369" y="73947"/>
                  </a:lnTo>
                  <a:close/>
                  <a:moveTo>
                    <a:pt x="48265" y="75349"/>
                  </a:moveTo>
                  <a:lnTo>
                    <a:pt x="48044" y="75423"/>
                  </a:lnTo>
                  <a:lnTo>
                    <a:pt x="47823" y="75497"/>
                  </a:lnTo>
                  <a:lnTo>
                    <a:pt x="47675" y="75718"/>
                  </a:lnTo>
                  <a:lnTo>
                    <a:pt x="47675" y="75423"/>
                  </a:lnTo>
                  <a:lnTo>
                    <a:pt x="46937" y="75423"/>
                  </a:lnTo>
                  <a:lnTo>
                    <a:pt x="46937" y="78523"/>
                  </a:lnTo>
                  <a:lnTo>
                    <a:pt x="47675" y="78523"/>
                  </a:lnTo>
                  <a:lnTo>
                    <a:pt x="47675" y="76752"/>
                  </a:lnTo>
                  <a:lnTo>
                    <a:pt x="47749" y="76456"/>
                  </a:lnTo>
                  <a:lnTo>
                    <a:pt x="47896" y="76161"/>
                  </a:lnTo>
                  <a:lnTo>
                    <a:pt x="48118" y="76014"/>
                  </a:lnTo>
                  <a:lnTo>
                    <a:pt x="48634" y="76014"/>
                  </a:lnTo>
                  <a:lnTo>
                    <a:pt x="48782" y="76161"/>
                  </a:lnTo>
                  <a:lnTo>
                    <a:pt x="49299" y="75718"/>
                  </a:lnTo>
                  <a:lnTo>
                    <a:pt x="49077" y="75497"/>
                  </a:lnTo>
                  <a:lnTo>
                    <a:pt x="48930" y="75423"/>
                  </a:lnTo>
                  <a:lnTo>
                    <a:pt x="48708" y="75349"/>
                  </a:lnTo>
                  <a:close/>
                  <a:moveTo>
                    <a:pt x="49520" y="75423"/>
                  </a:moveTo>
                  <a:lnTo>
                    <a:pt x="49520" y="78523"/>
                  </a:lnTo>
                  <a:lnTo>
                    <a:pt x="50184" y="78523"/>
                  </a:lnTo>
                  <a:lnTo>
                    <a:pt x="50184" y="75423"/>
                  </a:lnTo>
                  <a:close/>
                  <a:moveTo>
                    <a:pt x="52398" y="73726"/>
                  </a:moveTo>
                  <a:lnTo>
                    <a:pt x="52103" y="73800"/>
                  </a:lnTo>
                  <a:lnTo>
                    <a:pt x="51882" y="73873"/>
                  </a:lnTo>
                  <a:lnTo>
                    <a:pt x="51660" y="74095"/>
                  </a:lnTo>
                  <a:lnTo>
                    <a:pt x="51439" y="74316"/>
                  </a:lnTo>
                  <a:lnTo>
                    <a:pt x="51365" y="74538"/>
                  </a:lnTo>
                  <a:lnTo>
                    <a:pt x="51291" y="74833"/>
                  </a:lnTo>
                  <a:lnTo>
                    <a:pt x="51291" y="75423"/>
                  </a:lnTo>
                  <a:lnTo>
                    <a:pt x="50553" y="75423"/>
                  </a:lnTo>
                  <a:lnTo>
                    <a:pt x="50553" y="76014"/>
                  </a:lnTo>
                  <a:lnTo>
                    <a:pt x="51291" y="76014"/>
                  </a:lnTo>
                  <a:lnTo>
                    <a:pt x="51291" y="78523"/>
                  </a:lnTo>
                  <a:lnTo>
                    <a:pt x="52029" y="78523"/>
                  </a:lnTo>
                  <a:lnTo>
                    <a:pt x="52029" y="76014"/>
                  </a:lnTo>
                  <a:lnTo>
                    <a:pt x="53210" y="76014"/>
                  </a:lnTo>
                  <a:lnTo>
                    <a:pt x="53210" y="78523"/>
                  </a:lnTo>
                  <a:lnTo>
                    <a:pt x="53948" y="78523"/>
                  </a:lnTo>
                  <a:lnTo>
                    <a:pt x="53948" y="75423"/>
                  </a:lnTo>
                  <a:lnTo>
                    <a:pt x="52029" y="75423"/>
                  </a:lnTo>
                  <a:lnTo>
                    <a:pt x="52029" y="74833"/>
                  </a:lnTo>
                  <a:lnTo>
                    <a:pt x="52029" y="74685"/>
                  </a:lnTo>
                  <a:lnTo>
                    <a:pt x="52103" y="74538"/>
                  </a:lnTo>
                  <a:lnTo>
                    <a:pt x="52251" y="74464"/>
                  </a:lnTo>
                  <a:lnTo>
                    <a:pt x="52620" y="74464"/>
                  </a:lnTo>
                  <a:lnTo>
                    <a:pt x="52767" y="74538"/>
                  </a:lnTo>
                  <a:lnTo>
                    <a:pt x="53210" y="74095"/>
                  </a:lnTo>
                  <a:lnTo>
                    <a:pt x="52841" y="73873"/>
                  </a:lnTo>
                  <a:lnTo>
                    <a:pt x="52693" y="73800"/>
                  </a:lnTo>
                  <a:lnTo>
                    <a:pt x="52398" y="73726"/>
                  </a:lnTo>
                  <a:close/>
                  <a:moveTo>
                    <a:pt x="61697" y="74095"/>
                  </a:moveTo>
                  <a:lnTo>
                    <a:pt x="61697" y="75423"/>
                  </a:lnTo>
                  <a:lnTo>
                    <a:pt x="60959" y="75423"/>
                  </a:lnTo>
                  <a:lnTo>
                    <a:pt x="60959" y="76014"/>
                  </a:lnTo>
                  <a:lnTo>
                    <a:pt x="61697" y="76014"/>
                  </a:lnTo>
                  <a:lnTo>
                    <a:pt x="61697" y="78523"/>
                  </a:lnTo>
                  <a:lnTo>
                    <a:pt x="62435" y="78523"/>
                  </a:lnTo>
                  <a:lnTo>
                    <a:pt x="62435" y="76014"/>
                  </a:lnTo>
                  <a:lnTo>
                    <a:pt x="63173" y="76014"/>
                  </a:lnTo>
                  <a:lnTo>
                    <a:pt x="63173" y="75423"/>
                  </a:lnTo>
                  <a:lnTo>
                    <a:pt x="62435" y="75423"/>
                  </a:lnTo>
                  <a:lnTo>
                    <a:pt x="62435" y="74095"/>
                  </a:lnTo>
                  <a:close/>
                  <a:moveTo>
                    <a:pt x="63616" y="75423"/>
                  </a:moveTo>
                  <a:lnTo>
                    <a:pt x="63616" y="78523"/>
                  </a:lnTo>
                  <a:lnTo>
                    <a:pt x="64280" y="78523"/>
                  </a:lnTo>
                  <a:lnTo>
                    <a:pt x="64280" y="75423"/>
                  </a:lnTo>
                  <a:close/>
                  <a:moveTo>
                    <a:pt x="69889" y="75349"/>
                  </a:moveTo>
                  <a:lnTo>
                    <a:pt x="69593" y="75497"/>
                  </a:lnTo>
                  <a:lnTo>
                    <a:pt x="69298" y="75645"/>
                  </a:lnTo>
                  <a:lnTo>
                    <a:pt x="69224" y="75792"/>
                  </a:lnTo>
                  <a:lnTo>
                    <a:pt x="69224" y="75423"/>
                  </a:lnTo>
                  <a:lnTo>
                    <a:pt x="68560" y="75423"/>
                  </a:lnTo>
                  <a:lnTo>
                    <a:pt x="68560" y="78523"/>
                  </a:lnTo>
                  <a:lnTo>
                    <a:pt x="69224" y="78523"/>
                  </a:lnTo>
                  <a:lnTo>
                    <a:pt x="69224" y="76678"/>
                  </a:lnTo>
                  <a:lnTo>
                    <a:pt x="69298" y="76530"/>
                  </a:lnTo>
                  <a:lnTo>
                    <a:pt x="69372" y="76309"/>
                  </a:lnTo>
                  <a:lnTo>
                    <a:pt x="69446" y="76161"/>
                  </a:lnTo>
                  <a:lnTo>
                    <a:pt x="69593" y="76087"/>
                  </a:lnTo>
                  <a:lnTo>
                    <a:pt x="69815" y="76014"/>
                  </a:lnTo>
                  <a:lnTo>
                    <a:pt x="70258" y="76014"/>
                  </a:lnTo>
                  <a:lnTo>
                    <a:pt x="70479" y="76161"/>
                  </a:lnTo>
                  <a:lnTo>
                    <a:pt x="70627" y="76456"/>
                  </a:lnTo>
                  <a:lnTo>
                    <a:pt x="70700" y="76678"/>
                  </a:lnTo>
                  <a:lnTo>
                    <a:pt x="70700" y="78523"/>
                  </a:lnTo>
                  <a:lnTo>
                    <a:pt x="71438" y="78523"/>
                  </a:lnTo>
                  <a:lnTo>
                    <a:pt x="71438" y="76530"/>
                  </a:lnTo>
                  <a:lnTo>
                    <a:pt x="71365" y="76235"/>
                  </a:lnTo>
                  <a:lnTo>
                    <a:pt x="71217" y="75940"/>
                  </a:lnTo>
                  <a:lnTo>
                    <a:pt x="71069" y="75718"/>
                  </a:lnTo>
                  <a:lnTo>
                    <a:pt x="70848" y="75497"/>
                  </a:lnTo>
                  <a:lnTo>
                    <a:pt x="70553" y="75349"/>
                  </a:lnTo>
                  <a:close/>
                  <a:moveTo>
                    <a:pt x="74538" y="73947"/>
                  </a:moveTo>
                  <a:lnTo>
                    <a:pt x="74538" y="74611"/>
                  </a:lnTo>
                  <a:lnTo>
                    <a:pt x="76014" y="74611"/>
                  </a:lnTo>
                  <a:lnTo>
                    <a:pt x="76014" y="78523"/>
                  </a:lnTo>
                  <a:lnTo>
                    <a:pt x="76752" y="78523"/>
                  </a:lnTo>
                  <a:lnTo>
                    <a:pt x="76752" y="74611"/>
                  </a:lnTo>
                  <a:lnTo>
                    <a:pt x="78228" y="74611"/>
                  </a:lnTo>
                  <a:lnTo>
                    <a:pt x="78228" y="73947"/>
                  </a:lnTo>
                  <a:close/>
                  <a:moveTo>
                    <a:pt x="84353" y="74095"/>
                  </a:moveTo>
                  <a:lnTo>
                    <a:pt x="84353" y="75423"/>
                  </a:lnTo>
                  <a:lnTo>
                    <a:pt x="83615" y="75423"/>
                  </a:lnTo>
                  <a:lnTo>
                    <a:pt x="83615" y="76014"/>
                  </a:lnTo>
                  <a:lnTo>
                    <a:pt x="84353" y="76014"/>
                  </a:lnTo>
                  <a:lnTo>
                    <a:pt x="84353" y="78523"/>
                  </a:lnTo>
                  <a:lnTo>
                    <a:pt x="85091" y="78523"/>
                  </a:lnTo>
                  <a:lnTo>
                    <a:pt x="85091" y="76014"/>
                  </a:lnTo>
                  <a:lnTo>
                    <a:pt x="85829" y="76014"/>
                  </a:lnTo>
                  <a:lnTo>
                    <a:pt x="85829" y="75423"/>
                  </a:lnTo>
                  <a:lnTo>
                    <a:pt x="85091" y="75423"/>
                  </a:lnTo>
                  <a:lnTo>
                    <a:pt x="85091" y="74095"/>
                  </a:lnTo>
                  <a:close/>
                  <a:moveTo>
                    <a:pt x="86198" y="75423"/>
                  </a:moveTo>
                  <a:lnTo>
                    <a:pt x="86198" y="78523"/>
                  </a:lnTo>
                  <a:lnTo>
                    <a:pt x="86936" y="78523"/>
                  </a:lnTo>
                  <a:lnTo>
                    <a:pt x="86936" y="75423"/>
                  </a:lnTo>
                  <a:close/>
                  <a:moveTo>
                    <a:pt x="88929" y="75349"/>
                  </a:moveTo>
                  <a:lnTo>
                    <a:pt x="88633" y="75497"/>
                  </a:lnTo>
                  <a:lnTo>
                    <a:pt x="88412" y="75645"/>
                  </a:lnTo>
                  <a:lnTo>
                    <a:pt x="88338" y="75743"/>
                  </a:lnTo>
                  <a:lnTo>
                    <a:pt x="88338" y="75423"/>
                  </a:lnTo>
                  <a:lnTo>
                    <a:pt x="87600" y="75423"/>
                  </a:lnTo>
                  <a:lnTo>
                    <a:pt x="87600" y="78523"/>
                  </a:lnTo>
                  <a:lnTo>
                    <a:pt x="88338" y="78523"/>
                  </a:lnTo>
                  <a:lnTo>
                    <a:pt x="88338" y="76530"/>
                  </a:lnTo>
                  <a:lnTo>
                    <a:pt x="88412" y="76309"/>
                  </a:lnTo>
                  <a:lnTo>
                    <a:pt x="88560" y="76161"/>
                  </a:lnTo>
                  <a:lnTo>
                    <a:pt x="88707" y="76087"/>
                  </a:lnTo>
                  <a:lnTo>
                    <a:pt x="88855" y="76014"/>
                  </a:lnTo>
                  <a:lnTo>
                    <a:pt x="89371" y="76014"/>
                  </a:lnTo>
                  <a:lnTo>
                    <a:pt x="89593" y="76161"/>
                  </a:lnTo>
                  <a:lnTo>
                    <a:pt x="89740" y="76456"/>
                  </a:lnTo>
                  <a:lnTo>
                    <a:pt x="89740" y="76678"/>
                  </a:lnTo>
                  <a:lnTo>
                    <a:pt x="89740" y="78523"/>
                  </a:lnTo>
                  <a:lnTo>
                    <a:pt x="90478" y="78523"/>
                  </a:lnTo>
                  <a:lnTo>
                    <a:pt x="90478" y="76530"/>
                  </a:lnTo>
                  <a:lnTo>
                    <a:pt x="90478" y="76235"/>
                  </a:lnTo>
                  <a:lnTo>
                    <a:pt x="90331" y="75940"/>
                  </a:lnTo>
                  <a:lnTo>
                    <a:pt x="90183" y="75718"/>
                  </a:lnTo>
                  <a:lnTo>
                    <a:pt x="89888" y="75497"/>
                  </a:lnTo>
                  <a:lnTo>
                    <a:pt x="89593" y="75349"/>
                  </a:lnTo>
                  <a:close/>
                  <a:moveTo>
                    <a:pt x="44575" y="75349"/>
                  </a:moveTo>
                  <a:lnTo>
                    <a:pt x="44206" y="75571"/>
                  </a:lnTo>
                  <a:lnTo>
                    <a:pt x="43837" y="75792"/>
                  </a:lnTo>
                  <a:lnTo>
                    <a:pt x="43616" y="76161"/>
                  </a:lnTo>
                  <a:lnTo>
                    <a:pt x="43468" y="76530"/>
                  </a:lnTo>
                  <a:lnTo>
                    <a:pt x="43395" y="76973"/>
                  </a:lnTo>
                  <a:lnTo>
                    <a:pt x="43468" y="77416"/>
                  </a:lnTo>
                  <a:lnTo>
                    <a:pt x="43616" y="77785"/>
                  </a:lnTo>
                  <a:lnTo>
                    <a:pt x="43911" y="78154"/>
                  </a:lnTo>
                  <a:lnTo>
                    <a:pt x="44206" y="78375"/>
                  </a:lnTo>
                  <a:lnTo>
                    <a:pt x="44649" y="78523"/>
                  </a:lnTo>
                  <a:lnTo>
                    <a:pt x="45092" y="78597"/>
                  </a:lnTo>
                  <a:lnTo>
                    <a:pt x="45387" y="78523"/>
                  </a:lnTo>
                  <a:lnTo>
                    <a:pt x="45756" y="78449"/>
                  </a:lnTo>
                  <a:lnTo>
                    <a:pt x="46051" y="78301"/>
                  </a:lnTo>
                  <a:lnTo>
                    <a:pt x="46273" y="78080"/>
                  </a:lnTo>
                  <a:lnTo>
                    <a:pt x="45830" y="77563"/>
                  </a:lnTo>
                  <a:lnTo>
                    <a:pt x="45682" y="77711"/>
                  </a:lnTo>
                  <a:lnTo>
                    <a:pt x="45535" y="77859"/>
                  </a:lnTo>
                  <a:lnTo>
                    <a:pt x="45313" y="77859"/>
                  </a:lnTo>
                  <a:lnTo>
                    <a:pt x="45018" y="77932"/>
                  </a:lnTo>
                  <a:lnTo>
                    <a:pt x="44797" y="77859"/>
                  </a:lnTo>
                  <a:lnTo>
                    <a:pt x="44575" y="77785"/>
                  </a:lnTo>
                  <a:lnTo>
                    <a:pt x="44354" y="77637"/>
                  </a:lnTo>
                  <a:lnTo>
                    <a:pt x="44206" y="77416"/>
                  </a:lnTo>
                  <a:lnTo>
                    <a:pt x="44133" y="77194"/>
                  </a:lnTo>
                  <a:lnTo>
                    <a:pt x="46494" y="77194"/>
                  </a:lnTo>
                  <a:lnTo>
                    <a:pt x="46494" y="77047"/>
                  </a:lnTo>
                  <a:lnTo>
                    <a:pt x="46494" y="76899"/>
                  </a:lnTo>
                  <a:lnTo>
                    <a:pt x="46494" y="76456"/>
                  </a:lnTo>
                  <a:lnTo>
                    <a:pt x="46347" y="76087"/>
                  </a:lnTo>
                  <a:lnTo>
                    <a:pt x="46125" y="75792"/>
                  </a:lnTo>
                  <a:lnTo>
                    <a:pt x="45756" y="75497"/>
                  </a:lnTo>
                  <a:lnTo>
                    <a:pt x="45461" y="75349"/>
                  </a:lnTo>
                  <a:close/>
                  <a:moveTo>
                    <a:pt x="55572" y="75349"/>
                  </a:moveTo>
                  <a:lnTo>
                    <a:pt x="55203" y="75571"/>
                  </a:lnTo>
                  <a:lnTo>
                    <a:pt x="54907" y="75792"/>
                  </a:lnTo>
                  <a:lnTo>
                    <a:pt x="54612" y="76161"/>
                  </a:lnTo>
                  <a:lnTo>
                    <a:pt x="54465" y="76530"/>
                  </a:lnTo>
                  <a:lnTo>
                    <a:pt x="54391" y="76973"/>
                  </a:lnTo>
                  <a:lnTo>
                    <a:pt x="54465" y="77416"/>
                  </a:lnTo>
                  <a:lnTo>
                    <a:pt x="54612" y="77785"/>
                  </a:lnTo>
                  <a:lnTo>
                    <a:pt x="54907" y="78154"/>
                  </a:lnTo>
                  <a:lnTo>
                    <a:pt x="55203" y="78375"/>
                  </a:lnTo>
                  <a:lnTo>
                    <a:pt x="55572" y="78523"/>
                  </a:lnTo>
                  <a:lnTo>
                    <a:pt x="56014" y="78597"/>
                  </a:lnTo>
                  <a:lnTo>
                    <a:pt x="56383" y="78523"/>
                  </a:lnTo>
                  <a:lnTo>
                    <a:pt x="56752" y="78449"/>
                  </a:lnTo>
                  <a:lnTo>
                    <a:pt x="57047" y="78301"/>
                  </a:lnTo>
                  <a:lnTo>
                    <a:pt x="57269" y="78080"/>
                  </a:lnTo>
                  <a:lnTo>
                    <a:pt x="56826" y="77563"/>
                  </a:lnTo>
                  <a:lnTo>
                    <a:pt x="56678" y="77711"/>
                  </a:lnTo>
                  <a:lnTo>
                    <a:pt x="56457" y="77785"/>
                  </a:lnTo>
                  <a:lnTo>
                    <a:pt x="56014" y="77932"/>
                  </a:lnTo>
                  <a:lnTo>
                    <a:pt x="55793" y="77859"/>
                  </a:lnTo>
                  <a:lnTo>
                    <a:pt x="55572" y="77785"/>
                  </a:lnTo>
                  <a:lnTo>
                    <a:pt x="55424" y="77637"/>
                  </a:lnTo>
                  <a:lnTo>
                    <a:pt x="55276" y="77416"/>
                  </a:lnTo>
                  <a:lnTo>
                    <a:pt x="55203" y="77194"/>
                  </a:lnTo>
                  <a:lnTo>
                    <a:pt x="55129" y="76973"/>
                  </a:lnTo>
                  <a:lnTo>
                    <a:pt x="55203" y="76678"/>
                  </a:lnTo>
                  <a:lnTo>
                    <a:pt x="55276" y="76456"/>
                  </a:lnTo>
                  <a:lnTo>
                    <a:pt x="55424" y="76309"/>
                  </a:lnTo>
                  <a:lnTo>
                    <a:pt x="55572" y="76161"/>
                  </a:lnTo>
                  <a:lnTo>
                    <a:pt x="55793" y="76014"/>
                  </a:lnTo>
                  <a:lnTo>
                    <a:pt x="56236" y="76014"/>
                  </a:lnTo>
                  <a:lnTo>
                    <a:pt x="56457" y="76087"/>
                  </a:lnTo>
                  <a:lnTo>
                    <a:pt x="56678" y="76235"/>
                  </a:lnTo>
                  <a:lnTo>
                    <a:pt x="56826" y="76309"/>
                  </a:lnTo>
                  <a:lnTo>
                    <a:pt x="57269" y="75866"/>
                  </a:lnTo>
                  <a:lnTo>
                    <a:pt x="57047" y="75645"/>
                  </a:lnTo>
                  <a:lnTo>
                    <a:pt x="56752" y="75497"/>
                  </a:lnTo>
                  <a:lnTo>
                    <a:pt x="56383" y="75349"/>
                  </a:lnTo>
                  <a:close/>
                  <a:moveTo>
                    <a:pt x="58523" y="75349"/>
                  </a:moveTo>
                  <a:lnTo>
                    <a:pt x="58154" y="75571"/>
                  </a:lnTo>
                  <a:lnTo>
                    <a:pt x="57859" y="75792"/>
                  </a:lnTo>
                  <a:lnTo>
                    <a:pt x="57564" y="76161"/>
                  </a:lnTo>
                  <a:lnTo>
                    <a:pt x="57416" y="76530"/>
                  </a:lnTo>
                  <a:lnTo>
                    <a:pt x="57416" y="76973"/>
                  </a:lnTo>
                  <a:lnTo>
                    <a:pt x="57416" y="77416"/>
                  </a:lnTo>
                  <a:lnTo>
                    <a:pt x="57564" y="77785"/>
                  </a:lnTo>
                  <a:lnTo>
                    <a:pt x="57859" y="78080"/>
                  </a:lnTo>
                  <a:lnTo>
                    <a:pt x="58154" y="78375"/>
                  </a:lnTo>
                  <a:lnTo>
                    <a:pt x="58523" y="78523"/>
                  </a:lnTo>
                  <a:lnTo>
                    <a:pt x="58892" y="78597"/>
                  </a:lnTo>
                  <a:lnTo>
                    <a:pt x="59261" y="78523"/>
                  </a:lnTo>
                  <a:lnTo>
                    <a:pt x="59557" y="78449"/>
                  </a:lnTo>
                  <a:lnTo>
                    <a:pt x="59778" y="78228"/>
                  </a:lnTo>
                  <a:lnTo>
                    <a:pt x="59852" y="78154"/>
                  </a:lnTo>
                  <a:lnTo>
                    <a:pt x="59852" y="78154"/>
                  </a:lnTo>
                  <a:lnTo>
                    <a:pt x="59852" y="78523"/>
                  </a:lnTo>
                  <a:lnTo>
                    <a:pt x="60590" y="78523"/>
                  </a:lnTo>
                  <a:lnTo>
                    <a:pt x="60590" y="75423"/>
                  </a:lnTo>
                  <a:lnTo>
                    <a:pt x="59852" y="75423"/>
                  </a:lnTo>
                  <a:lnTo>
                    <a:pt x="59852" y="75718"/>
                  </a:lnTo>
                  <a:lnTo>
                    <a:pt x="59852" y="75718"/>
                  </a:lnTo>
                  <a:lnTo>
                    <a:pt x="59778" y="75645"/>
                  </a:lnTo>
                  <a:lnTo>
                    <a:pt x="59557" y="75497"/>
                  </a:lnTo>
                  <a:lnTo>
                    <a:pt x="59261" y="75349"/>
                  </a:lnTo>
                  <a:close/>
                  <a:moveTo>
                    <a:pt x="65977" y="75349"/>
                  </a:moveTo>
                  <a:lnTo>
                    <a:pt x="65608" y="75571"/>
                  </a:lnTo>
                  <a:lnTo>
                    <a:pt x="65239" y="75792"/>
                  </a:lnTo>
                  <a:lnTo>
                    <a:pt x="65018" y="76161"/>
                  </a:lnTo>
                  <a:lnTo>
                    <a:pt x="64870" y="76530"/>
                  </a:lnTo>
                  <a:lnTo>
                    <a:pt x="64796" y="76973"/>
                  </a:lnTo>
                  <a:lnTo>
                    <a:pt x="64870" y="77416"/>
                  </a:lnTo>
                  <a:lnTo>
                    <a:pt x="65018" y="77785"/>
                  </a:lnTo>
                  <a:lnTo>
                    <a:pt x="65239" y="78080"/>
                  </a:lnTo>
                  <a:lnTo>
                    <a:pt x="65608" y="78375"/>
                  </a:lnTo>
                  <a:lnTo>
                    <a:pt x="65977" y="78523"/>
                  </a:lnTo>
                  <a:lnTo>
                    <a:pt x="66420" y="78597"/>
                  </a:lnTo>
                  <a:lnTo>
                    <a:pt x="66863" y="78523"/>
                  </a:lnTo>
                  <a:lnTo>
                    <a:pt x="67232" y="78375"/>
                  </a:lnTo>
                  <a:lnTo>
                    <a:pt x="67601" y="78080"/>
                  </a:lnTo>
                  <a:lnTo>
                    <a:pt x="67822" y="77785"/>
                  </a:lnTo>
                  <a:lnTo>
                    <a:pt x="68044" y="77416"/>
                  </a:lnTo>
                  <a:lnTo>
                    <a:pt x="68044" y="76973"/>
                  </a:lnTo>
                  <a:lnTo>
                    <a:pt x="68044" y="76530"/>
                  </a:lnTo>
                  <a:lnTo>
                    <a:pt x="67822" y="76161"/>
                  </a:lnTo>
                  <a:lnTo>
                    <a:pt x="67601" y="75792"/>
                  </a:lnTo>
                  <a:lnTo>
                    <a:pt x="67232" y="75571"/>
                  </a:lnTo>
                  <a:lnTo>
                    <a:pt x="66863" y="75349"/>
                  </a:lnTo>
                  <a:close/>
                  <a:moveTo>
                    <a:pt x="78818" y="75349"/>
                  </a:moveTo>
                  <a:lnTo>
                    <a:pt x="78449" y="75571"/>
                  </a:lnTo>
                  <a:lnTo>
                    <a:pt x="78154" y="75792"/>
                  </a:lnTo>
                  <a:lnTo>
                    <a:pt x="77859" y="76161"/>
                  </a:lnTo>
                  <a:lnTo>
                    <a:pt x="77711" y="76530"/>
                  </a:lnTo>
                  <a:lnTo>
                    <a:pt x="77637" y="76973"/>
                  </a:lnTo>
                  <a:lnTo>
                    <a:pt x="77711" y="77416"/>
                  </a:lnTo>
                  <a:lnTo>
                    <a:pt x="77859" y="77785"/>
                  </a:lnTo>
                  <a:lnTo>
                    <a:pt x="78154" y="78154"/>
                  </a:lnTo>
                  <a:lnTo>
                    <a:pt x="78449" y="78375"/>
                  </a:lnTo>
                  <a:lnTo>
                    <a:pt x="78892" y="78523"/>
                  </a:lnTo>
                  <a:lnTo>
                    <a:pt x="79335" y="78597"/>
                  </a:lnTo>
                  <a:lnTo>
                    <a:pt x="79630" y="78523"/>
                  </a:lnTo>
                  <a:lnTo>
                    <a:pt x="79999" y="78449"/>
                  </a:lnTo>
                  <a:lnTo>
                    <a:pt x="80294" y="78301"/>
                  </a:lnTo>
                  <a:lnTo>
                    <a:pt x="80589" y="78080"/>
                  </a:lnTo>
                  <a:lnTo>
                    <a:pt x="80073" y="77563"/>
                  </a:lnTo>
                  <a:lnTo>
                    <a:pt x="79925" y="77711"/>
                  </a:lnTo>
                  <a:lnTo>
                    <a:pt x="79778" y="77859"/>
                  </a:lnTo>
                  <a:lnTo>
                    <a:pt x="79556" y="77859"/>
                  </a:lnTo>
                  <a:lnTo>
                    <a:pt x="79335" y="77932"/>
                  </a:lnTo>
                  <a:lnTo>
                    <a:pt x="79040" y="77859"/>
                  </a:lnTo>
                  <a:lnTo>
                    <a:pt x="78818" y="77785"/>
                  </a:lnTo>
                  <a:lnTo>
                    <a:pt x="78597" y="77637"/>
                  </a:lnTo>
                  <a:lnTo>
                    <a:pt x="78449" y="77416"/>
                  </a:lnTo>
                  <a:lnTo>
                    <a:pt x="78375" y="77194"/>
                  </a:lnTo>
                  <a:lnTo>
                    <a:pt x="80737" y="77194"/>
                  </a:lnTo>
                  <a:lnTo>
                    <a:pt x="80737" y="77047"/>
                  </a:lnTo>
                  <a:lnTo>
                    <a:pt x="80737" y="76899"/>
                  </a:lnTo>
                  <a:lnTo>
                    <a:pt x="80737" y="76456"/>
                  </a:lnTo>
                  <a:lnTo>
                    <a:pt x="80589" y="76087"/>
                  </a:lnTo>
                  <a:lnTo>
                    <a:pt x="80368" y="75792"/>
                  </a:lnTo>
                  <a:lnTo>
                    <a:pt x="80073" y="75497"/>
                  </a:lnTo>
                  <a:lnTo>
                    <a:pt x="79704" y="75349"/>
                  </a:lnTo>
                  <a:close/>
                  <a:moveTo>
                    <a:pt x="81918" y="75349"/>
                  </a:moveTo>
                  <a:lnTo>
                    <a:pt x="81623" y="75423"/>
                  </a:lnTo>
                  <a:lnTo>
                    <a:pt x="81401" y="75571"/>
                  </a:lnTo>
                  <a:lnTo>
                    <a:pt x="81254" y="75792"/>
                  </a:lnTo>
                  <a:lnTo>
                    <a:pt x="81180" y="76014"/>
                  </a:lnTo>
                  <a:lnTo>
                    <a:pt x="81106" y="76309"/>
                  </a:lnTo>
                  <a:lnTo>
                    <a:pt x="81180" y="76530"/>
                  </a:lnTo>
                  <a:lnTo>
                    <a:pt x="81254" y="76752"/>
                  </a:lnTo>
                  <a:lnTo>
                    <a:pt x="81401" y="76899"/>
                  </a:lnTo>
                  <a:lnTo>
                    <a:pt x="81549" y="77047"/>
                  </a:lnTo>
                  <a:lnTo>
                    <a:pt x="81918" y="77194"/>
                  </a:lnTo>
                  <a:lnTo>
                    <a:pt x="82287" y="77268"/>
                  </a:lnTo>
                  <a:lnTo>
                    <a:pt x="82656" y="77416"/>
                  </a:lnTo>
                  <a:lnTo>
                    <a:pt x="82730" y="77563"/>
                  </a:lnTo>
                  <a:lnTo>
                    <a:pt x="82730" y="77637"/>
                  </a:lnTo>
                  <a:lnTo>
                    <a:pt x="82730" y="77785"/>
                  </a:lnTo>
                  <a:lnTo>
                    <a:pt x="82656" y="77859"/>
                  </a:lnTo>
                  <a:lnTo>
                    <a:pt x="82434" y="77932"/>
                  </a:lnTo>
                  <a:lnTo>
                    <a:pt x="81992" y="77932"/>
                  </a:lnTo>
                  <a:lnTo>
                    <a:pt x="81770" y="77859"/>
                  </a:lnTo>
                  <a:lnTo>
                    <a:pt x="81549" y="77711"/>
                  </a:lnTo>
                  <a:lnTo>
                    <a:pt x="81401" y="77563"/>
                  </a:lnTo>
                  <a:lnTo>
                    <a:pt x="80958" y="78006"/>
                  </a:lnTo>
                  <a:lnTo>
                    <a:pt x="81327" y="78301"/>
                  </a:lnTo>
                  <a:lnTo>
                    <a:pt x="81770" y="78523"/>
                  </a:lnTo>
                  <a:lnTo>
                    <a:pt x="82213" y="78597"/>
                  </a:lnTo>
                  <a:lnTo>
                    <a:pt x="82730" y="78523"/>
                  </a:lnTo>
                  <a:lnTo>
                    <a:pt x="83099" y="78301"/>
                  </a:lnTo>
                  <a:lnTo>
                    <a:pt x="83246" y="78154"/>
                  </a:lnTo>
                  <a:lnTo>
                    <a:pt x="83320" y="78006"/>
                  </a:lnTo>
                  <a:lnTo>
                    <a:pt x="83394" y="77563"/>
                  </a:lnTo>
                  <a:lnTo>
                    <a:pt x="83394" y="77342"/>
                  </a:lnTo>
                  <a:lnTo>
                    <a:pt x="83320" y="77121"/>
                  </a:lnTo>
                  <a:lnTo>
                    <a:pt x="83172" y="76973"/>
                  </a:lnTo>
                  <a:lnTo>
                    <a:pt x="83025" y="76825"/>
                  </a:lnTo>
                  <a:lnTo>
                    <a:pt x="82582" y="76678"/>
                  </a:lnTo>
                  <a:lnTo>
                    <a:pt x="82213" y="76530"/>
                  </a:lnTo>
                  <a:lnTo>
                    <a:pt x="81918" y="76456"/>
                  </a:lnTo>
                  <a:lnTo>
                    <a:pt x="81844" y="76383"/>
                  </a:lnTo>
                  <a:lnTo>
                    <a:pt x="81770" y="76235"/>
                  </a:lnTo>
                  <a:lnTo>
                    <a:pt x="81844" y="76087"/>
                  </a:lnTo>
                  <a:lnTo>
                    <a:pt x="81918" y="76014"/>
                  </a:lnTo>
                  <a:lnTo>
                    <a:pt x="82287" y="75940"/>
                  </a:lnTo>
                  <a:lnTo>
                    <a:pt x="82434" y="76014"/>
                  </a:lnTo>
                  <a:lnTo>
                    <a:pt x="82656" y="76087"/>
                  </a:lnTo>
                  <a:lnTo>
                    <a:pt x="82803" y="76161"/>
                  </a:lnTo>
                  <a:lnTo>
                    <a:pt x="82951" y="76309"/>
                  </a:lnTo>
                  <a:lnTo>
                    <a:pt x="83394" y="75866"/>
                  </a:lnTo>
                  <a:lnTo>
                    <a:pt x="83246" y="75645"/>
                  </a:lnTo>
                  <a:lnTo>
                    <a:pt x="82951" y="75423"/>
                  </a:lnTo>
                  <a:lnTo>
                    <a:pt x="82656" y="75349"/>
                  </a:lnTo>
                  <a:close/>
                  <a:moveTo>
                    <a:pt x="72398" y="77637"/>
                  </a:moveTo>
                  <a:lnTo>
                    <a:pt x="72176" y="77785"/>
                  </a:lnTo>
                  <a:lnTo>
                    <a:pt x="72102" y="77932"/>
                  </a:lnTo>
                  <a:lnTo>
                    <a:pt x="72102" y="78154"/>
                  </a:lnTo>
                  <a:lnTo>
                    <a:pt x="72102" y="78301"/>
                  </a:lnTo>
                  <a:lnTo>
                    <a:pt x="72176" y="78449"/>
                  </a:lnTo>
                  <a:lnTo>
                    <a:pt x="72324" y="78523"/>
                  </a:lnTo>
                  <a:lnTo>
                    <a:pt x="72408" y="78565"/>
                  </a:lnTo>
                  <a:lnTo>
                    <a:pt x="72408" y="78565"/>
                  </a:lnTo>
                  <a:lnTo>
                    <a:pt x="72029" y="79261"/>
                  </a:lnTo>
                  <a:lnTo>
                    <a:pt x="72398" y="79482"/>
                  </a:lnTo>
                  <a:lnTo>
                    <a:pt x="72914" y="78597"/>
                  </a:lnTo>
                  <a:lnTo>
                    <a:pt x="72988" y="78301"/>
                  </a:lnTo>
                  <a:lnTo>
                    <a:pt x="73062" y="78154"/>
                  </a:lnTo>
                  <a:lnTo>
                    <a:pt x="72988" y="77932"/>
                  </a:lnTo>
                  <a:lnTo>
                    <a:pt x="72914" y="77785"/>
                  </a:lnTo>
                  <a:lnTo>
                    <a:pt x="72767" y="77637"/>
                  </a:lnTo>
                  <a:close/>
                  <a:moveTo>
                    <a:pt x="91954" y="75349"/>
                  </a:moveTo>
                  <a:lnTo>
                    <a:pt x="91585" y="75497"/>
                  </a:lnTo>
                  <a:lnTo>
                    <a:pt x="91290" y="75792"/>
                  </a:lnTo>
                  <a:lnTo>
                    <a:pt x="91069" y="76087"/>
                  </a:lnTo>
                  <a:lnTo>
                    <a:pt x="90921" y="76456"/>
                  </a:lnTo>
                  <a:lnTo>
                    <a:pt x="90921" y="76899"/>
                  </a:lnTo>
                  <a:lnTo>
                    <a:pt x="90921" y="77342"/>
                  </a:lnTo>
                  <a:lnTo>
                    <a:pt x="91069" y="77711"/>
                  </a:lnTo>
                  <a:lnTo>
                    <a:pt x="91290" y="78006"/>
                  </a:lnTo>
                  <a:lnTo>
                    <a:pt x="91585" y="78228"/>
                  </a:lnTo>
                  <a:lnTo>
                    <a:pt x="91954" y="78375"/>
                  </a:lnTo>
                  <a:lnTo>
                    <a:pt x="92397" y="78449"/>
                  </a:lnTo>
                  <a:lnTo>
                    <a:pt x="92692" y="78449"/>
                  </a:lnTo>
                  <a:lnTo>
                    <a:pt x="92988" y="78301"/>
                  </a:lnTo>
                  <a:lnTo>
                    <a:pt x="93283" y="78154"/>
                  </a:lnTo>
                  <a:lnTo>
                    <a:pt x="93357" y="78006"/>
                  </a:lnTo>
                  <a:lnTo>
                    <a:pt x="93357" y="78375"/>
                  </a:lnTo>
                  <a:lnTo>
                    <a:pt x="93283" y="78744"/>
                  </a:lnTo>
                  <a:lnTo>
                    <a:pt x="93061" y="78966"/>
                  </a:lnTo>
                  <a:lnTo>
                    <a:pt x="92766" y="79187"/>
                  </a:lnTo>
                  <a:lnTo>
                    <a:pt x="92102" y="79187"/>
                  </a:lnTo>
                  <a:lnTo>
                    <a:pt x="91807" y="79113"/>
                  </a:lnTo>
                  <a:lnTo>
                    <a:pt x="91585" y="78966"/>
                  </a:lnTo>
                  <a:lnTo>
                    <a:pt x="91438" y="78744"/>
                  </a:lnTo>
                  <a:lnTo>
                    <a:pt x="90921" y="79187"/>
                  </a:lnTo>
                  <a:lnTo>
                    <a:pt x="91216" y="79482"/>
                  </a:lnTo>
                  <a:lnTo>
                    <a:pt x="91512" y="79704"/>
                  </a:lnTo>
                  <a:lnTo>
                    <a:pt x="91954" y="79851"/>
                  </a:lnTo>
                  <a:lnTo>
                    <a:pt x="92397" y="79925"/>
                  </a:lnTo>
                  <a:lnTo>
                    <a:pt x="92840" y="79851"/>
                  </a:lnTo>
                  <a:lnTo>
                    <a:pt x="93283" y="79704"/>
                  </a:lnTo>
                  <a:lnTo>
                    <a:pt x="93578" y="79482"/>
                  </a:lnTo>
                  <a:lnTo>
                    <a:pt x="93873" y="79187"/>
                  </a:lnTo>
                  <a:lnTo>
                    <a:pt x="94021" y="78818"/>
                  </a:lnTo>
                  <a:lnTo>
                    <a:pt x="94021" y="78375"/>
                  </a:lnTo>
                  <a:lnTo>
                    <a:pt x="94021" y="75423"/>
                  </a:lnTo>
                  <a:lnTo>
                    <a:pt x="93357" y="75423"/>
                  </a:lnTo>
                  <a:lnTo>
                    <a:pt x="93357" y="75755"/>
                  </a:lnTo>
                  <a:lnTo>
                    <a:pt x="93283" y="75645"/>
                  </a:lnTo>
                  <a:lnTo>
                    <a:pt x="92988" y="75497"/>
                  </a:lnTo>
                  <a:lnTo>
                    <a:pt x="92692" y="75349"/>
                  </a:lnTo>
                  <a:close/>
                  <a:moveTo>
                    <a:pt x="58819" y="82213"/>
                  </a:moveTo>
                  <a:lnTo>
                    <a:pt x="58671" y="82360"/>
                  </a:lnTo>
                  <a:lnTo>
                    <a:pt x="58597" y="82508"/>
                  </a:lnTo>
                  <a:lnTo>
                    <a:pt x="58597" y="82656"/>
                  </a:lnTo>
                  <a:lnTo>
                    <a:pt x="58597" y="82803"/>
                  </a:lnTo>
                  <a:lnTo>
                    <a:pt x="58671" y="82951"/>
                  </a:lnTo>
                  <a:lnTo>
                    <a:pt x="58819" y="83025"/>
                  </a:lnTo>
                  <a:lnTo>
                    <a:pt x="58966" y="83098"/>
                  </a:lnTo>
                  <a:lnTo>
                    <a:pt x="59188" y="83025"/>
                  </a:lnTo>
                  <a:lnTo>
                    <a:pt x="59335" y="82951"/>
                  </a:lnTo>
                  <a:lnTo>
                    <a:pt x="59409" y="82803"/>
                  </a:lnTo>
                  <a:lnTo>
                    <a:pt x="59409" y="82656"/>
                  </a:lnTo>
                  <a:lnTo>
                    <a:pt x="59409" y="82508"/>
                  </a:lnTo>
                  <a:lnTo>
                    <a:pt x="59335" y="82360"/>
                  </a:lnTo>
                  <a:lnTo>
                    <a:pt x="59188" y="82213"/>
                  </a:lnTo>
                  <a:close/>
                  <a:moveTo>
                    <a:pt x="76383" y="82213"/>
                  </a:moveTo>
                  <a:lnTo>
                    <a:pt x="76235" y="82360"/>
                  </a:lnTo>
                  <a:lnTo>
                    <a:pt x="76088" y="82508"/>
                  </a:lnTo>
                  <a:lnTo>
                    <a:pt x="76088" y="82656"/>
                  </a:lnTo>
                  <a:lnTo>
                    <a:pt x="76088" y="82803"/>
                  </a:lnTo>
                  <a:lnTo>
                    <a:pt x="76235" y="82951"/>
                  </a:lnTo>
                  <a:lnTo>
                    <a:pt x="76383" y="83025"/>
                  </a:lnTo>
                  <a:lnTo>
                    <a:pt x="76530" y="83098"/>
                  </a:lnTo>
                  <a:lnTo>
                    <a:pt x="76678" y="83025"/>
                  </a:lnTo>
                  <a:lnTo>
                    <a:pt x="76826" y="82951"/>
                  </a:lnTo>
                  <a:lnTo>
                    <a:pt x="76899" y="82803"/>
                  </a:lnTo>
                  <a:lnTo>
                    <a:pt x="76973" y="82656"/>
                  </a:lnTo>
                  <a:lnTo>
                    <a:pt x="76899" y="82508"/>
                  </a:lnTo>
                  <a:lnTo>
                    <a:pt x="76826" y="82360"/>
                  </a:lnTo>
                  <a:lnTo>
                    <a:pt x="76678" y="82213"/>
                  </a:lnTo>
                  <a:close/>
                  <a:moveTo>
                    <a:pt x="51085" y="84687"/>
                  </a:moveTo>
                  <a:lnTo>
                    <a:pt x="52210" y="85930"/>
                  </a:lnTo>
                  <a:lnTo>
                    <a:pt x="52029" y="86050"/>
                  </a:lnTo>
                  <a:lnTo>
                    <a:pt x="51808" y="86124"/>
                  </a:lnTo>
                  <a:lnTo>
                    <a:pt x="51513" y="86198"/>
                  </a:lnTo>
                  <a:lnTo>
                    <a:pt x="51217" y="86124"/>
                  </a:lnTo>
                  <a:lnTo>
                    <a:pt x="50996" y="86124"/>
                  </a:lnTo>
                  <a:lnTo>
                    <a:pt x="50848" y="85976"/>
                  </a:lnTo>
                  <a:lnTo>
                    <a:pt x="50701" y="85829"/>
                  </a:lnTo>
                  <a:lnTo>
                    <a:pt x="50627" y="85681"/>
                  </a:lnTo>
                  <a:lnTo>
                    <a:pt x="50627" y="85460"/>
                  </a:lnTo>
                  <a:lnTo>
                    <a:pt x="50627" y="85165"/>
                  </a:lnTo>
                  <a:lnTo>
                    <a:pt x="50775" y="84943"/>
                  </a:lnTo>
                  <a:lnTo>
                    <a:pt x="50922" y="84796"/>
                  </a:lnTo>
                  <a:lnTo>
                    <a:pt x="51085" y="84687"/>
                  </a:lnTo>
                  <a:close/>
                  <a:moveTo>
                    <a:pt x="71807" y="84279"/>
                  </a:moveTo>
                  <a:lnTo>
                    <a:pt x="72029" y="84427"/>
                  </a:lnTo>
                  <a:lnTo>
                    <a:pt x="72250" y="84500"/>
                  </a:lnTo>
                  <a:lnTo>
                    <a:pt x="72398" y="84722"/>
                  </a:lnTo>
                  <a:lnTo>
                    <a:pt x="72471" y="84943"/>
                  </a:lnTo>
                  <a:lnTo>
                    <a:pt x="72471" y="85238"/>
                  </a:lnTo>
                  <a:lnTo>
                    <a:pt x="72398" y="85607"/>
                  </a:lnTo>
                  <a:lnTo>
                    <a:pt x="72250" y="85903"/>
                  </a:lnTo>
                  <a:lnTo>
                    <a:pt x="71955" y="86124"/>
                  </a:lnTo>
                  <a:lnTo>
                    <a:pt x="71586" y="86198"/>
                  </a:lnTo>
                  <a:lnTo>
                    <a:pt x="71365" y="86124"/>
                  </a:lnTo>
                  <a:lnTo>
                    <a:pt x="71143" y="86050"/>
                  </a:lnTo>
                  <a:lnTo>
                    <a:pt x="70922" y="85903"/>
                  </a:lnTo>
                  <a:lnTo>
                    <a:pt x="70848" y="85681"/>
                  </a:lnTo>
                  <a:lnTo>
                    <a:pt x="70700" y="85460"/>
                  </a:lnTo>
                  <a:lnTo>
                    <a:pt x="70700" y="85238"/>
                  </a:lnTo>
                  <a:lnTo>
                    <a:pt x="70700" y="84943"/>
                  </a:lnTo>
                  <a:lnTo>
                    <a:pt x="70848" y="84722"/>
                  </a:lnTo>
                  <a:lnTo>
                    <a:pt x="70922" y="84500"/>
                  </a:lnTo>
                  <a:lnTo>
                    <a:pt x="71143" y="84427"/>
                  </a:lnTo>
                  <a:lnTo>
                    <a:pt x="71365" y="84279"/>
                  </a:lnTo>
                  <a:close/>
                  <a:moveTo>
                    <a:pt x="79261" y="84279"/>
                  </a:moveTo>
                  <a:lnTo>
                    <a:pt x="79482" y="84427"/>
                  </a:lnTo>
                  <a:lnTo>
                    <a:pt x="79630" y="84574"/>
                  </a:lnTo>
                  <a:lnTo>
                    <a:pt x="79778" y="84722"/>
                  </a:lnTo>
                  <a:lnTo>
                    <a:pt x="79851" y="84943"/>
                  </a:lnTo>
                  <a:lnTo>
                    <a:pt x="79925" y="85238"/>
                  </a:lnTo>
                  <a:lnTo>
                    <a:pt x="79851" y="85460"/>
                  </a:lnTo>
                  <a:lnTo>
                    <a:pt x="79778" y="85681"/>
                  </a:lnTo>
                  <a:lnTo>
                    <a:pt x="79630" y="85903"/>
                  </a:lnTo>
                  <a:lnTo>
                    <a:pt x="79482" y="86050"/>
                  </a:lnTo>
                  <a:lnTo>
                    <a:pt x="79261" y="86124"/>
                  </a:lnTo>
                  <a:lnTo>
                    <a:pt x="78966" y="86198"/>
                  </a:lnTo>
                  <a:lnTo>
                    <a:pt x="78744" y="86124"/>
                  </a:lnTo>
                  <a:lnTo>
                    <a:pt x="78523" y="86050"/>
                  </a:lnTo>
                  <a:lnTo>
                    <a:pt x="78375" y="85903"/>
                  </a:lnTo>
                  <a:lnTo>
                    <a:pt x="78228" y="85681"/>
                  </a:lnTo>
                  <a:lnTo>
                    <a:pt x="78080" y="85460"/>
                  </a:lnTo>
                  <a:lnTo>
                    <a:pt x="78080" y="85238"/>
                  </a:lnTo>
                  <a:lnTo>
                    <a:pt x="78080" y="84943"/>
                  </a:lnTo>
                  <a:lnTo>
                    <a:pt x="78228" y="84722"/>
                  </a:lnTo>
                  <a:lnTo>
                    <a:pt x="78302" y="84574"/>
                  </a:lnTo>
                  <a:lnTo>
                    <a:pt x="78523" y="84427"/>
                  </a:lnTo>
                  <a:lnTo>
                    <a:pt x="78744" y="84279"/>
                  </a:lnTo>
                  <a:close/>
                  <a:moveTo>
                    <a:pt x="58671" y="83689"/>
                  </a:moveTo>
                  <a:lnTo>
                    <a:pt x="58671" y="86788"/>
                  </a:lnTo>
                  <a:lnTo>
                    <a:pt x="59335" y="86788"/>
                  </a:lnTo>
                  <a:lnTo>
                    <a:pt x="59335" y="83689"/>
                  </a:lnTo>
                  <a:close/>
                  <a:moveTo>
                    <a:pt x="61328" y="83615"/>
                  </a:moveTo>
                  <a:lnTo>
                    <a:pt x="61033" y="83763"/>
                  </a:lnTo>
                  <a:lnTo>
                    <a:pt x="60811" y="83910"/>
                  </a:lnTo>
                  <a:lnTo>
                    <a:pt x="60737" y="84021"/>
                  </a:lnTo>
                  <a:lnTo>
                    <a:pt x="60737" y="83689"/>
                  </a:lnTo>
                  <a:lnTo>
                    <a:pt x="59999" y="83689"/>
                  </a:lnTo>
                  <a:lnTo>
                    <a:pt x="59999" y="86788"/>
                  </a:lnTo>
                  <a:lnTo>
                    <a:pt x="60737" y="86788"/>
                  </a:lnTo>
                  <a:lnTo>
                    <a:pt x="60737" y="84943"/>
                  </a:lnTo>
                  <a:lnTo>
                    <a:pt x="60811" y="84722"/>
                  </a:lnTo>
                  <a:lnTo>
                    <a:pt x="60811" y="84574"/>
                  </a:lnTo>
                  <a:lnTo>
                    <a:pt x="60959" y="84427"/>
                  </a:lnTo>
                  <a:lnTo>
                    <a:pt x="61106" y="84353"/>
                  </a:lnTo>
                  <a:lnTo>
                    <a:pt x="61402" y="84279"/>
                  </a:lnTo>
                  <a:lnTo>
                    <a:pt x="61697" y="84279"/>
                  </a:lnTo>
                  <a:lnTo>
                    <a:pt x="61918" y="84427"/>
                  </a:lnTo>
                  <a:lnTo>
                    <a:pt x="62066" y="84648"/>
                  </a:lnTo>
                  <a:lnTo>
                    <a:pt x="62140" y="84943"/>
                  </a:lnTo>
                  <a:lnTo>
                    <a:pt x="62140" y="86788"/>
                  </a:lnTo>
                  <a:lnTo>
                    <a:pt x="62804" y="86788"/>
                  </a:lnTo>
                  <a:lnTo>
                    <a:pt x="62804" y="84943"/>
                  </a:lnTo>
                  <a:lnTo>
                    <a:pt x="62878" y="84722"/>
                  </a:lnTo>
                  <a:lnTo>
                    <a:pt x="62951" y="84574"/>
                  </a:lnTo>
                  <a:lnTo>
                    <a:pt x="63025" y="84427"/>
                  </a:lnTo>
                  <a:lnTo>
                    <a:pt x="63173" y="84353"/>
                  </a:lnTo>
                  <a:lnTo>
                    <a:pt x="63542" y="84279"/>
                  </a:lnTo>
                  <a:lnTo>
                    <a:pt x="63763" y="84279"/>
                  </a:lnTo>
                  <a:lnTo>
                    <a:pt x="63985" y="84427"/>
                  </a:lnTo>
                  <a:lnTo>
                    <a:pt x="64132" y="84648"/>
                  </a:lnTo>
                  <a:lnTo>
                    <a:pt x="64206" y="84943"/>
                  </a:lnTo>
                  <a:lnTo>
                    <a:pt x="64206" y="86788"/>
                  </a:lnTo>
                  <a:lnTo>
                    <a:pt x="64944" y="86788"/>
                  </a:lnTo>
                  <a:lnTo>
                    <a:pt x="64944" y="84796"/>
                  </a:lnTo>
                  <a:lnTo>
                    <a:pt x="64870" y="84427"/>
                  </a:lnTo>
                  <a:lnTo>
                    <a:pt x="64723" y="84132"/>
                  </a:lnTo>
                  <a:lnTo>
                    <a:pt x="64575" y="83910"/>
                  </a:lnTo>
                  <a:lnTo>
                    <a:pt x="64354" y="83763"/>
                  </a:lnTo>
                  <a:lnTo>
                    <a:pt x="64058" y="83615"/>
                  </a:lnTo>
                  <a:lnTo>
                    <a:pt x="63394" y="83615"/>
                  </a:lnTo>
                  <a:lnTo>
                    <a:pt x="63099" y="83763"/>
                  </a:lnTo>
                  <a:lnTo>
                    <a:pt x="62804" y="83910"/>
                  </a:lnTo>
                  <a:lnTo>
                    <a:pt x="62656" y="84132"/>
                  </a:lnTo>
                  <a:lnTo>
                    <a:pt x="62509" y="83910"/>
                  </a:lnTo>
                  <a:lnTo>
                    <a:pt x="62287" y="83763"/>
                  </a:lnTo>
                  <a:lnTo>
                    <a:pt x="61992" y="83615"/>
                  </a:lnTo>
                  <a:close/>
                  <a:moveTo>
                    <a:pt x="68782" y="82065"/>
                  </a:moveTo>
                  <a:lnTo>
                    <a:pt x="68782" y="86788"/>
                  </a:lnTo>
                  <a:lnTo>
                    <a:pt x="69520" y="86788"/>
                  </a:lnTo>
                  <a:lnTo>
                    <a:pt x="69520" y="82065"/>
                  </a:lnTo>
                  <a:close/>
                  <a:moveTo>
                    <a:pt x="74316" y="82360"/>
                  </a:moveTo>
                  <a:lnTo>
                    <a:pt x="74316" y="83689"/>
                  </a:lnTo>
                  <a:lnTo>
                    <a:pt x="73578" y="83689"/>
                  </a:lnTo>
                  <a:lnTo>
                    <a:pt x="73578" y="84279"/>
                  </a:lnTo>
                  <a:lnTo>
                    <a:pt x="74316" y="84279"/>
                  </a:lnTo>
                  <a:lnTo>
                    <a:pt x="74316" y="86788"/>
                  </a:lnTo>
                  <a:lnTo>
                    <a:pt x="74981" y="86788"/>
                  </a:lnTo>
                  <a:lnTo>
                    <a:pt x="74981" y="84279"/>
                  </a:lnTo>
                  <a:lnTo>
                    <a:pt x="75792" y="84279"/>
                  </a:lnTo>
                  <a:lnTo>
                    <a:pt x="75792" y="83689"/>
                  </a:lnTo>
                  <a:lnTo>
                    <a:pt x="74981" y="83689"/>
                  </a:lnTo>
                  <a:lnTo>
                    <a:pt x="74981" y="82360"/>
                  </a:lnTo>
                  <a:close/>
                  <a:moveTo>
                    <a:pt x="76161" y="83689"/>
                  </a:moveTo>
                  <a:lnTo>
                    <a:pt x="76161" y="86788"/>
                  </a:lnTo>
                  <a:lnTo>
                    <a:pt x="76899" y="86788"/>
                  </a:lnTo>
                  <a:lnTo>
                    <a:pt x="76899" y="83689"/>
                  </a:lnTo>
                  <a:close/>
                  <a:moveTo>
                    <a:pt x="82434" y="83615"/>
                  </a:moveTo>
                  <a:lnTo>
                    <a:pt x="82139" y="83763"/>
                  </a:lnTo>
                  <a:lnTo>
                    <a:pt x="81918" y="83910"/>
                  </a:lnTo>
                  <a:lnTo>
                    <a:pt x="81844" y="84009"/>
                  </a:lnTo>
                  <a:lnTo>
                    <a:pt x="81844" y="84009"/>
                  </a:lnTo>
                  <a:lnTo>
                    <a:pt x="81844" y="83689"/>
                  </a:lnTo>
                  <a:lnTo>
                    <a:pt x="81106" y="83689"/>
                  </a:lnTo>
                  <a:lnTo>
                    <a:pt x="81106" y="86788"/>
                  </a:lnTo>
                  <a:lnTo>
                    <a:pt x="81844" y="86788"/>
                  </a:lnTo>
                  <a:lnTo>
                    <a:pt x="81844" y="84796"/>
                  </a:lnTo>
                  <a:lnTo>
                    <a:pt x="81918" y="84574"/>
                  </a:lnTo>
                  <a:lnTo>
                    <a:pt x="81992" y="84427"/>
                  </a:lnTo>
                  <a:lnTo>
                    <a:pt x="82139" y="84353"/>
                  </a:lnTo>
                  <a:lnTo>
                    <a:pt x="82361" y="84279"/>
                  </a:lnTo>
                  <a:lnTo>
                    <a:pt x="82803" y="84279"/>
                  </a:lnTo>
                  <a:lnTo>
                    <a:pt x="83025" y="84427"/>
                  </a:lnTo>
                  <a:lnTo>
                    <a:pt x="83172" y="84722"/>
                  </a:lnTo>
                  <a:lnTo>
                    <a:pt x="83246" y="84943"/>
                  </a:lnTo>
                  <a:lnTo>
                    <a:pt x="83246" y="86788"/>
                  </a:lnTo>
                  <a:lnTo>
                    <a:pt x="83984" y="86788"/>
                  </a:lnTo>
                  <a:lnTo>
                    <a:pt x="83984" y="84796"/>
                  </a:lnTo>
                  <a:lnTo>
                    <a:pt x="83910" y="84500"/>
                  </a:lnTo>
                  <a:lnTo>
                    <a:pt x="83837" y="84205"/>
                  </a:lnTo>
                  <a:lnTo>
                    <a:pt x="83615" y="83984"/>
                  </a:lnTo>
                  <a:lnTo>
                    <a:pt x="83394" y="83763"/>
                  </a:lnTo>
                  <a:lnTo>
                    <a:pt x="83099" y="83615"/>
                  </a:lnTo>
                  <a:close/>
                  <a:moveTo>
                    <a:pt x="51660" y="82139"/>
                  </a:moveTo>
                  <a:lnTo>
                    <a:pt x="51291" y="82213"/>
                  </a:lnTo>
                  <a:lnTo>
                    <a:pt x="50996" y="82287"/>
                  </a:lnTo>
                  <a:lnTo>
                    <a:pt x="50701" y="82508"/>
                  </a:lnTo>
                  <a:lnTo>
                    <a:pt x="50553" y="82729"/>
                  </a:lnTo>
                  <a:lnTo>
                    <a:pt x="50406" y="83025"/>
                  </a:lnTo>
                  <a:lnTo>
                    <a:pt x="50332" y="83394"/>
                  </a:lnTo>
                  <a:lnTo>
                    <a:pt x="50406" y="83615"/>
                  </a:lnTo>
                  <a:lnTo>
                    <a:pt x="50479" y="83910"/>
                  </a:lnTo>
                  <a:lnTo>
                    <a:pt x="50716" y="84241"/>
                  </a:lnTo>
                  <a:lnTo>
                    <a:pt x="50406" y="84427"/>
                  </a:lnTo>
                  <a:lnTo>
                    <a:pt x="50110" y="84722"/>
                  </a:lnTo>
                  <a:lnTo>
                    <a:pt x="49963" y="85091"/>
                  </a:lnTo>
                  <a:lnTo>
                    <a:pt x="49889" y="85460"/>
                  </a:lnTo>
                  <a:lnTo>
                    <a:pt x="49963" y="85829"/>
                  </a:lnTo>
                  <a:lnTo>
                    <a:pt x="50110" y="86198"/>
                  </a:lnTo>
                  <a:lnTo>
                    <a:pt x="50332" y="86493"/>
                  </a:lnTo>
                  <a:lnTo>
                    <a:pt x="50627" y="86641"/>
                  </a:lnTo>
                  <a:lnTo>
                    <a:pt x="50996" y="86788"/>
                  </a:lnTo>
                  <a:lnTo>
                    <a:pt x="51439" y="86862"/>
                  </a:lnTo>
                  <a:lnTo>
                    <a:pt x="52029" y="86788"/>
                  </a:lnTo>
                  <a:lnTo>
                    <a:pt x="52472" y="86567"/>
                  </a:lnTo>
                  <a:lnTo>
                    <a:pt x="52655" y="86420"/>
                  </a:lnTo>
                  <a:lnTo>
                    <a:pt x="52655" y="86420"/>
                  </a:lnTo>
                  <a:lnTo>
                    <a:pt x="52989" y="86788"/>
                  </a:lnTo>
                  <a:lnTo>
                    <a:pt x="53874" y="86788"/>
                  </a:lnTo>
                  <a:lnTo>
                    <a:pt x="51439" y="84058"/>
                  </a:lnTo>
                  <a:lnTo>
                    <a:pt x="51144" y="83689"/>
                  </a:lnTo>
                  <a:lnTo>
                    <a:pt x="51070" y="83541"/>
                  </a:lnTo>
                  <a:lnTo>
                    <a:pt x="51070" y="83320"/>
                  </a:lnTo>
                  <a:lnTo>
                    <a:pt x="51144" y="83172"/>
                  </a:lnTo>
                  <a:lnTo>
                    <a:pt x="51217" y="82951"/>
                  </a:lnTo>
                  <a:lnTo>
                    <a:pt x="51439" y="82877"/>
                  </a:lnTo>
                  <a:lnTo>
                    <a:pt x="51660" y="82803"/>
                  </a:lnTo>
                  <a:lnTo>
                    <a:pt x="51882" y="82877"/>
                  </a:lnTo>
                  <a:lnTo>
                    <a:pt x="52103" y="82951"/>
                  </a:lnTo>
                  <a:lnTo>
                    <a:pt x="52398" y="83246"/>
                  </a:lnTo>
                  <a:lnTo>
                    <a:pt x="52915" y="82803"/>
                  </a:lnTo>
                  <a:lnTo>
                    <a:pt x="52620" y="82508"/>
                  </a:lnTo>
                  <a:lnTo>
                    <a:pt x="52177" y="82213"/>
                  </a:lnTo>
                  <a:lnTo>
                    <a:pt x="51955" y="82139"/>
                  </a:lnTo>
                  <a:close/>
                  <a:moveTo>
                    <a:pt x="56678" y="82139"/>
                  </a:moveTo>
                  <a:lnTo>
                    <a:pt x="56309" y="82213"/>
                  </a:lnTo>
                  <a:lnTo>
                    <a:pt x="55941" y="82287"/>
                  </a:lnTo>
                  <a:lnTo>
                    <a:pt x="55645" y="82508"/>
                  </a:lnTo>
                  <a:lnTo>
                    <a:pt x="55424" y="82729"/>
                  </a:lnTo>
                  <a:lnTo>
                    <a:pt x="55276" y="83025"/>
                  </a:lnTo>
                  <a:lnTo>
                    <a:pt x="55203" y="83394"/>
                  </a:lnTo>
                  <a:lnTo>
                    <a:pt x="55203" y="83763"/>
                  </a:lnTo>
                  <a:lnTo>
                    <a:pt x="55276" y="83984"/>
                  </a:lnTo>
                  <a:lnTo>
                    <a:pt x="55424" y="84205"/>
                  </a:lnTo>
                  <a:lnTo>
                    <a:pt x="55645" y="84353"/>
                  </a:lnTo>
                  <a:lnTo>
                    <a:pt x="56014" y="84648"/>
                  </a:lnTo>
                  <a:lnTo>
                    <a:pt x="56531" y="84796"/>
                  </a:lnTo>
                  <a:lnTo>
                    <a:pt x="56900" y="84943"/>
                  </a:lnTo>
                  <a:lnTo>
                    <a:pt x="57121" y="85091"/>
                  </a:lnTo>
                  <a:lnTo>
                    <a:pt x="57269" y="85165"/>
                  </a:lnTo>
                  <a:lnTo>
                    <a:pt x="57343" y="85386"/>
                  </a:lnTo>
                  <a:lnTo>
                    <a:pt x="57343" y="85534"/>
                  </a:lnTo>
                  <a:lnTo>
                    <a:pt x="57269" y="85829"/>
                  </a:lnTo>
                  <a:lnTo>
                    <a:pt x="57121" y="85976"/>
                  </a:lnTo>
                  <a:lnTo>
                    <a:pt x="56900" y="86124"/>
                  </a:lnTo>
                  <a:lnTo>
                    <a:pt x="56162" y="86124"/>
                  </a:lnTo>
                  <a:lnTo>
                    <a:pt x="55867" y="85976"/>
                  </a:lnTo>
                  <a:lnTo>
                    <a:pt x="55645" y="85829"/>
                  </a:lnTo>
                  <a:lnTo>
                    <a:pt x="55424" y="85607"/>
                  </a:lnTo>
                  <a:lnTo>
                    <a:pt x="54907" y="86050"/>
                  </a:lnTo>
                  <a:lnTo>
                    <a:pt x="55203" y="86419"/>
                  </a:lnTo>
                  <a:lnTo>
                    <a:pt x="55572" y="86641"/>
                  </a:lnTo>
                  <a:lnTo>
                    <a:pt x="56014" y="86788"/>
                  </a:lnTo>
                  <a:lnTo>
                    <a:pt x="56531" y="86862"/>
                  </a:lnTo>
                  <a:lnTo>
                    <a:pt x="56826" y="86862"/>
                  </a:lnTo>
                  <a:lnTo>
                    <a:pt x="57195" y="86788"/>
                  </a:lnTo>
                  <a:lnTo>
                    <a:pt x="57416" y="86641"/>
                  </a:lnTo>
                  <a:lnTo>
                    <a:pt x="57712" y="86493"/>
                  </a:lnTo>
                  <a:lnTo>
                    <a:pt x="57859" y="86272"/>
                  </a:lnTo>
                  <a:lnTo>
                    <a:pt x="58007" y="86050"/>
                  </a:lnTo>
                  <a:lnTo>
                    <a:pt x="58081" y="85829"/>
                  </a:lnTo>
                  <a:lnTo>
                    <a:pt x="58081" y="85534"/>
                  </a:lnTo>
                  <a:lnTo>
                    <a:pt x="58081" y="85165"/>
                  </a:lnTo>
                  <a:lnTo>
                    <a:pt x="58007" y="84943"/>
                  </a:lnTo>
                  <a:lnTo>
                    <a:pt x="57859" y="84722"/>
                  </a:lnTo>
                  <a:lnTo>
                    <a:pt x="57712" y="84500"/>
                  </a:lnTo>
                  <a:lnTo>
                    <a:pt x="57269" y="84279"/>
                  </a:lnTo>
                  <a:lnTo>
                    <a:pt x="56826" y="84058"/>
                  </a:lnTo>
                  <a:lnTo>
                    <a:pt x="56383" y="83910"/>
                  </a:lnTo>
                  <a:lnTo>
                    <a:pt x="56088" y="83689"/>
                  </a:lnTo>
                  <a:lnTo>
                    <a:pt x="55941" y="83541"/>
                  </a:lnTo>
                  <a:lnTo>
                    <a:pt x="55941" y="83394"/>
                  </a:lnTo>
                  <a:lnTo>
                    <a:pt x="56014" y="83172"/>
                  </a:lnTo>
                  <a:lnTo>
                    <a:pt x="56162" y="82951"/>
                  </a:lnTo>
                  <a:lnTo>
                    <a:pt x="56383" y="82877"/>
                  </a:lnTo>
                  <a:lnTo>
                    <a:pt x="56900" y="82877"/>
                  </a:lnTo>
                  <a:lnTo>
                    <a:pt x="57121" y="82951"/>
                  </a:lnTo>
                  <a:lnTo>
                    <a:pt x="57343" y="83098"/>
                  </a:lnTo>
                  <a:lnTo>
                    <a:pt x="57564" y="83320"/>
                  </a:lnTo>
                  <a:lnTo>
                    <a:pt x="58081" y="82803"/>
                  </a:lnTo>
                  <a:lnTo>
                    <a:pt x="57785" y="82508"/>
                  </a:lnTo>
                  <a:lnTo>
                    <a:pt x="57490" y="82360"/>
                  </a:lnTo>
                  <a:lnTo>
                    <a:pt x="57121" y="82213"/>
                  </a:lnTo>
                  <a:lnTo>
                    <a:pt x="56678" y="82139"/>
                  </a:lnTo>
                  <a:close/>
                  <a:moveTo>
                    <a:pt x="65461" y="83689"/>
                  </a:moveTo>
                  <a:lnTo>
                    <a:pt x="65461" y="85460"/>
                  </a:lnTo>
                  <a:lnTo>
                    <a:pt x="65461" y="85829"/>
                  </a:lnTo>
                  <a:lnTo>
                    <a:pt x="65608" y="86198"/>
                  </a:lnTo>
                  <a:lnTo>
                    <a:pt x="65830" y="86493"/>
                  </a:lnTo>
                  <a:lnTo>
                    <a:pt x="66125" y="86641"/>
                  </a:lnTo>
                  <a:lnTo>
                    <a:pt x="66420" y="86788"/>
                  </a:lnTo>
                  <a:lnTo>
                    <a:pt x="66789" y="86862"/>
                  </a:lnTo>
                  <a:lnTo>
                    <a:pt x="67232" y="86788"/>
                  </a:lnTo>
                  <a:lnTo>
                    <a:pt x="67527" y="86714"/>
                  </a:lnTo>
                  <a:lnTo>
                    <a:pt x="67822" y="86493"/>
                  </a:lnTo>
                  <a:lnTo>
                    <a:pt x="67970" y="86198"/>
                  </a:lnTo>
                  <a:lnTo>
                    <a:pt x="68117" y="85829"/>
                  </a:lnTo>
                  <a:lnTo>
                    <a:pt x="68191" y="85460"/>
                  </a:lnTo>
                  <a:lnTo>
                    <a:pt x="68191" y="83689"/>
                  </a:lnTo>
                  <a:lnTo>
                    <a:pt x="67453" y="83689"/>
                  </a:lnTo>
                  <a:lnTo>
                    <a:pt x="67453" y="85460"/>
                  </a:lnTo>
                  <a:lnTo>
                    <a:pt x="67453" y="85755"/>
                  </a:lnTo>
                  <a:lnTo>
                    <a:pt x="67306" y="85976"/>
                  </a:lnTo>
                  <a:lnTo>
                    <a:pt x="67084" y="86124"/>
                  </a:lnTo>
                  <a:lnTo>
                    <a:pt x="66789" y="86198"/>
                  </a:lnTo>
                  <a:lnTo>
                    <a:pt x="66641" y="86124"/>
                  </a:lnTo>
                  <a:lnTo>
                    <a:pt x="66494" y="86050"/>
                  </a:lnTo>
                  <a:lnTo>
                    <a:pt x="66346" y="85976"/>
                  </a:lnTo>
                  <a:lnTo>
                    <a:pt x="66272" y="85829"/>
                  </a:lnTo>
                  <a:lnTo>
                    <a:pt x="66199" y="85460"/>
                  </a:lnTo>
                  <a:lnTo>
                    <a:pt x="66199" y="83689"/>
                  </a:lnTo>
                  <a:close/>
                  <a:moveTo>
                    <a:pt x="71069" y="83615"/>
                  </a:moveTo>
                  <a:lnTo>
                    <a:pt x="70700" y="83836"/>
                  </a:lnTo>
                  <a:lnTo>
                    <a:pt x="70405" y="84058"/>
                  </a:lnTo>
                  <a:lnTo>
                    <a:pt x="70184" y="84427"/>
                  </a:lnTo>
                  <a:lnTo>
                    <a:pt x="70036" y="84796"/>
                  </a:lnTo>
                  <a:lnTo>
                    <a:pt x="69962" y="85238"/>
                  </a:lnTo>
                  <a:lnTo>
                    <a:pt x="70036" y="85681"/>
                  </a:lnTo>
                  <a:lnTo>
                    <a:pt x="70184" y="86050"/>
                  </a:lnTo>
                  <a:lnTo>
                    <a:pt x="70405" y="86345"/>
                  </a:lnTo>
                  <a:lnTo>
                    <a:pt x="70700" y="86641"/>
                  </a:lnTo>
                  <a:lnTo>
                    <a:pt x="71069" y="86788"/>
                  </a:lnTo>
                  <a:lnTo>
                    <a:pt x="71438" y="86862"/>
                  </a:lnTo>
                  <a:lnTo>
                    <a:pt x="71807" y="86788"/>
                  </a:lnTo>
                  <a:lnTo>
                    <a:pt x="72102" y="86714"/>
                  </a:lnTo>
                  <a:lnTo>
                    <a:pt x="72324" y="86493"/>
                  </a:lnTo>
                  <a:lnTo>
                    <a:pt x="72398" y="86419"/>
                  </a:lnTo>
                  <a:lnTo>
                    <a:pt x="72398" y="86419"/>
                  </a:lnTo>
                  <a:lnTo>
                    <a:pt x="72398" y="86788"/>
                  </a:lnTo>
                  <a:lnTo>
                    <a:pt x="73136" y="86788"/>
                  </a:lnTo>
                  <a:lnTo>
                    <a:pt x="73136" y="83689"/>
                  </a:lnTo>
                  <a:lnTo>
                    <a:pt x="72398" y="83689"/>
                  </a:lnTo>
                  <a:lnTo>
                    <a:pt x="72398" y="83984"/>
                  </a:lnTo>
                  <a:lnTo>
                    <a:pt x="72398" y="83984"/>
                  </a:lnTo>
                  <a:lnTo>
                    <a:pt x="72324" y="83910"/>
                  </a:lnTo>
                  <a:lnTo>
                    <a:pt x="72102" y="83763"/>
                  </a:lnTo>
                  <a:lnTo>
                    <a:pt x="71807" y="83615"/>
                  </a:lnTo>
                  <a:close/>
                  <a:moveTo>
                    <a:pt x="78523" y="83615"/>
                  </a:moveTo>
                  <a:lnTo>
                    <a:pt x="78154" y="83836"/>
                  </a:lnTo>
                  <a:lnTo>
                    <a:pt x="77859" y="84058"/>
                  </a:lnTo>
                  <a:lnTo>
                    <a:pt x="77564" y="84427"/>
                  </a:lnTo>
                  <a:lnTo>
                    <a:pt x="77416" y="84796"/>
                  </a:lnTo>
                  <a:lnTo>
                    <a:pt x="77342" y="85238"/>
                  </a:lnTo>
                  <a:lnTo>
                    <a:pt x="77416" y="85681"/>
                  </a:lnTo>
                  <a:lnTo>
                    <a:pt x="77564" y="86050"/>
                  </a:lnTo>
                  <a:lnTo>
                    <a:pt x="77859" y="86345"/>
                  </a:lnTo>
                  <a:lnTo>
                    <a:pt x="78154" y="86641"/>
                  </a:lnTo>
                  <a:lnTo>
                    <a:pt x="78523" y="86788"/>
                  </a:lnTo>
                  <a:lnTo>
                    <a:pt x="78966" y="86862"/>
                  </a:lnTo>
                  <a:lnTo>
                    <a:pt x="79409" y="86788"/>
                  </a:lnTo>
                  <a:lnTo>
                    <a:pt x="79851" y="86641"/>
                  </a:lnTo>
                  <a:lnTo>
                    <a:pt x="80147" y="86345"/>
                  </a:lnTo>
                  <a:lnTo>
                    <a:pt x="80442" y="86050"/>
                  </a:lnTo>
                  <a:lnTo>
                    <a:pt x="80589" y="85681"/>
                  </a:lnTo>
                  <a:lnTo>
                    <a:pt x="80663" y="85238"/>
                  </a:lnTo>
                  <a:lnTo>
                    <a:pt x="80589" y="84796"/>
                  </a:lnTo>
                  <a:lnTo>
                    <a:pt x="80442" y="84427"/>
                  </a:lnTo>
                  <a:lnTo>
                    <a:pt x="80147" y="84058"/>
                  </a:lnTo>
                  <a:lnTo>
                    <a:pt x="79851" y="83836"/>
                  </a:lnTo>
                  <a:lnTo>
                    <a:pt x="79409" y="83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4636525" y="1415650"/>
              <a:ext cx="2435400" cy="487100"/>
            </a:xfrm>
            <a:custGeom>
              <a:rect b="b" l="l" r="r" t="t"/>
              <a:pathLst>
                <a:path extrusionOk="0" h="19484" w="97416">
                  <a:moveTo>
                    <a:pt x="5905" y="0"/>
                  </a:moveTo>
                  <a:lnTo>
                    <a:pt x="5905" y="738"/>
                  </a:lnTo>
                  <a:lnTo>
                    <a:pt x="7455" y="738"/>
                  </a:lnTo>
                  <a:lnTo>
                    <a:pt x="7455" y="0"/>
                  </a:lnTo>
                  <a:close/>
                  <a:moveTo>
                    <a:pt x="9004" y="0"/>
                  </a:moveTo>
                  <a:lnTo>
                    <a:pt x="9004" y="738"/>
                  </a:lnTo>
                  <a:lnTo>
                    <a:pt x="10554" y="738"/>
                  </a:lnTo>
                  <a:lnTo>
                    <a:pt x="10554" y="0"/>
                  </a:lnTo>
                  <a:close/>
                  <a:moveTo>
                    <a:pt x="12030" y="0"/>
                  </a:moveTo>
                  <a:lnTo>
                    <a:pt x="12030" y="738"/>
                  </a:lnTo>
                  <a:lnTo>
                    <a:pt x="13580" y="738"/>
                  </a:lnTo>
                  <a:lnTo>
                    <a:pt x="13580" y="0"/>
                  </a:lnTo>
                  <a:close/>
                  <a:moveTo>
                    <a:pt x="15130" y="0"/>
                  </a:moveTo>
                  <a:lnTo>
                    <a:pt x="15130" y="738"/>
                  </a:lnTo>
                  <a:lnTo>
                    <a:pt x="16680" y="738"/>
                  </a:lnTo>
                  <a:lnTo>
                    <a:pt x="16680" y="0"/>
                  </a:lnTo>
                  <a:close/>
                  <a:moveTo>
                    <a:pt x="18229" y="0"/>
                  </a:moveTo>
                  <a:lnTo>
                    <a:pt x="18229" y="738"/>
                  </a:lnTo>
                  <a:lnTo>
                    <a:pt x="19779" y="738"/>
                  </a:lnTo>
                  <a:lnTo>
                    <a:pt x="19779" y="0"/>
                  </a:lnTo>
                  <a:close/>
                  <a:moveTo>
                    <a:pt x="21255" y="0"/>
                  </a:moveTo>
                  <a:lnTo>
                    <a:pt x="21255" y="738"/>
                  </a:lnTo>
                  <a:lnTo>
                    <a:pt x="22805" y="738"/>
                  </a:lnTo>
                  <a:lnTo>
                    <a:pt x="22805" y="0"/>
                  </a:lnTo>
                  <a:close/>
                  <a:moveTo>
                    <a:pt x="24355" y="0"/>
                  </a:moveTo>
                  <a:lnTo>
                    <a:pt x="24355" y="738"/>
                  </a:lnTo>
                  <a:lnTo>
                    <a:pt x="25904" y="738"/>
                  </a:lnTo>
                  <a:lnTo>
                    <a:pt x="25904" y="0"/>
                  </a:lnTo>
                  <a:close/>
                  <a:moveTo>
                    <a:pt x="27454" y="0"/>
                  </a:moveTo>
                  <a:lnTo>
                    <a:pt x="27454" y="738"/>
                  </a:lnTo>
                  <a:lnTo>
                    <a:pt x="29004" y="738"/>
                  </a:lnTo>
                  <a:lnTo>
                    <a:pt x="29004" y="0"/>
                  </a:lnTo>
                  <a:close/>
                  <a:moveTo>
                    <a:pt x="30554" y="0"/>
                  </a:moveTo>
                  <a:lnTo>
                    <a:pt x="30554" y="738"/>
                  </a:lnTo>
                  <a:lnTo>
                    <a:pt x="32030" y="738"/>
                  </a:lnTo>
                  <a:lnTo>
                    <a:pt x="32030" y="0"/>
                  </a:lnTo>
                  <a:close/>
                  <a:moveTo>
                    <a:pt x="33580" y="0"/>
                  </a:moveTo>
                  <a:lnTo>
                    <a:pt x="33580" y="738"/>
                  </a:lnTo>
                  <a:lnTo>
                    <a:pt x="35129" y="738"/>
                  </a:lnTo>
                  <a:lnTo>
                    <a:pt x="35129" y="0"/>
                  </a:lnTo>
                  <a:close/>
                  <a:moveTo>
                    <a:pt x="36679" y="0"/>
                  </a:moveTo>
                  <a:lnTo>
                    <a:pt x="36679" y="738"/>
                  </a:lnTo>
                  <a:lnTo>
                    <a:pt x="38229" y="738"/>
                  </a:lnTo>
                  <a:lnTo>
                    <a:pt x="38229" y="0"/>
                  </a:lnTo>
                  <a:close/>
                  <a:moveTo>
                    <a:pt x="39779" y="0"/>
                  </a:moveTo>
                  <a:lnTo>
                    <a:pt x="39779" y="738"/>
                  </a:lnTo>
                  <a:lnTo>
                    <a:pt x="41255" y="738"/>
                  </a:lnTo>
                  <a:lnTo>
                    <a:pt x="41255" y="0"/>
                  </a:lnTo>
                  <a:close/>
                  <a:moveTo>
                    <a:pt x="42804" y="0"/>
                  </a:moveTo>
                  <a:lnTo>
                    <a:pt x="42804" y="738"/>
                  </a:lnTo>
                  <a:lnTo>
                    <a:pt x="44354" y="738"/>
                  </a:lnTo>
                  <a:lnTo>
                    <a:pt x="44354" y="0"/>
                  </a:lnTo>
                  <a:close/>
                  <a:moveTo>
                    <a:pt x="45904" y="0"/>
                  </a:moveTo>
                  <a:lnTo>
                    <a:pt x="45904" y="738"/>
                  </a:lnTo>
                  <a:lnTo>
                    <a:pt x="47454" y="738"/>
                  </a:lnTo>
                  <a:lnTo>
                    <a:pt x="47454" y="0"/>
                  </a:lnTo>
                  <a:close/>
                  <a:moveTo>
                    <a:pt x="49004" y="0"/>
                  </a:moveTo>
                  <a:lnTo>
                    <a:pt x="49004" y="738"/>
                  </a:lnTo>
                  <a:lnTo>
                    <a:pt x="50480" y="738"/>
                  </a:lnTo>
                  <a:lnTo>
                    <a:pt x="50480" y="0"/>
                  </a:lnTo>
                  <a:close/>
                  <a:moveTo>
                    <a:pt x="52029" y="0"/>
                  </a:moveTo>
                  <a:lnTo>
                    <a:pt x="52029" y="738"/>
                  </a:lnTo>
                  <a:lnTo>
                    <a:pt x="53579" y="738"/>
                  </a:lnTo>
                  <a:lnTo>
                    <a:pt x="53579" y="0"/>
                  </a:lnTo>
                  <a:close/>
                  <a:moveTo>
                    <a:pt x="55129" y="0"/>
                  </a:moveTo>
                  <a:lnTo>
                    <a:pt x="55129" y="738"/>
                  </a:lnTo>
                  <a:lnTo>
                    <a:pt x="56679" y="738"/>
                  </a:lnTo>
                  <a:lnTo>
                    <a:pt x="56679" y="0"/>
                  </a:lnTo>
                  <a:close/>
                  <a:moveTo>
                    <a:pt x="58228" y="0"/>
                  </a:moveTo>
                  <a:lnTo>
                    <a:pt x="58228" y="738"/>
                  </a:lnTo>
                  <a:lnTo>
                    <a:pt x="59704" y="738"/>
                  </a:lnTo>
                  <a:lnTo>
                    <a:pt x="59704" y="0"/>
                  </a:lnTo>
                  <a:close/>
                  <a:moveTo>
                    <a:pt x="61254" y="0"/>
                  </a:moveTo>
                  <a:lnTo>
                    <a:pt x="61254" y="738"/>
                  </a:lnTo>
                  <a:lnTo>
                    <a:pt x="62804" y="738"/>
                  </a:lnTo>
                  <a:lnTo>
                    <a:pt x="62804" y="0"/>
                  </a:lnTo>
                  <a:close/>
                  <a:moveTo>
                    <a:pt x="64354" y="0"/>
                  </a:moveTo>
                  <a:lnTo>
                    <a:pt x="64354" y="738"/>
                  </a:lnTo>
                  <a:lnTo>
                    <a:pt x="65904" y="738"/>
                  </a:lnTo>
                  <a:lnTo>
                    <a:pt x="65904" y="0"/>
                  </a:lnTo>
                  <a:close/>
                  <a:moveTo>
                    <a:pt x="67453" y="0"/>
                  </a:moveTo>
                  <a:lnTo>
                    <a:pt x="67453" y="738"/>
                  </a:lnTo>
                  <a:lnTo>
                    <a:pt x="69003" y="738"/>
                  </a:lnTo>
                  <a:lnTo>
                    <a:pt x="69003" y="0"/>
                  </a:lnTo>
                  <a:close/>
                  <a:moveTo>
                    <a:pt x="70479" y="0"/>
                  </a:moveTo>
                  <a:lnTo>
                    <a:pt x="70479" y="738"/>
                  </a:lnTo>
                  <a:lnTo>
                    <a:pt x="72029" y="738"/>
                  </a:lnTo>
                  <a:lnTo>
                    <a:pt x="72029" y="0"/>
                  </a:lnTo>
                  <a:close/>
                  <a:moveTo>
                    <a:pt x="73579" y="0"/>
                  </a:moveTo>
                  <a:lnTo>
                    <a:pt x="73579" y="738"/>
                  </a:lnTo>
                  <a:lnTo>
                    <a:pt x="75128" y="738"/>
                  </a:lnTo>
                  <a:lnTo>
                    <a:pt x="75128" y="0"/>
                  </a:lnTo>
                  <a:close/>
                  <a:moveTo>
                    <a:pt x="76678" y="0"/>
                  </a:moveTo>
                  <a:lnTo>
                    <a:pt x="76678" y="738"/>
                  </a:lnTo>
                  <a:lnTo>
                    <a:pt x="78228" y="738"/>
                  </a:lnTo>
                  <a:lnTo>
                    <a:pt x="78228" y="0"/>
                  </a:lnTo>
                  <a:close/>
                  <a:moveTo>
                    <a:pt x="79704" y="0"/>
                  </a:moveTo>
                  <a:lnTo>
                    <a:pt x="79704" y="738"/>
                  </a:lnTo>
                  <a:lnTo>
                    <a:pt x="81254" y="738"/>
                  </a:lnTo>
                  <a:lnTo>
                    <a:pt x="81254" y="0"/>
                  </a:lnTo>
                  <a:close/>
                  <a:moveTo>
                    <a:pt x="82804" y="0"/>
                  </a:moveTo>
                  <a:lnTo>
                    <a:pt x="82804" y="738"/>
                  </a:lnTo>
                  <a:lnTo>
                    <a:pt x="84353" y="738"/>
                  </a:lnTo>
                  <a:lnTo>
                    <a:pt x="84353" y="0"/>
                  </a:lnTo>
                  <a:close/>
                  <a:moveTo>
                    <a:pt x="85903" y="0"/>
                  </a:moveTo>
                  <a:lnTo>
                    <a:pt x="85903" y="738"/>
                  </a:lnTo>
                  <a:lnTo>
                    <a:pt x="87453" y="738"/>
                  </a:lnTo>
                  <a:lnTo>
                    <a:pt x="87453" y="0"/>
                  </a:lnTo>
                  <a:close/>
                  <a:moveTo>
                    <a:pt x="88929" y="0"/>
                  </a:moveTo>
                  <a:lnTo>
                    <a:pt x="88929" y="738"/>
                  </a:lnTo>
                  <a:lnTo>
                    <a:pt x="90479" y="738"/>
                  </a:lnTo>
                  <a:lnTo>
                    <a:pt x="90479" y="0"/>
                  </a:lnTo>
                  <a:close/>
                  <a:moveTo>
                    <a:pt x="92028" y="0"/>
                  </a:moveTo>
                  <a:lnTo>
                    <a:pt x="92028" y="738"/>
                  </a:lnTo>
                  <a:lnTo>
                    <a:pt x="93578" y="738"/>
                  </a:lnTo>
                  <a:lnTo>
                    <a:pt x="93800" y="812"/>
                  </a:lnTo>
                  <a:lnTo>
                    <a:pt x="93873" y="0"/>
                  </a:lnTo>
                  <a:close/>
                  <a:moveTo>
                    <a:pt x="3839" y="0"/>
                  </a:moveTo>
                  <a:lnTo>
                    <a:pt x="3248" y="74"/>
                  </a:lnTo>
                  <a:lnTo>
                    <a:pt x="2732" y="148"/>
                  </a:lnTo>
                  <a:lnTo>
                    <a:pt x="2953" y="886"/>
                  </a:lnTo>
                  <a:lnTo>
                    <a:pt x="3396" y="812"/>
                  </a:lnTo>
                  <a:lnTo>
                    <a:pt x="3839" y="738"/>
                  </a:lnTo>
                  <a:lnTo>
                    <a:pt x="4355" y="738"/>
                  </a:lnTo>
                  <a:lnTo>
                    <a:pt x="4355" y="0"/>
                  </a:lnTo>
                  <a:close/>
                  <a:moveTo>
                    <a:pt x="95497" y="517"/>
                  </a:moveTo>
                  <a:lnTo>
                    <a:pt x="95128" y="1181"/>
                  </a:lnTo>
                  <a:lnTo>
                    <a:pt x="95645" y="1550"/>
                  </a:lnTo>
                  <a:lnTo>
                    <a:pt x="96087" y="2067"/>
                  </a:lnTo>
                  <a:lnTo>
                    <a:pt x="96752" y="1624"/>
                  </a:lnTo>
                  <a:lnTo>
                    <a:pt x="96456" y="1329"/>
                  </a:lnTo>
                  <a:lnTo>
                    <a:pt x="96161" y="1033"/>
                  </a:lnTo>
                  <a:lnTo>
                    <a:pt x="95866" y="738"/>
                  </a:lnTo>
                  <a:lnTo>
                    <a:pt x="95497" y="517"/>
                  </a:lnTo>
                  <a:close/>
                  <a:moveTo>
                    <a:pt x="1256" y="960"/>
                  </a:moveTo>
                  <a:lnTo>
                    <a:pt x="960" y="1329"/>
                  </a:lnTo>
                  <a:lnTo>
                    <a:pt x="665" y="1624"/>
                  </a:lnTo>
                  <a:lnTo>
                    <a:pt x="444" y="1993"/>
                  </a:lnTo>
                  <a:lnTo>
                    <a:pt x="296" y="2362"/>
                  </a:lnTo>
                  <a:lnTo>
                    <a:pt x="1034" y="2657"/>
                  </a:lnTo>
                  <a:lnTo>
                    <a:pt x="1329" y="2067"/>
                  </a:lnTo>
                  <a:lnTo>
                    <a:pt x="1772" y="1550"/>
                  </a:lnTo>
                  <a:lnTo>
                    <a:pt x="1256" y="960"/>
                  </a:lnTo>
                  <a:close/>
                  <a:moveTo>
                    <a:pt x="97342" y="3247"/>
                  </a:moveTo>
                  <a:lnTo>
                    <a:pt x="96604" y="3321"/>
                  </a:lnTo>
                  <a:lnTo>
                    <a:pt x="96678" y="3838"/>
                  </a:lnTo>
                  <a:lnTo>
                    <a:pt x="96678" y="4797"/>
                  </a:lnTo>
                  <a:lnTo>
                    <a:pt x="97416" y="4797"/>
                  </a:lnTo>
                  <a:lnTo>
                    <a:pt x="97416" y="3838"/>
                  </a:lnTo>
                  <a:lnTo>
                    <a:pt x="97342" y="3247"/>
                  </a:lnTo>
                  <a:close/>
                  <a:moveTo>
                    <a:pt x="1" y="4059"/>
                  </a:moveTo>
                  <a:lnTo>
                    <a:pt x="1" y="5535"/>
                  </a:lnTo>
                  <a:lnTo>
                    <a:pt x="739" y="5535"/>
                  </a:lnTo>
                  <a:lnTo>
                    <a:pt x="739" y="4059"/>
                  </a:lnTo>
                  <a:close/>
                  <a:moveTo>
                    <a:pt x="96678" y="6347"/>
                  </a:moveTo>
                  <a:lnTo>
                    <a:pt x="96678" y="7897"/>
                  </a:lnTo>
                  <a:lnTo>
                    <a:pt x="97416" y="7897"/>
                  </a:lnTo>
                  <a:lnTo>
                    <a:pt x="97416" y="6347"/>
                  </a:lnTo>
                  <a:close/>
                  <a:moveTo>
                    <a:pt x="1" y="7085"/>
                  </a:moveTo>
                  <a:lnTo>
                    <a:pt x="1" y="8635"/>
                  </a:lnTo>
                  <a:lnTo>
                    <a:pt x="739" y="8635"/>
                  </a:lnTo>
                  <a:lnTo>
                    <a:pt x="739" y="7085"/>
                  </a:lnTo>
                  <a:close/>
                  <a:moveTo>
                    <a:pt x="96678" y="9447"/>
                  </a:moveTo>
                  <a:lnTo>
                    <a:pt x="96678" y="10996"/>
                  </a:lnTo>
                  <a:lnTo>
                    <a:pt x="97416" y="10996"/>
                  </a:lnTo>
                  <a:lnTo>
                    <a:pt x="97416" y="9447"/>
                  </a:lnTo>
                  <a:close/>
                  <a:moveTo>
                    <a:pt x="1" y="10185"/>
                  </a:moveTo>
                  <a:lnTo>
                    <a:pt x="1" y="11734"/>
                  </a:lnTo>
                  <a:lnTo>
                    <a:pt x="739" y="11734"/>
                  </a:lnTo>
                  <a:lnTo>
                    <a:pt x="739" y="10185"/>
                  </a:lnTo>
                  <a:close/>
                  <a:moveTo>
                    <a:pt x="96678" y="12472"/>
                  </a:moveTo>
                  <a:lnTo>
                    <a:pt x="96678" y="14022"/>
                  </a:lnTo>
                  <a:lnTo>
                    <a:pt x="97416" y="14022"/>
                  </a:lnTo>
                  <a:lnTo>
                    <a:pt x="97416" y="12472"/>
                  </a:lnTo>
                  <a:close/>
                  <a:moveTo>
                    <a:pt x="1" y="13284"/>
                  </a:moveTo>
                  <a:lnTo>
                    <a:pt x="1" y="14760"/>
                  </a:lnTo>
                  <a:lnTo>
                    <a:pt x="739" y="14760"/>
                  </a:lnTo>
                  <a:lnTo>
                    <a:pt x="739" y="13284"/>
                  </a:lnTo>
                  <a:close/>
                  <a:moveTo>
                    <a:pt x="96678" y="15572"/>
                  </a:moveTo>
                  <a:lnTo>
                    <a:pt x="96678" y="15646"/>
                  </a:lnTo>
                  <a:lnTo>
                    <a:pt x="96604" y="16310"/>
                  </a:lnTo>
                  <a:lnTo>
                    <a:pt x="96383" y="16900"/>
                  </a:lnTo>
                  <a:lnTo>
                    <a:pt x="97047" y="17195"/>
                  </a:lnTo>
                  <a:lnTo>
                    <a:pt x="97342" y="16457"/>
                  </a:lnTo>
                  <a:lnTo>
                    <a:pt x="97416" y="15646"/>
                  </a:lnTo>
                  <a:lnTo>
                    <a:pt x="97416" y="15572"/>
                  </a:lnTo>
                  <a:close/>
                  <a:moveTo>
                    <a:pt x="813" y="16236"/>
                  </a:moveTo>
                  <a:lnTo>
                    <a:pt x="75" y="16384"/>
                  </a:lnTo>
                  <a:lnTo>
                    <a:pt x="149" y="16826"/>
                  </a:lnTo>
                  <a:lnTo>
                    <a:pt x="370" y="17195"/>
                  </a:lnTo>
                  <a:lnTo>
                    <a:pt x="518" y="17564"/>
                  </a:lnTo>
                  <a:lnTo>
                    <a:pt x="739" y="17933"/>
                  </a:lnTo>
                  <a:lnTo>
                    <a:pt x="1403" y="17491"/>
                  </a:lnTo>
                  <a:lnTo>
                    <a:pt x="1034" y="16900"/>
                  </a:lnTo>
                  <a:lnTo>
                    <a:pt x="813" y="16236"/>
                  </a:lnTo>
                  <a:close/>
                  <a:moveTo>
                    <a:pt x="95571" y="18007"/>
                  </a:moveTo>
                  <a:lnTo>
                    <a:pt x="94980" y="18376"/>
                  </a:lnTo>
                  <a:lnTo>
                    <a:pt x="94316" y="18598"/>
                  </a:lnTo>
                  <a:lnTo>
                    <a:pt x="94538" y="19336"/>
                  </a:lnTo>
                  <a:lnTo>
                    <a:pt x="94980" y="19262"/>
                  </a:lnTo>
                  <a:lnTo>
                    <a:pt x="95349" y="19040"/>
                  </a:lnTo>
                  <a:lnTo>
                    <a:pt x="95718" y="18819"/>
                  </a:lnTo>
                  <a:lnTo>
                    <a:pt x="96014" y="18598"/>
                  </a:lnTo>
                  <a:lnTo>
                    <a:pt x="95571" y="18007"/>
                  </a:lnTo>
                  <a:close/>
                  <a:moveTo>
                    <a:pt x="2436" y="18376"/>
                  </a:moveTo>
                  <a:lnTo>
                    <a:pt x="2067" y="19040"/>
                  </a:lnTo>
                  <a:lnTo>
                    <a:pt x="2436" y="19188"/>
                  </a:lnTo>
                  <a:lnTo>
                    <a:pt x="2879" y="19336"/>
                  </a:lnTo>
                  <a:lnTo>
                    <a:pt x="3248" y="19409"/>
                  </a:lnTo>
                  <a:lnTo>
                    <a:pt x="3691" y="19483"/>
                  </a:lnTo>
                  <a:lnTo>
                    <a:pt x="3765" y="18745"/>
                  </a:lnTo>
                  <a:lnTo>
                    <a:pt x="3027" y="18598"/>
                  </a:lnTo>
                  <a:lnTo>
                    <a:pt x="2436" y="18376"/>
                  </a:lnTo>
                  <a:close/>
                  <a:moveTo>
                    <a:pt x="5241" y="18745"/>
                  </a:moveTo>
                  <a:lnTo>
                    <a:pt x="5241" y="19483"/>
                  </a:lnTo>
                  <a:lnTo>
                    <a:pt x="6791" y="19483"/>
                  </a:lnTo>
                  <a:lnTo>
                    <a:pt x="6791" y="18745"/>
                  </a:lnTo>
                  <a:close/>
                  <a:moveTo>
                    <a:pt x="8340" y="18745"/>
                  </a:moveTo>
                  <a:lnTo>
                    <a:pt x="8340" y="19483"/>
                  </a:lnTo>
                  <a:lnTo>
                    <a:pt x="9890" y="19483"/>
                  </a:lnTo>
                  <a:lnTo>
                    <a:pt x="9890" y="18745"/>
                  </a:lnTo>
                  <a:close/>
                  <a:moveTo>
                    <a:pt x="11440" y="18745"/>
                  </a:moveTo>
                  <a:lnTo>
                    <a:pt x="11440" y="19483"/>
                  </a:lnTo>
                  <a:lnTo>
                    <a:pt x="12916" y="19483"/>
                  </a:lnTo>
                  <a:lnTo>
                    <a:pt x="12916" y="18745"/>
                  </a:lnTo>
                  <a:close/>
                  <a:moveTo>
                    <a:pt x="14466" y="18745"/>
                  </a:moveTo>
                  <a:lnTo>
                    <a:pt x="14466" y="19483"/>
                  </a:lnTo>
                  <a:lnTo>
                    <a:pt x="16015" y="19483"/>
                  </a:lnTo>
                  <a:lnTo>
                    <a:pt x="16015" y="18745"/>
                  </a:lnTo>
                  <a:close/>
                  <a:moveTo>
                    <a:pt x="17565" y="18745"/>
                  </a:moveTo>
                  <a:lnTo>
                    <a:pt x="17565" y="19483"/>
                  </a:lnTo>
                  <a:lnTo>
                    <a:pt x="19115" y="19483"/>
                  </a:lnTo>
                  <a:lnTo>
                    <a:pt x="19115" y="18745"/>
                  </a:lnTo>
                  <a:close/>
                  <a:moveTo>
                    <a:pt x="20665" y="18745"/>
                  </a:moveTo>
                  <a:lnTo>
                    <a:pt x="20665" y="19483"/>
                  </a:lnTo>
                  <a:lnTo>
                    <a:pt x="22141" y="19483"/>
                  </a:lnTo>
                  <a:lnTo>
                    <a:pt x="22141" y="18745"/>
                  </a:lnTo>
                  <a:close/>
                  <a:moveTo>
                    <a:pt x="23690" y="18745"/>
                  </a:moveTo>
                  <a:lnTo>
                    <a:pt x="23690" y="19483"/>
                  </a:lnTo>
                  <a:lnTo>
                    <a:pt x="25240" y="19483"/>
                  </a:lnTo>
                  <a:lnTo>
                    <a:pt x="25240" y="18745"/>
                  </a:lnTo>
                  <a:close/>
                  <a:moveTo>
                    <a:pt x="26790" y="18745"/>
                  </a:moveTo>
                  <a:lnTo>
                    <a:pt x="26790" y="19483"/>
                  </a:lnTo>
                  <a:lnTo>
                    <a:pt x="28340" y="19483"/>
                  </a:lnTo>
                  <a:lnTo>
                    <a:pt x="28340" y="18745"/>
                  </a:lnTo>
                  <a:close/>
                  <a:moveTo>
                    <a:pt x="29890" y="18745"/>
                  </a:moveTo>
                  <a:lnTo>
                    <a:pt x="29890" y="19483"/>
                  </a:lnTo>
                  <a:lnTo>
                    <a:pt x="31366" y="19483"/>
                  </a:lnTo>
                  <a:lnTo>
                    <a:pt x="31366" y="18745"/>
                  </a:lnTo>
                  <a:close/>
                  <a:moveTo>
                    <a:pt x="32915" y="18745"/>
                  </a:moveTo>
                  <a:lnTo>
                    <a:pt x="32915" y="19483"/>
                  </a:lnTo>
                  <a:lnTo>
                    <a:pt x="34465" y="19483"/>
                  </a:lnTo>
                  <a:lnTo>
                    <a:pt x="34465" y="18745"/>
                  </a:lnTo>
                  <a:close/>
                  <a:moveTo>
                    <a:pt x="36015" y="18745"/>
                  </a:moveTo>
                  <a:lnTo>
                    <a:pt x="36015" y="19483"/>
                  </a:lnTo>
                  <a:lnTo>
                    <a:pt x="37565" y="19483"/>
                  </a:lnTo>
                  <a:lnTo>
                    <a:pt x="37565" y="18745"/>
                  </a:lnTo>
                  <a:close/>
                  <a:moveTo>
                    <a:pt x="39114" y="18745"/>
                  </a:moveTo>
                  <a:lnTo>
                    <a:pt x="39114" y="19483"/>
                  </a:lnTo>
                  <a:lnTo>
                    <a:pt x="40590" y="19483"/>
                  </a:lnTo>
                  <a:lnTo>
                    <a:pt x="40590" y="18745"/>
                  </a:lnTo>
                  <a:close/>
                  <a:moveTo>
                    <a:pt x="42140" y="18745"/>
                  </a:moveTo>
                  <a:lnTo>
                    <a:pt x="42140" y="19483"/>
                  </a:lnTo>
                  <a:lnTo>
                    <a:pt x="43690" y="19483"/>
                  </a:lnTo>
                  <a:lnTo>
                    <a:pt x="43690" y="18745"/>
                  </a:lnTo>
                  <a:close/>
                  <a:moveTo>
                    <a:pt x="45240" y="18745"/>
                  </a:moveTo>
                  <a:lnTo>
                    <a:pt x="45240" y="19483"/>
                  </a:lnTo>
                  <a:lnTo>
                    <a:pt x="46790" y="19483"/>
                  </a:lnTo>
                  <a:lnTo>
                    <a:pt x="46790" y="18745"/>
                  </a:lnTo>
                  <a:close/>
                  <a:moveTo>
                    <a:pt x="48339" y="18745"/>
                  </a:moveTo>
                  <a:lnTo>
                    <a:pt x="48339" y="19483"/>
                  </a:lnTo>
                  <a:lnTo>
                    <a:pt x="49889" y="19483"/>
                  </a:lnTo>
                  <a:lnTo>
                    <a:pt x="49889" y="18745"/>
                  </a:lnTo>
                  <a:close/>
                  <a:moveTo>
                    <a:pt x="51365" y="18745"/>
                  </a:moveTo>
                  <a:lnTo>
                    <a:pt x="51365" y="19483"/>
                  </a:lnTo>
                  <a:lnTo>
                    <a:pt x="52915" y="19483"/>
                  </a:lnTo>
                  <a:lnTo>
                    <a:pt x="52915" y="18745"/>
                  </a:lnTo>
                  <a:close/>
                  <a:moveTo>
                    <a:pt x="54465" y="18745"/>
                  </a:moveTo>
                  <a:lnTo>
                    <a:pt x="54465" y="19483"/>
                  </a:lnTo>
                  <a:lnTo>
                    <a:pt x="56014" y="19483"/>
                  </a:lnTo>
                  <a:lnTo>
                    <a:pt x="56014" y="18745"/>
                  </a:lnTo>
                  <a:close/>
                  <a:moveTo>
                    <a:pt x="57564" y="18745"/>
                  </a:moveTo>
                  <a:lnTo>
                    <a:pt x="57564" y="19483"/>
                  </a:lnTo>
                  <a:lnTo>
                    <a:pt x="59114" y="19483"/>
                  </a:lnTo>
                  <a:lnTo>
                    <a:pt x="59114" y="18745"/>
                  </a:lnTo>
                  <a:close/>
                  <a:moveTo>
                    <a:pt x="60590" y="18745"/>
                  </a:moveTo>
                  <a:lnTo>
                    <a:pt x="60590" y="19483"/>
                  </a:lnTo>
                  <a:lnTo>
                    <a:pt x="62140" y="19483"/>
                  </a:lnTo>
                  <a:lnTo>
                    <a:pt x="62140" y="18745"/>
                  </a:lnTo>
                  <a:close/>
                  <a:moveTo>
                    <a:pt x="63690" y="18745"/>
                  </a:moveTo>
                  <a:lnTo>
                    <a:pt x="63690" y="19483"/>
                  </a:lnTo>
                  <a:lnTo>
                    <a:pt x="65239" y="19483"/>
                  </a:lnTo>
                  <a:lnTo>
                    <a:pt x="65239" y="18745"/>
                  </a:lnTo>
                  <a:close/>
                  <a:moveTo>
                    <a:pt x="66789" y="18745"/>
                  </a:moveTo>
                  <a:lnTo>
                    <a:pt x="66789" y="19483"/>
                  </a:lnTo>
                  <a:lnTo>
                    <a:pt x="68339" y="19483"/>
                  </a:lnTo>
                  <a:lnTo>
                    <a:pt x="68339" y="18745"/>
                  </a:lnTo>
                  <a:close/>
                  <a:moveTo>
                    <a:pt x="69815" y="18745"/>
                  </a:moveTo>
                  <a:lnTo>
                    <a:pt x="69815" y="19483"/>
                  </a:lnTo>
                  <a:lnTo>
                    <a:pt x="71365" y="19483"/>
                  </a:lnTo>
                  <a:lnTo>
                    <a:pt x="71365" y="18745"/>
                  </a:lnTo>
                  <a:close/>
                  <a:moveTo>
                    <a:pt x="72914" y="18745"/>
                  </a:moveTo>
                  <a:lnTo>
                    <a:pt x="72914" y="19483"/>
                  </a:lnTo>
                  <a:lnTo>
                    <a:pt x="74464" y="19483"/>
                  </a:lnTo>
                  <a:lnTo>
                    <a:pt x="74464" y="18745"/>
                  </a:lnTo>
                  <a:close/>
                  <a:moveTo>
                    <a:pt x="76014" y="18745"/>
                  </a:moveTo>
                  <a:lnTo>
                    <a:pt x="76014" y="19483"/>
                  </a:lnTo>
                  <a:lnTo>
                    <a:pt x="77564" y="19483"/>
                  </a:lnTo>
                  <a:lnTo>
                    <a:pt x="77564" y="18745"/>
                  </a:lnTo>
                  <a:close/>
                  <a:moveTo>
                    <a:pt x="79040" y="18745"/>
                  </a:moveTo>
                  <a:lnTo>
                    <a:pt x="79040" y="19483"/>
                  </a:lnTo>
                  <a:lnTo>
                    <a:pt x="80590" y="19483"/>
                  </a:lnTo>
                  <a:lnTo>
                    <a:pt x="80590" y="18745"/>
                  </a:lnTo>
                  <a:close/>
                  <a:moveTo>
                    <a:pt x="82139" y="18745"/>
                  </a:moveTo>
                  <a:lnTo>
                    <a:pt x="82139" y="19483"/>
                  </a:lnTo>
                  <a:lnTo>
                    <a:pt x="83689" y="19483"/>
                  </a:lnTo>
                  <a:lnTo>
                    <a:pt x="83689" y="18745"/>
                  </a:lnTo>
                  <a:close/>
                  <a:moveTo>
                    <a:pt x="85239" y="18745"/>
                  </a:moveTo>
                  <a:lnTo>
                    <a:pt x="85239" y="19483"/>
                  </a:lnTo>
                  <a:lnTo>
                    <a:pt x="86789" y="19483"/>
                  </a:lnTo>
                  <a:lnTo>
                    <a:pt x="86789" y="18745"/>
                  </a:lnTo>
                  <a:close/>
                  <a:moveTo>
                    <a:pt x="88338" y="18745"/>
                  </a:moveTo>
                  <a:lnTo>
                    <a:pt x="88338" y="19483"/>
                  </a:lnTo>
                  <a:lnTo>
                    <a:pt x="89814" y="19483"/>
                  </a:lnTo>
                  <a:lnTo>
                    <a:pt x="89814" y="18745"/>
                  </a:lnTo>
                  <a:close/>
                  <a:moveTo>
                    <a:pt x="91364" y="18745"/>
                  </a:moveTo>
                  <a:lnTo>
                    <a:pt x="91364" y="19483"/>
                  </a:lnTo>
                  <a:lnTo>
                    <a:pt x="92914" y="19483"/>
                  </a:lnTo>
                  <a:lnTo>
                    <a:pt x="92914" y="18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5285975" y="1601975"/>
              <a:ext cx="1142050" cy="151325"/>
            </a:xfrm>
            <a:custGeom>
              <a:rect b="b" l="l" r="r" t="t"/>
              <a:pathLst>
                <a:path extrusionOk="0" h="6053" w="45682">
                  <a:moveTo>
                    <a:pt x="9963" y="75"/>
                  </a:moveTo>
                  <a:lnTo>
                    <a:pt x="9816" y="222"/>
                  </a:lnTo>
                  <a:lnTo>
                    <a:pt x="9668" y="370"/>
                  </a:lnTo>
                  <a:lnTo>
                    <a:pt x="9668" y="518"/>
                  </a:lnTo>
                  <a:lnTo>
                    <a:pt x="9668" y="665"/>
                  </a:lnTo>
                  <a:lnTo>
                    <a:pt x="9816" y="813"/>
                  </a:lnTo>
                  <a:lnTo>
                    <a:pt x="9963" y="887"/>
                  </a:lnTo>
                  <a:lnTo>
                    <a:pt x="10111" y="960"/>
                  </a:lnTo>
                  <a:lnTo>
                    <a:pt x="10258" y="887"/>
                  </a:lnTo>
                  <a:lnTo>
                    <a:pt x="10406" y="813"/>
                  </a:lnTo>
                  <a:lnTo>
                    <a:pt x="10480" y="665"/>
                  </a:lnTo>
                  <a:lnTo>
                    <a:pt x="10554" y="518"/>
                  </a:lnTo>
                  <a:lnTo>
                    <a:pt x="10480" y="370"/>
                  </a:lnTo>
                  <a:lnTo>
                    <a:pt x="10406" y="222"/>
                  </a:lnTo>
                  <a:lnTo>
                    <a:pt x="10258" y="75"/>
                  </a:lnTo>
                  <a:close/>
                  <a:moveTo>
                    <a:pt x="1845" y="739"/>
                  </a:moveTo>
                  <a:lnTo>
                    <a:pt x="2067" y="813"/>
                  </a:lnTo>
                  <a:lnTo>
                    <a:pt x="2214" y="960"/>
                  </a:lnTo>
                  <a:lnTo>
                    <a:pt x="2288" y="1108"/>
                  </a:lnTo>
                  <a:lnTo>
                    <a:pt x="2436" y="1256"/>
                  </a:lnTo>
                  <a:lnTo>
                    <a:pt x="2436" y="1477"/>
                  </a:lnTo>
                  <a:lnTo>
                    <a:pt x="2436" y="1698"/>
                  </a:lnTo>
                  <a:lnTo>
                    <a:pt x="2288" y="1920"/>
                  </a:lnTo>
                  <a:lnTo>
                    <a:pt x="2214" y="2067"/>
                  </a:lnTo>
                  <a:lnTo>
                    <a:pt x="2067" y="2215"/>
                  </a:lnTo>
                  <a:lnTo>
                    <a:pt x="1845" y="2215"/>
                  </a:lnTo>
                  <a:lnTo>
                    <a:pt x="1624" y="2289"/>
                  </a:lnTo>
                  <a:lnTo>
                    <a:pt x="738" y="2289"/>
                  </a:lnTo>
                  <a:lnTo>
                    <a:pt x="738" y="739"/>
                  </a:lnTo>
                  <a:close/>
                  <a:moveTo>
                    <a:pt x="12768" y="2141"/>
                  </a:moveTo>
                  <a:lnTo>
                    <a:pt x="12989" y="2215"/>
                  </a:lnTo>
                  <a:lnTo>
                    <a:pt x="13136" y="2363"/>
                  </a:lnTo>
                  <a:lnTo>
                    <a:pt x="13210" y="2510"/>
                  </a:lnTo>
                  <a:lnTo>
                    <a:pt x="13284" y="2732"/>
                  </a:lnTo>
                  <a:lnTo>
                    <a:pt x="11685" y="2732"/>
                  </a:lnTo>
                  <a:lnTo>
                    <a:pt x="11734" y="2584"/>
                  </a:lnTo>
                  <a:lnTo>
                    <a:pt x="11882" y="2363"/>
                  </a:lnTo>
                  <a:lnTo>
                    <a:pt x="12030" y="2215"/>
                  </a:lnTo>
                  <a:lnTo>
                    <a:pt x="12251" y="2141"/>
                  </a:lnTo>
                  <a:close/>
                  <a:moveTo>
                    <a:pt x="27232" y="2141"/>
                  </a:moveTo>
                  <a:lnTo>
                    <a:pt x="27454" y="2215"/>
                  </a:lnTo>
                  <a:lnTo>
                    <a:pt x="27601" y="2363"/>
                  </a:lnTo>
                  <a:lnTo>
                    <a:pt x="27675" y="2510"/>
                  </a:lnTo>
                  <a:lnTo>
                    <a:pt x="27749" y="2732"/>
                  </a:lnTo>
                  <a:lnTo>
                    <a:pt x="26150" y="2732"/>
                  </a:lnTo>
                  <a:lnTo>
                    <a:pt x="26199" y="2584"/>
                  </a:lnTo>
                  <a:lnTo>
                    <a:pt x="26347" y="2363"/>
                  </a:lnTo>
                  <a:lnTo>
                    <a:pt x="26494" y="2215"/>
                  </a:lnTo>
                  <a:lnTo>
                    <a:pt x="26716" y="2141"/>
                  </a:lnTo>
                  <a:close/>
                  <a:moveTo>
                    <a:pt x="7823" y="2141"/>
                  </a:moveTo>
                  <a:lnTo>
                    <a:pt x="8044" y="2289"/>
                  </a:lnTo>
                  <a:lnTo>
                    <a:pt x="8192" y="2436"/>
                  </a:lnTo>
                  <a:lnTo>
                    <a:pt x="8340" y="2584"/>
                  </a:lnTo>
                  <a:lnTo>
                    <a:pt x="8413" y="2805"/>
                  </a:lnTo>
                  <a:lnTo>
                    <a:pt x="8487" y="3101"/>
                  </a:lnTo>
                  <a:lnTo>
                    <a:pt x="8413" y="3322"/>
                  </a:lnTo>
                  <a:lnTo>
                    <a:pt x="8340" y="3543"/>
                  </a:lnTo>
                  <a:lnTo>
                    <a:pt x="8192" y="3765"/>
                  </a:lnTo>
                  <a:lnTo>
                    <a:pt x="8044" y="3912"/>
                  </a:lnTo>
                  <a:lnTo>
                    <a:pt x="7823" y="3986"/>
                  </a:lnTo>
                  <a:lnTo>
                    <a:pt x="7528" y="4060"/>
                  </a:lnTo>
                  <a:lnTo>
                    <a:pt x="7306" y="3986"/>
                  </a:lnTo>
                  <a:lnTo>
                    <a:pt x="7085" y="3912"/>
                  </a:lnTo>
                  <a:lnTo>
                    <a:pt x="6864" y="3765"/>
                  </a:lnTo>
                  <a:lnTo>
                    <a:pt x="6790" y="3543"/>
                  </a:lnTo>
                  <a:lnTo>
                    <a:pt x="6642" y="3322"/>
                  </a:lnTo>
                  <a:lnTo>
                    <a:pt x="6642" y="3101"/>
                  </a:lnTo>
                  <a:lnTo>
                    <a:pt x="6642" y="2805"/>
                  </a:lnTo>
                  <a:lnTo>
                    <a:pt x="6790" y="2584"/>
                  </a:lnTo>
                  <a:lnTo>
                    <a:pt x="6864" y="2436"/>
                  </a:lnTo>
                  <a:lnTo>
                    <a:pt x="7085" y="2289"/>
                  </a:lnTo>
                  <a:lnTo>
                    <a:pt x="7306" y="2141"/>
                  </a:lnTo>
                  <a:close/>
                  <a:moveTo>
                    <a:pt x="36383" y="2141"/>
                  </a:moveTo>
                  <a:lnTo>
                    <a:pt x="36605" y="2289"/>
                  </a:lnTo>
                  <a:lnTo>
                    <a:pt x="36752" y="2436"/>
                  </a:lnTo>
                  <a:lnTo>
                    <a:pt x="36900" y="2584"/>
                  </a:lnTo>
                  <a:lnTo>
                    <a:pt x="36974" y="2805"/>
                  </a:lnTo>
                  <a:lnTo>
                    <a:pt x="37047" y="3101"/>
                  </a:lnTo>
                  <a:lnTo>
                    <a:pt x="36974" y="3322"/>
                  </a:lnTo>
                  <a:lnTo>
                    <a:pt x="36900" y="3543"/>
                  </a:lnTo>
                  <a:lnTo>
                    <a:pt x="36752" y="3765"/>
                  </a:lnTo>
                  <a:lnTo>
                    <a:pt x="36605" y="3912"/>
                  </a:lnTo>
                  <a:lnTo>
                    <a:pt x="36383" y="3986"/>
                  </a:lnTo>
                  <a:lnTo>
                    <a:pt x="36088" y="4060"/>
                  </a:lnTo>
                  <a:lnTo>
                    <a:pt x="35867" y="3986"/>
                  </a:lnTo>
                  <a:lnTo>
                    <a:pt x="35645" y="3912"/>
                  </a:lnTo>
                  <a:lnTo>
                    <a:pt x="35498" y="3765"/>
                  </a:lnTo>
                  <a:lnTo>
                    <a:pt x="35350" y="3543"/>
                  </a:lnTo>
                  <a:lnTo>
                    <a:pt x="35276" y="3322"/>
                  </a:lnTo>
                  <a:lnTo>
                    <a:pt x="35202" y="3101"/>
                  </a:lnTo>
                  <a:lnTo>
                    <a:pt x="35276" y="2805"/>
                  </a:lnTo>
                  <a:lnTo>
                    <a:pt x="35350" y="2584"/>
                  </a:lnTo>
                  <a:lnTo>
                    <a:pt x="35498" y="2436"/>
                  </a:lnTo>
                  <a:lnTo>
                    <a:pt x="35645" y="2289"/>
                  </a:lnTo>
                  <a:lnTo>
                    <a:pt x="35867" y="2141"/>
                  </a:lnTo>
                  <a:close/>
                  <a:moveTo>
                    <a:pt x="0" y="75"/>
                  </a:moveTo>
                  <a:lnTo>
                    <a:pt x="0" y="4650"/>
                  </a:lnTo>
                  <a:lnTo>
                    <a:pt x="738" y="4650"/>
                  </a:lnTo>
                  <a:lnTo>
                    <a:pt x="738" y="2953"/>
                  </a:lnTo>
                  <a:lnTo>
                    <a:pt x="1698" y="2953"/>
                  </a:lnTo>
                  <a:lnTo>
                    <a:pt x="2067" y="2879"/>
                  </a:lnTo>
                  <a:lnTo>
                    <a:pt x="2436" y="2732"/>
                  </a:lnTo>
                  <a:lnTo>
                    <a:pt x="2731" y="2510"/>
                  </a:lnTo>
                  <a:lnTo>
                    <a:pt x="2952" y="2289"/>
                  </a:lnTo>
                  <a:lnTo>
                    <a:pt x="3100" y="1920"/>
                  </a:lnTo>
                  <a:lnTo>
                    <a:pt x="3174" y="1477"/>
                  </a:lnTo>
                  <a:lnTo>
                    <a:pt x="3100" y="1108"/>
                  </a:lnTo>
                  <a:lnTo>
                    <a:pt x="2952" y="739"/>
                  </a:lnTo>
                  <a:lnTo>
                    <a:pt x="2731" y="444"/>
                  </a:lnTo>
                  <a:lnTo>
                    <a:pt x="2436" y="222"/>
                  </a:lnTo>
                  <a:lnTo>
                    <a:pt x="2067" y="149"/>
                  </a:lnTo>
                  <a:lnTo>
                    <a:pt x="1698" y="75"/>
                  </a:lnTo>
                  <a:close/>
                  <a:moveTo>
                    <a:pt x="4945" y="1477"/>
                  </a:moveTo>
                  <a:lnTo>
                    <a:pt x="4723" y="1551"/>
                  </a:lnTo>
                  <a:lnTo>
                    <a:pt x="4576" y="1625"/>
                  </a:lnTo>
                  <a:lnTo>
                    <a:pt x="4428" y="1846"/>
                  </a:lnTo>
                  <a:lnTo>
                    <a:pt x="4428" y="1551"/>
                  </a:lnTo>
                  <a:lnTo>
                    <a:pt x="3690" y="1551"/>
                  </a:lnTo>
                  <a:lnTo>
                    <a:pt x="3690" y="4650"/>
                  </a:lnTo>
                  <a:lnTo>
                    <a:pt x="4428" y="4650"/>
                  </a:lnTo>
                  <a:lnTo>
                    <a:pt x="4428" y="2584"/>
                  </a:lnTo>
                  <a:lnTo>
                    <a:pt x="4576" y="2289"/>
                  </a:lnTo>
                  <a:lnTo>
                    <a:pt x="4797" y="2141"/>
                  </a:lnTo>
                  <a:lnTo>
                    <a:pt x="5314" y="2141"/>
                  </a:lnTo>
                  <a:lnTo>
                    <a:pt x="5535" y="2289"/>
                  </a:lnTo>
                  <a:lnTo>
                    <a:pt x="5978" y="1846"/>
                  </a:lnTo>
                  <a:lnTo>
                    <a:pt x="5830" y="1625"/>
                  </a:lnTo>
                  <a:lnTo>
                    <a:pt x="5609" y="1551"/>
                  </a:lnTo>
                  <a:lnTo>
                    <a:pt x="5461" y="1477"/>
                  </a:lnTo>
                  <a:close/>
                  <a:moveTo>
                    <a:pt x="17933" y="222"/>
                  </a:moveTo>
                  <a:lnTo>
                    <a:pt x="17933" y="1551"/>
                  </a:lnTo>
                  <a:lnTo>
                    <a:pt x="17195" y="1551"/>
                  </a:lnTo>
                  <a:lnTo>
                    <a:pt x="17195" y="2141"/>
                  </a:lnTo>
                  <a:lnTo>
                    <a:pt x="17933" y="2141"/>
                  </a:lnTo>
                  <a:lnTo>
                    <a:pt x="17933" y="4650"/>
                  </a:lnTo>
                  <a:lnTo>
                    <a:pt x="18671" y="4650"/>
                  </a:lnTo>
                  <a:lnTo>
                    <a:pt x="18671" y="2141"/>
                  </a:lnTo>
                  <a:lnTo>
                    <a:pt x="19409" y="2141"/>
                  </a:lnTo>
                  <a:lnTo>
                    <a:pt x="19409" y="1551"/>
                  </a:lnTo>
                  <a:lnTo>
                    <a:pt x="18671" y="1551"/>
                  </a:lnTo>
                  <a:lnTo>
                    <a:pt x="18671" y="222"/>
                  </a:lnTo>
                  <a:close/>
                  <a:moveTo>
                    <a:pt x="21107" y="75"/>
                  </a:moveTo>
                  <a:lnTo>
                    <a:pt x="21107" y="4650"/>
                  </a:lnTo>
                  <a:lnTo>
                    <a:pt x="21845" y="4650"/>
                  </a:lnTo>
                  <a:lnTo>
                    <a:pt x="21845" y="75"/>
                  </a:lnTo>
                  <a:close/>
                  <a:moveTo>
                    <a:pt x="32915" y="222"/>
                  </a:moveTo>
                  <a:lnTo>
                    <a:pt x="32915" y="1551"/>
                  </a:lnTo>
                  <a:lnTo>
                    <a:pt x="32177" y="1551"/>
                  </a:lnTo>
                  <a:lnTo>
                    <a:pt x="32177" y="2141"/>
                  </a:lnTo>
                  <a:lnTo>
                    <a:pt x="32915" y="2141"/>
                  </a:lnTo>
                  <a:lnTo>
                    <a:pt x="32915" y="4650"/>
                  </a:lnTo>
                  <a:lnTo>
                    <a:pt x="33653" y="4650"/>
                  </a:lnTo>
                  <a:lnTo>
                    <a:pt x="33653" y="2141"/>
                  </a:lnTo>
                  <a:lnTo>
                    <a:pt x="34391" y="2141"/>
                  </a:lnTo>
                  <a:lnTo>
                    <a:pt x="34391" y="1551"/>
                  </a:lnTo>
                  <a:lnTo>
                    <a:pt x="33653" y="1551"/>
                  </a:lnTo>
                  <a:lnTo>
                    <a:pt x="33653" y="222"/>
                  </a:lnTo>
                  <a:close/>
                  <a:moveTo>
                    <a:pt x="39557" y="1477"/>
                  </a:moveTo>
                  <a:lnTo>
                    <a:pt x="39335" y="1551"/>
                  </a:lnTo>
                  <a:lnTo>
                    <a:pt x="39114" y="1625"/>
                  </a:lnTo>
                  <a:lnTo>
                    <a:pt x="38966" y="1846"/>
                  </a:lnTo>
                  <a:lnTo>
                    <a:pt x="38966" y="1551"/>
                  </a:lnTo>
                  <a:lnTo>
                    <a:pt x="38228" y="1551"/>
                  </a:lnTo>
                  <a:lnTo>
                    <a:pt x="38228" y="4650"/>
                  </a:lnTo>
                  <a:lnTo>
                    <a:pt x="38966" y="4650"/>
                  </a:lnTo>
                  <a:lnTo>
                    <a:pt x="38966" y="2879"/>
                  </a:lnTo>
                  <a:lnTo>
                    <a:pt x="39040" y="2584"/>
                  </a:lnTo>
                  <a:lnTo>
                    <a:pt x="39188" y="2289"/>
                  </a:lnTo>
                  <a:lnTo>
                    <a:pt x="39409" y="2141"/>
                  </a:lnTo>
                  <a:lnTo>
                    <a:pt x="39926" y="2141"/>
                  </a:lnTo>
                  <a:lnTo>
                    <a:pt x="40073" y="2289"/>
                  </a:lnTo>
                  <a:lnTo>
                    <a:pt x="40516" y="1846"/>
                  </a:lnTo>
                  <a:lnTo>
                    <a:pt x="40368" y="1625"/>
                  </a:lnTo>
                  <a:lnTo>
                    <a:pt x="40221" y="1551"/>
                  </a:lnTo>
                  <a:lnTo>
                    <a:pt x="39999" y="1477"/>
                  </a:lnTo>
                  <a:close/>
                  <a:moveTo>
                    <a:pt x="42066" y="1477"/>
                  </a:moveTo>
                  <a:lnTo>
                    <a:pt x="41771" y="1625"/>
                  </a:lnTo>
                  <a:lnTo>
                    <a:pt x="41549" y="1772"/>
                  </a:lnTo>
                  <a:lnTo>
                    <a:pt x="41475" y="1846"/>
                  </a:lnTo>
                  <a:lnTo>
                    <a:pt x="41475" y="1551"/>
                  </a:lnTo>
                  <a:lnTo>
                    <a:pt x="40737" y="1551"/>
                  </a:lnTo>
                  <a:lnTo>
                    <a:pt x="40737" y="4650"/>
                  </a:lnTo>
                  <a:lnTo>
                    <a:pt x="41475" y="4650"/>
                  </a:lnTo>
                  <a:lnTo>
                    <a:pt x="41475" y="2584"/>
                  </a:lnTo>
                  <a:lnTo>
                    <a:pt x="41549" y="2436"/>
                  </a:lnTo>
                  <a:lnTo>
                    <a:pt x="41697" y="2289"/>
                  </a:lnTo>
                  <a:lnTo>
                    <a:pt x="41844" y="2215"/>
                  </a:lnTo>
                  <a:lnTo>
                    <a:pt x="42140" y="2141"/>
                  </a:lnTo>
                  <a:lnTo>
                    <a:pt x="42435" y="2141"/>
                  </a:lnTo>
                  <a:lnTo>
                    <a:pt x="42656" y="2289"/>
                  </a:lnTo>
                  <a:lnTo>
                    <a:pt x="42804" y="2510"/>
                  </a:lnTo>
                  <a:lnTo>
                    <a:pt x="42878" y="2805"/>
                  </a:lnTo>
                  <a:lnTo>
                    <a:pt x="42878" y="4650"/>
                  </a:lnTo>
                  <a:lnTo>
                    <a:pt x="43542" y="4650"/>
                  </a:lnTo>
                  <a:lnTo>
                    <a:pt x="43542" y="2805"/>
                  </a:lnTo>
                  <a:lnTo>
                    <a:pt x="43616" y="2584"/>
                  </a:lnTo>
                  <a:lnTo>
                    <a:pt x="43689" y="2436"/>
                  </a:lnTo>
                  <a:lnTo>
                    <a:pt x="43763" y="2289"/>
                  </a:lnTo>
                  <a:lnTo>
                    <a:pt x="43911" y="2215"/>
                  </a:lnTo>
                  <a:lnTo>
                    <a:pt x="44280" y="2141"/>
                  </a:lnTo>
                  <a:lnTo>
                    <a:pt x="44501" y="2141"/>
                  </a:lnTo>
                  <a:lnTo>
                    <a:pt x="44723" y="2289"/>
                  </a:lnTo>
                  <a:lnTo>
                    <a:pt x="44870" y="2510"/>
                  </a:lnTo>
                  <a:lnTo>
                    <a:pt x="44944" y="2805"/>
                  </a:lnTo>
                  <a:lnTo>
                    <a:pt x="44944" y="4650"/>
                  </a:lnTo>
                  <a:lnTo>
                    <a:pt x="45682" y="4650"/>
                  </a:lnTo>
                  <a:lnTo>
                    <a:pt x="45682" y="2658"/>
                  </a:lnTo>
                  <a:lnTo>
                    <a:pt x="45608" y="2289"/>
                  </a:lnTo>
                  <a:lnTo>
                    <a:pt x="45460" y="1994"/>
                  </a:lnTo>
                  <a:lnTo>
                    <a:pt x="45313" y="1772"/>
                  </a:lnTo>
                  <a:lnTo>
                    <a:pt x="45018" y="1625"/>
                  </a:lnTo>
                  <a:lnTo>
                    <a:pt x="44723" y="1477"/>
                  </a:lnTo>
                  <a:lnTo>
                    <a:pt x="44132" y="1477"/>
                  </a:lnTo>
                  <a:lnTo>
                    <a:pt x="43837" y="1625"/>
                  </a:lnTo>
                  <a:lnTo>
                    <a:pt x="43542" y="1772"/>
                  </a:lnTo>
                  <a:lnTo>
                    <a:pt x="43394" y="1994"/>
                  </a:lnTo>
                  <a:lnTo>
                    <a:pt x="43247" y="1772"/>
                  </a:lnTo>
                  <a:lnTo>
                    <a:pt x="42951" y="1625"/>
                  </a:lnTo>
                  <a:lnTo>
                    <a:pt x="42730" y="1477"/>
                  </a:lnTo>
                  <a:close/>
                  <a:moveTo>
                    <a:pt x="7085" y="1477"/>
                  </a:moveTo>
                  <a:lnTo>
                    <a:pt x="6716" y="1698"/>
                  </a:lnTo>
                  <a:lnTo>
                    <a:pt x="6421" y="1920"/>
                  </a:lnTo>
                  <a:lnTo>
                    <a:pt x="6126" y="2289"/>
                  </a:lnTo>
                  <a:lnTo>
                    <a:pt x="5978" y="2658"/>
                  </a:lnTo>
                  <a:lnTo>
                    <a:pt x="5904" y="3101"/>
                  </a:lnTo>
                  <a:lnTo>
                    <a:pt x="5978" y="3543"/>
                  </a:lnTo>
                  <a:lnTo>
                    <a:pt x="6126" y="3912"/>
                  </a:lnTo>
                  <a:lnTo>
                    <a:pt x="6421" y="4207"/>
                  </a:lnTo>
                  <a:lnTo>
                    <a:pt x="6716" y="4503"/>
                  </a:lnTo>
                  <a:lnTo>
                    <a:pt x="7085" y="4650"/>
                  </a:lnTo>
                  <a:lnTo>
                    <a:pt x="7528" y="4724"/>
                  </a:lnTo>
                  <a:lnTo>
                    <a:pt x="7971" y="4650"/>
                  </a:lnTo>
                  <a:lnTo>
                    <a:pt x="8413" y="4503"/>
                  </a:lnTo>
                  <a:lnTo>
                    <a:pt x="8709" y="4207"/>
                  </a:lnTo>
                  <a:lnTo>
                    <a:pt x="9004" y="3912"/>
                  </a:lnTo>
                  <a:lnTo>
                    <a:pt x="9151" y="3543"/>
                  </a:lnTo>
                  <a:lnTo>
                    <a:pt x="9225" y="3101"/>
                  </a:lnTo>
                  <a:lnTo>
                    <a:pt x="9151" y="2658"/>
                  </a:lnTo>
                  <a:lnTo>
                    <a:pt x="9004" y="2289"/>
                  </a:lnTo>
                  <a:lnTo>
                    <a:pt x="8709" y="1920"/>
                  </a:lnTo>
                  <a:lnTo>
                    <a:pt x="8413" y="1698"/>
                  </a:lnTo>
                  <a:lnTo>
                    <a:pt x="7971" y="1477"/>
                  </a:lnTo>
                  <a:close/>
                  <a:moveTo>
                    <a:pt x="12103" y="1477"/>
                  </a:moveTo>
                  <a:lnTo>
                    <a:pt x="11734" y="1698"/>
                  </a:lnTo>
                  <a:lnTo>
                    <a:pt x="11365" y="1920"/>
                  </a:lnTo>
                  <a:lnTo>
                    <a:pt x="11144" y="2289"/>
                  </a:lnTo>
                  <a:lnTo>
                    <a:pt x="10996" y="2658"/>
                  </a:lnTo>
                  <a:lnTo>
                    <a:pt x="10923" y="3101"/>
                  </a:lnTo>
                  <a:lnTo>
                    <a:pt x="10996" y="3543"/>
                  </a:lnTo>
                  <a:lnTo>
                    <a:pt x="11144" y="3912"/>
                  </a:lnTo>
                  <a:lnTo>
                    <a:pt x="11365" y="4281"/>
                  </a:lnTo>
                  <a:lnTo>
                    <a:pt x="11734" y="4503"/>
                  </a:lnTo>
                  <a:lnTo>
                    <a:pt x="12103" y="4650"/>
                  </a:lnTo>
                  <a:lnTo>
                    <a:pt x="12546" y="4724"/>
                  </a:lnTo>
                  <a:lnTo>
                    <a:pt x="12915" y="4650"/>
                  </a:lnTo>
                  <a:lnTo>
                    <a:pt x="13284" y="4576"/>
                  </a:lnTo>
                  <a:lnTo>
                    <a:pt x="13579" y="4429"/>
                  </a:lnTo>
                  <a:lnTo>
                    <a:pt x="13801" y="4207"/>
                  </a:lnTo>
                  <a:lnTo>
                    <a:pt x="13358" y="3691"/>
                  </a:lnTo>
                  <a:lnTo>
                    <a:pt x="13210" y="3838"/>
                  </a:lnTo>
                  <a:lnTo>
                    <a:pt x="12989" y="3986"/>
                  </a:lnTo>
                  <a:lnTo>
                    <a:pt x="12768" y="3986"/>
                  </a:lnTo>
                  <a:lnTo>
                    <a:pt x="12546" y="4060"/>
                  </a:lnTo>
                  <a:lnTo>
                    <a:pt x="12325" y="3986"/>
                  </a:lnTo>
                  <a:lnTo>
                    <a:pt x="12030" y="3912"/>
                  </a:lnTo>
                  <a:lnTo>
                    <a:pt x="11882" y="3765"/>
                  </a:lnTo>
                  <a:lnTo>
                    <a:pt x="11734" y="3543"/>
                  </a:lnTo>
                  <a:lnTo>
                    <a:pt x="11661" y="3322"/>
                  </a:lnTo>
                  <a:lnTo>
                    <a:pt x="13948" y="3322"/>
                  </a:lnTo>
                  <a:lnTo>
                    <a:pt x="14022" y="3174"/>
                  </a:lnTo>
                  <a:lnTo>
                    <a:pt x="14022" y="3027"/>
                  </a:lnTo>
                  <a:lnTo>
                    <a:pt x="13948" y="2584"/>
                  </a:lnTo>
                  <a:lnTo>
                    <a:pt x="13801" y="2215"/>
                  </a:lnTo>
                  <a:lnTo>
                    <a:pt x="13579" y="1920"/>
                  </a:lnTo>
                  <a:lnTo>
                    <a:pt x="13284" y="1625"/>
                  </a:lnTo>
                  <a:lnTo>
                    <a:pt x="12915" y="1477"/>
                  </a:lnTo>
                  <a:close/>
                  <a:moveTo>
                    <a:pt x="15498" y="1477"/>
                  </a:moveTo>
                  <a:lnTo>
                    <a:pt x="15055" y="1698"/>
                  </a:lnTo>
                  <a:lnTo>
                    <a:pt x="14760" y="1920"/>
                  </a:lnTo>
                  <a:lnTo>
                    <a:pt x="14465" y="2289"/>
                  </a:lnTo>
                  <a:lnTo>
                    <a:pt x="14317" y="2658"/>
                  </a:lnTo>
                  <a:lnTo>
                    <a:pt x="14243" y="3101"/>
                  </a:lnTo>
                  <a:lnTo>
                    <a:pt x="14317" y="3543"/>
                  </a:lnTo>
                  <a:lnTo>
                    <a:pt x="14465" y="3912"/>
                  </a:lnTo>
                  <a:lnTo>
                    <a:pt x="14760" y="4281"/>
                  </a:lnTo>
                  <a:lnTo>
                    <a:pt x="15055" y="4503"/>
                  </a:lnTo>
                  <a:lnTo>
                    <a:pt x="15498" y="4650"/>
                  </a:lnTo>
                  <a:lnTo>
                    <a:pt x="15941" y="4724"/>
                  </a:lnTo>
                  <a:lnTo>
                    <a:pt x="16236" y="4650"/>
                  </a:lnTo>
                  <a:lnTo>
                    <a:pt x="16605" y="4576"/>
                  </a:lnTo>
                  <a:lnTo>
                    <a:pt x="16900" y="4429"/>
                  </a:lnTo>
                  <a:lnTo>
                    <a:pt x="17122" y="4207"/>
                  </a:lnTo>
                  <a:lnTo>
                    <a:pt x="16679" y="3691"/>
                  </a:lnTo>
                  <a:lnTo>
                    <a:pt x="16531" y="3838"/>
                  </a:lnTo>
                  <a:lnTo>
                    <a:pt x="16310" y="3912"/>
                  </a:lnTo>
                  <a:lnTo>
                    <a:pt x="15941" y="4060"/>
                  </a:lnTo>
                  <a:lnTo>
                    <a:pt x="15646" y="3986"/>
                  </a:lnTo>
                  <a:lnTo>
                    <a:pt x="15424" y="3912"/>
                  </a:lnTo>
                  <a:lnTo>
                    <a:pt x="15277" y="3765"/>
                  </a:lnTo>
                  <a:lnTo>
                    <a:pt x="15129" y="3543"/>
                  </a:lnTo>
                  <a:lnTo>
                    <a:pt x="15055" y="3322"/>
                  </a:lnTo>
                  <a:lnTo>
                    <a:pt x="14981" y="3101"/>
                  </a:lnTo>
                  <a:lnTo>
                    <a:pt x="15055" y="2805"/>
                  </a:lnTo>
                  <a:lnTo>
                    <a:pt x="15129" y="2584"/>
                  </a:lnTo>
                  <a:lnTo>
                    <a:pt x="15277" y="2436"/>
                  </a:lnTo>
                  <a:lnTo>
                    <a:pt x="15424" y="2289"/>
                  </a:lnTo>
                  <a:lnTo>
                    <a:pt x="15646" y="2141"/>
                  </a:lnTo>
                  <a:lnTo>
                    <a:pt x="16162" y="2141"/>
                  </a:lnTo>
                  <a:lnTo>
                    <a:pt x="16310" y="2215"/>
                  </a:lnTo>
                  <a:lnTo>
                    <a:pt x="16531" y="2363"/>
                  </a:lnTo>
                  <a:lnTo>
                    <a:pt x="16679" y="2436"/>
                  </a:lnTo>
                  <a:lnTo>
                    <a:pt x="17122" y="1994"/>
                  </a:lnTo>
                  <a:lnTo>
                    <a:pt x="16900" y="1772"/>
                  </a:lnTo>
                  <a:lnTo>
                    <a:pt x="16605" y="1625"/>
                  </a:lnTo>
                  <a:lnTo>
                    <a:pt x="16236" y="1477"/>
                  </a:lnTo>
                  <a:close/>
                  <a:moveTo>
                    <a:pt x="23616" y="1477"/>
                  </a:moveTo>
                  <a:lnTo>
                    <a:pt x="23173" y="1698"/>
                  </a:lnTo>
                  <a:lnTo>
                    <a:pt x="22878" y="1920"/>
                  </a:lnTo>
                  <a:lnTo>
                    <a:pt x="22583" y="2289"/>
                  </a:lnTo>
                  <a:lnTo>
                    <a:pt x="22435" y="2658"/>
                  </a:lnTo>
                  <a:lnTo>
                    <a:pt x="22361" y="3101"/>
                  </a:lnTo>
                  <a:lnTo>
                    <a:pt x="22435" y="3543"/>
                  </a:lnTo>
                  <a:lnTo>
                    <a:pt x="22583" y="3912"/>
                  </a:lnTo>
                  <a:lnTo>
                    <a:pt x="22878" y="4281"/>
                  </a:lnTo>
                  <a:lnTo>
                    <a:pt x="23173" y="4503"/>
                  </a:lnTo>
                  <a:lnTo>
                    <a:pt x="23616" y="4650"/>
                  </a:lnTo>
                  <a:lnTo>
                    <a:pt x="24059" y="4724"/>
                  </a:lnTo>
                  <a:lnTo>
                    <a:pt x="24354" y="4650"/>
                  </a:lnTo>
                  <a:lnTo>
                    <a:pt x="24723" y="4576"/>
                  </a:lnTo>
                  <a:lnTo>
                    <a:pt x="25018" y="4429"/>
                  </a:lnTo>
                  <a:lnTo>
                    <a:pt x="25240" y="4207"/>
                  </a:lnTo>
                  <a:lnTo>
                    <a:pt x="24797" y="3691"/>
                  </a:lnTo>
                  <a:lnTo>
                    <a:pt x="24649" y="3838"/>
                  </a:lnTo>
                  <a:lnTo>
                    <a:pt x="24428" y="3912"/>
                  </a:lnTo>
                  <a:lnTo>
                    <a:pt x="24059" y="4060"/>
                  </a:lnTo>
                  <a:lnTo>
                    <a:pt x="23764" y="3986"/>
                  </a:lnTo>
                  <a:lnTo>
                    <a:pt x="23542" y="3912"/>
                  </a:lnTo>
                  <a:lnTo>
                    <a:pt x="23395" y="3765"/>
                  </a:lnTo>
                  <a:lnTo>
                    <a:pt x="23247" y="3543"/>
                  </a:lnTo>
                  <a:lnTo>
                    <a:pt x="23173" y="3322"/>
                  </a:lnTo>
                  <a:lnTo>
                    <a:pt x="23099" y="3101"/>
                  </a:lnTo>
                  <a:lnTo>
                    <a:pt x="23173" y="2805"/>
                  </a:lnTo>
                  <a:lnTo>
                    <a:pt x="23247" y="2584"/>
                  </a:lnTo>
                  <a:lnTo>
                    <a:pt x="23395" y="2436"/>
                  </a:lnTo>
                  <a:lnTo>
                    <a:pt x="23542" y="2289"/>
                  </a:lnTo>
                  <a:lnTo>
                    <a:pt x="23764" y="2141"/>
                  </a:lnTo>
                  <a:lnTo>
                    <a:pt x="24280" y="2141"/>
                  </a:lnTo>
                  <a:lnTo>
                    <a:pt x="24428" y="2215"/>
                  </a:lnTo>
                  <a:lnTo>
                    <a:pt x="24649" y="2363"/>
                  </a:lnTo>
                  <a:lnTo>
                    <a:pt x="24797" y="2436"/>
                  </a:lnTo>
                  <a:lnTo>
                    <a:pt x="25240" y="1994"/>
                  </a:lnTo>
                  <a:lnTo>
                    <a:pt x="25018" y="1772"/>
                  </a:lnTo>
                  <a:lnTo>
                    <a:pt x="24723" y="1625"/>
                  </a:lnTo>
                  <a:lnTo>
                    <a:pt x="24354" y="1477"/>
                  </a:lnTo>
                  <a:close/>
                  <a:moveTo>
                    <a:pt x="26568" y="1477"/>
                  </a:moveTo>
                  <a:lnTo>
                    <a:pt x="26199" y="1698"/>
                  </a:lnTo>
                  <a:lnTo>
                    <a:pt x="25830" y="1920"/>
                  </a:lnTo>
                  <a:lnTo>
                    <a:pt x="25609" y="2289"/>
                  </a:lnTo>
                  <a:lnTo>
                    <a:pt x="25461" y="2658"/>
                  </a:lnTo>
                  <a:lnTo>
                    <a:pt x="25387" y="3101"/>
                  </a:lnTo>
                  <a:lnTo>
                    <a:pt x="25461" y="3543"/>
                  </a:lnTo>
                  <a:lnTo>
                    <a:pt x="25609" y="3912"/>
                  </a:lnTo>
                  <a:lnTo>
                    <a:pt x="25830" y="4281"/>
                  </a:lnTo>
                  <a:lnTo>
                    <a:pt x="26199" y="4503"/>
                  </a:lnTo>
                  <a:lnTo>
                    <a:pt x="26568" y="4650"/>
                  </a:lnTo>
                  <a:lnTo>
                    <a:pt x="27011" y="4724"/>
                  </a:lnTo>
                  <a:lnTo>
                    <a:pt x="27380" y="4650"/>
                  </a:lnTo>
                  <a:lnTo>
                    <a:pt x="27749" y="4576"/>
                  </a:lnTo>
                  <a:lnTo>
                    <a:pt x="28044" y="4429"/>
                  </a:lnTo>
                  <a:lnTo>
                    <a:pt x="28265" y="4207"/>
                  </a:lnTo>
                  <a:lnTo>
                    <a:pt x="27823" y="3691"/>
                  </a:lnTo>
                  <a:lnTo>
                    <a:pt x="27675" y="3838"/>
                  </a:lnTo>
                  <a:lnTo>
                    <a:pt x="27454" y="3986"/>
                  </a:lnTo>
                  <a:lnTo>
                    <a:pt x="27232" y="3986"/>
                  </a:lnTo>
                  <a:lnTo>
                    <a:pt x="27011" y="4060"/>
                  </a:lnTo>
                  <a:lnTo>
                    <a:pt x="26789" y="3986"/>
                  </a:lnTo>
                  <a:lnTo>
                    <a:pt x="26568" y="3912"/>
                  </a:lnTo>
                  <a:lnTo>
                    <a:pt x="26347" y="3765"/>
                  </a:lnTo>
                  <a:lnTo>
                    <a:pt x="26199" y="3543"/>
                  </a:lnTo>
                  <a:lnTo>
                    <a:pt x="26125" y="3322"/>
                  </a:lnTo>
                  <a:lnTo>
                    <a:pt x="28487" y="3322"/>
                  </a:lnTo>
                  <a:lnTo>
                    <a:pt x="28487" y="3174"/>
                  </a:lnTo>
                  <a:lnTo>
                    <a:pt x="28487" y="3027"/>
                  </a:lnTo>
                  <a:lnTo>
                    <a:pt x="28413" y="2584"/>
                  </a:lnTo>
                  <a:lnTo>
                    <a:pt x="28265" y="2215"/>
                  </a:lnTo>
                  <a:lnTo>
                    <a:pt x="28044" y="1920"/>
                  </a:lnTo>
                  <a:lnTo>
                    <a:pt x="27749" y="1625"/>
                  </a:lnTo>
                  <a:lnTo>
                    <a:pt x="27380" y="1477"/>
                  </a:lnTo>
                  <a:close/>
                  <a:moveTo>
                    <a:pt x="30479" y="1"/>
                  </a:moveTo>
                  <a:lnTo>
                    <a:pt x="30110" y="75"/>
                  </a:lnTo>
                  <a:lnTo>
                    <a:pt x="29741" y="149"/>
                  </a:lnTo>
                  <a:lnTo>
                    <a:pt x="29446" y="370"/>
                  </a:lnTo>
                  <a:lnTo>
                    <a:pt x="29225" y="591"/>
                  </a:lnTo>
                  <a:lnTo>
                    <a:pt x="29077" y="887"/>
                  </a:lnTo>
                  <a:lnTo>
                    <a:pt x="29003" y="1256"/>
                  </a:lnTo>
                  <a:lnTo>
                    <a:pt x="29003" y="1625"/>
                  </a:lnTo>
                  <a:lnTo>
                    <a:pt x="29151" y="1846"/>
                  </a:lnTo>
                  <a:lnTo>
                    <a:pt x="29225" y="2067"/>
                  </a:lnTo>
                  <a:lnTo>
                    <a:pt x="29446" y="2215"/>
                  </a:lnTo>
                  <a:lnTo>
                    <a:pt x="29815" y="2510"/>
                  </a:lnTo>
                  <a:lnTo>
                    <a:pt x="30332" y="2658"/>
                  </a:lnTo>
                  <a:lnTo>
                    <a:pt x="30701" y="2805"/>
                  </a:lnTo>
                  <a:lnTo>
                    <a:pt x="31070" y="3027"/>
                  </a:lnTo>
                  <a:lnTo>
                    <a:pt x="31143" y="3248"/>
                  </a:lnTo>
                  <a:lnTo>
                    <a:pt x="31143" y="3396"/>
                  </a:lnTo>
                  <a:lnTo>
                    <a:pt x="31143" y="3691"/>
                  </a:lnTo>
                  <a:lnTo>
                    <a:pt x="30922" y="3838"/>
                  </a:lnTo>
                  <a:lnTo>
                    <a:pt x="30701" y="3986"/>
                  </a:lnTo>
                  <a:lnTo>
                    <a:pt x="29963" y="3986"/>
                  </a:lnTo>
                  <a:lnTo>
                    <a:pt x="29667" y="3838"/>
                  </a:lnTo>
                  <a:lnTo>
                    <a:pt x="29446" y="3691"/>
                  </a:lnTo>
                  <a:lnTo>
                    <a:pt x="29225" y="3470"/>
                  </a:lnTo>
                  <a:lnTo>
                    <a:pt x="28708" y="3912"/>
                  </a:lnTo>
                  <a:lnTo>
                    <a:pt x="29003" y="4281"/>
                  </a:lnTo>
                  <a:lnTo>
                    <a:pt x="29372" y="4503"/>
                  </a:lnTo>
                  <a:lnTo>
                    <a:pt x="29815" y="4650"/>
                  </a:lnTo>
                  <a:lnTo>
                    <a:pt x="30332" y="4724"/>
                  </a:lnTo>
                  <a:lnTo>
                    <a:pt x="30627" y="4724"/>
                  </a:lnTo>
                  <a:lnTo>
                    <a:pt x="30996" y="4650"/>
                  </a:lnTo>
                  <a:lnTo>
                    <a:pt x="31217" y="4503"/>
                  </a:lnTo>
                  <a:lnTo>
                    <a:pt x="31512" y="4355"/>
                  </a:lnTo>
                  <a:lnTo>
                    <a:pt x="31660" y="4134"/>
                  </a:lnTo>
                  <a:lnTo>
                    <a:pt x="31808" y="3912"/>
                  </a:lnTo>
                  <a:lnTo>
                    <a:pt x="31881" y="3691"/>
                  </a:lnTo>
                  <a:lnTo>
                    <a:pt x="31955" y="3396"/>
                  </a:lnTo>
                  <a:lnTo>
                    <a:pt x="31881" y="3027"/>
                  </a:lnTo>
                  <a:lnTo>
                    <a:pt x="31808" y="2805"/>
                  </a:lnTo>
                  <a:lnTo>
                    <a:pt x="31660" y="2584"/>
                  </a:lnTo>
                  <a:lnTo>
                    <a:pt x="31512" y="2363"/>
                  </a:lnTo>
                  <a:lnTo>
                    <a:pt x="31070" y="2141"/>
                  </a:lnTo>
                  <a:lnTo>
                    <a:pt x="30627" y="1920"/>
                  </a:lnTo>
                  <a:lnTo>
                    <a:pt x="30184" y="1772"/>
                  </a:lnTo>
                  <a:lnTo>
                    <a:pt x="29889" y="1551"/>
                  </a:lnTo>
                  <a:lnTo>
                    <a:pt x="29815" y="1403"/>
                  </a:lnTo>
                  <a:lnTo>
                    <a:pt x="29741" y="1256"/>
                  </a:lnTo>
                  <a:lnTo>
                    <a:pt x="29815" y="1034"/>
                  </a:lnTo>
                  <a:lnTo>
                    <a:pt x="29963" y="813"/>
                  </a:lnTo>
                  <a:lnTo>
                    <a:pt x="30184" y="739"/>
                  </a:lnTo>
                  <a:lnTo>
                    <a:pt x="30701" y="739"/>
                  </a:lnTo>
                  <a:lnTo>
                    <a:pt x="30922" y="813"/>
                  </a:lnTo>
                  <a:lnTo>
                    <a:pt x="31143" y="960"/>
                  </a:lnTo>
                  <a:lnTo>
                    <a:pt x="31365" y="1182"/>
                  </a:lnTo>
                  <a:lnTo>
                    <a:pt x="31881" y="665"/>
                  </a:lnTo>
                  <a:lnTo>
                    <a:pt x="31586" y="370"/>
                  </a:lnTo>
                  <a:lnTo>
                    <a:pt x="31291" y="222"/>
                  </a:lnTo>
                  <a:lnTo>
                    <a:pt x="30922" y="75"/>
                  </a:lnTo>
                  <a:lnTo>
                    <a:pt x="30479" y="1"/>
                  </a:lnTo>
                  <a:close/>
                  <a:moveTo>
                    <a:pt x="35719" y="1477"/>
                  </a:moveTo>
                  <a:lnTo>
                    <a:pt x="35276" y="1698"/>
                  </a:lnTo>
                  <a:lnTo>
                    <a:pt x="34981" y="1920"/>
                  </a:lnTo>
                  <a:lnTo>
                    <a:pt x="34686" y="2289"/>
                  </a:lnTo>
                  <a:lnTo>
                    <a:pt x="34538" y="2658"/>
                  </a:lnTo>
                  <a:lnTo>
                    <a:pt x="34464" y="3101"/>
                  </a:lnTo>
                  <a:lnTo>
                    <a:pt x="34538" y="3543"/>
                  </a:lnTo>
                  <a:lnTo>
                    <a:pt x="34686" y="3912"/>
                  </a:lnTo>
                  <a:lnTo>
                    <a:pt x="34981" y="4207"/>
                  </a:lnTo>
                  <a:lnTo>
                    <a:pt x="35276" y="4503"/>
                  </a:lnTo>
                  <a:lnTo>
                    <a:pt x="35719" y="4650"/>
                  </a:lnTo>
                  <a:lnTo>
                    <a:pt x="36088" y="4724"/>
                  </a:lnTo>
                  <a:lnTo>
                    <a:pt x="36531" y="4650"/>
                  </a:lnTo>
                  <a:lnTo>
                    <a:pt x="36974" y="4503"/>
                  </a:lnTo>
                  <a:lnTo>
                    <a:pt x="37269" y="4207"/>
                  </a:lnTo>
                  <a:lnTo>
                    <a:pt x="37564" y="3912"/>
                  </a:lnTo>
                  <a:lnTo>
                    <a:pt x="37712" y="3543"/>
                  </a:lnTo>
                  <a:lnTo>
                    <a:pt x="37785" y="3101"/>
                  </a:lnTo>
                  <a:lnTo>
                    <a:pt x="37712" y="2658"/>
                  </a:lnTo>
                  <a:lnTo>
                    <a:pt x="37564" y="2289"/>
                  </a:lnTo>
                  <a:lnTo>
                    <a:pt x="37269" y="1920"/>
                  </a:lnTo>
                  <a:lnTo>
                    <a:pt x="36974" y="1698"/>
                  </a:lnTo>
                  <a:lnTo>
                    <a:pt x="36531" y="1477"/>
                  </a:lnTo>
                  <a:close/>
                  <a:moveTo>
                    <a:pt x="9742" y="1551"/>
                  </a:moveTo>
                  <a:lnTo>
                    <a:pt x="9742" y="4945"/>
                  </a:lnTo>
                  <a:lnTo>
                    <a:pt x="9668" y="5093"/>
                  </a:lnTo>
                  <a:lnTo>
                    <a:pt x="9594" y="5241"/>
                  </a:lnTo>
                  <a:lnTo>
                    <a:pt x="9447" y="5314"/>
                  </a:lnTo>
                  <a:lnTo>
                    <a:pt x="9078" y="5314"/>
                  </a:lnTo>
                  <a:lnTo>
                    <a:pt x="8856" y="5167"/>
                  </a:lnTo>
                  <a:lnTo>
                    <a:pt x="8413" y="5610"/>
                  </a:lnTo>
                  <a:lnTo>
                    <a:pt x="8561" y="5757"/>
                  </a:lnTo>
                  <a:lnTo>
                    <a:pt x="8782" y="5905"/>
                  </a:lnTo>
                  <a:lnTo>
                    <a:pt x="9078" y="5979"/>
                  </a:lnTo>
                  <a:lnTo>
                    <a:pt x="9373" y="6052"/>
                  </a:lnTo>
                  <a:lnTo>
                    <a:pt x="9594" y="5979"/>
                  </a:lnTo>
                  <a:lnTo>
                    <a:pt x="9889" y="5905"/>
                  </a:lnTo>
                  <a:lnTo>
                    <a:pt x="10111" y="5757"/>
                  </a:lnTo>
                  <a:lnTo>
                    <a:pt x="10258" y="5536"/>
                  </a:lnTo>
                  <a:lnTo>
                    <a:pt x="10406" y="5241"/>
                  </a:lnTo>
                  <a:lnTo>
                    <a:pt x="10480" y="4945"/>
                  </a:lnTo>
                  <a:lnTo>
                    <a:pt x="10480" y="15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4636525" y="1983900"/>
              <a:ext cx="2435400" cy="487100"/>
            </a:xfrm>
            <a:custGeom>
              <a:rect b="b" l="l" r="r" t="t"/>
              <a:pathLst>
                <a:path extrusionOk="0" h="19484" w="97416">
                  <a:moveTo>
                    <a:pt x="5905" y="0"/>
                  </a:moveTo>
                  <a:lnTo>
                    <a:pt x="5905" y="738"/>
                  </a:lnTo>
                  <a:lnTo>
                    <a:pt x="7455" y="738"/>
                  </a:lnTo>
                  <a:lnTo>
                    <a:pt x="7455" y="0"/>
                  </a:lnTo>
                  <a:close/>
                  <a:moveTo>
                    <a:pt x="9004" y="0"/>
                  </a:moveTo>
                  <a:lnTo>
                    <a:pt x="9004" y="738"/>
                  </a:lnTo>
                  <a:lnTo>
                    <a:pt x="10554" y="738"/>
                  </a:lnTo>
                  <a:lnTo>
                    <a:pt x="10554" y="0"/>
                  </a:lnTo>
                  <a:close/>
                  <a:moveTo>
                    <a:pt x="12030" y="0"/>
                  </a:moveTo>
                  <a:lnTo>
                    <a:pt x="12030" y="738"/>
                  </a:lnTo>
                  <a:lnTo>
                    <a:pt x="13580" y="738"/>
                  </a:lnTo>
                  <a:lnTo>
                    <a:pt x="13580" y="0"/>
                  </a:lnTo>
                  <a:close/>
                  <a:moveTo>
                    <a:pt x="15130" y="0"/>
                  </a:moveTo>
                  <a:lnTo>
                    <a:pt x="15130" y="738"/>
                  </a:lnTo>
                  <a:lnTo>
                    <a:pt x="16680" y="738"/>
                  </a:lnTo>
                  <a:lnTo>
                    <a:pt x="16680" y="0"/>
                  </a:lnTo>
                  <a:close/>
                  <a:moveTo>
                    <a:pt x="18229" y="0"/>
                  </a:moveTo>
                  <a:lnTo>
                    <a:pt x="18229" y="738"/>
                  </a:lnTo>
                  <a:lnTo>
                    <a:pt x="19779" y="738"/>
                  </a:lnTo>
                  <a:lnTo>
                    <a:pt x="19779" y="0"/>
                  </a:lnTo>
                  <a:close/>
                  <a:moveTo>
                    <a:pt x="21255" y="0"/>
                  </a:moveTo>
                  <a:lnTo>
                    <a:pt x="21255" y="738"/>
                  </a:lnTo>
                  <a:lnTo>
                    <a:pt x="22805" y="738"/>
                  </a:lnTo>
                  <a:lnTo>
                    <a:pt x="22805" y="0"/>
                  </a:lnTo>
                  <a:close/>
                  <a:moveTo>
                    <a:pt x="24355" y="0"/>
                  </a:moveTo>
                  <a:lnTo>
                    <a:pt x="24355" y="738"/>
                  </a:lnTo>
                  <a:lnTo>
                    <a:pt x="25904" y="738"/>
                  </a:lnTo>
                  <a:lnTo>
                    <a:pt x="25904" y="0"/>
                  </a:lnTo>
                  <a:close/>
                  <a:moveTo>
                    <a:pt x="27454" y="0"/>
                  </a:moveTo>
                  <a:lnTo>
                    <a:pt x="27454" y="738"/>
                  </a:lnTo>
                  <a:lnTo>
                    <a:pt x="29004" y="738"/>
                  </a:lnTo>
                  <a:lnTo>
                    <a:pt x="29004" y="0"/>
                  </a:lnTo>
                  <a:close/>
                  <a:moveTo>
                    <a:pt x="30554" y="0"/>
                  </a:moveTo>
                  <a:lnTo>
                    <a:pt x="30554" y="738"/>
                  </a:lnTo>
                  <a:lnTo>
                    <a:pt x="32030" y="738"/>
                  </a:lnTo>
                  <a:lnTo>
                    <a:pt x="32030" y="0"/>
                  </a:lnTo>
                  <a:close/>
                  <a:moveTo>
                    <a:pt x="33580" y="0"/>
                  </a:moveTo>
                  <a:lnTo>
                    <a:pt x="33580" y="738"/>
                  </a:lnTo>
                  <a:lnTo>
                    <a:pt x="35129" y="738"/>
                  </a:lnTo>
                  <a:lnTo>
                    <a:pt x="35129" y="0"/>
                  </a:lnTo>
                  <a:close/>
                  <a:moveTo>
                    <a:pt x="36679" y="0"/>
                  </a:moveTo>
                  <a:lnTo>
                    <a:pt x="36679" y="738"/>
                  </a:lnTo>
                  <a:lnTo>
                    <a:pt x="38229" y="738"/>
                  </a:lnTo>
                  <a:lnTo>
                    <a:pt x="38229" y="0"/>
                  </a:lnTo>
                  <a:close/>
                  <a:moveTo>
                    <a:pt x="39779" y="0"/>
                  </a:moveTo>
                  <a:lnTo>
                    <a:pt x="39779" y="738"/>
                  </a:lnTo>
                  <a:lnTo>
                    <a:pt x="41255" y="738"/>
                  </a:lnTo>
                  <a:lnTo>
                    <a:pt x="41255" y="0"/>
                  </a:lnTo>
                  <a:close/>
                  <a:moveTo>
                    <a:pt x="42804" y="0"/>
                  </a:moveTo>
                  <a:lnTo>
                    <a:pt x="42804" y="738"/>
                  </a:lnTo>
                  <a:lnTo>
                    <a:pt x="44354" y="738"/>
                  </a:lnTo>
                  <a:lnTo>
                    <a:pt x="44354" y="0"/>
                  </a:lnTo>
                  <a:close/>
                  <a:moveTo>
                    <a:pt x="45904" y="0"/>
                  </a:moveTo>
                  <a:lnTo>
                    <a:pt x="45904" y="738"/>
                  </a:lnTo>
                  <a:lnTo>
                    <a:pt x="47454" y="738"/>
                  </a:lnTo>
                  <a:lnTo>
                    <a:pt x="47454" y="0"/>
                  </a:lnTo>
                  <a:close/>
                  <a:moveTo>
                    <a:pt x="49004" y="0"/>
                  </a:moveTo>
                  <a:lnTo>
                    <a:pt x="49004" y="738"/>
                  </a:lnTo>
                  <a:lnTo>
                    <a:pt x="50480" y="738"/>
                  </a:lnTo>
                  <a:lnTo>
                    <a:pt x="50480" y="0"/>
                  </a:lnTo>
                  <a:close/>
                  <a:moveTo>
                    <a:pt x="52029" y="0"/>
                  </a:moveTo>
                  <a:lnTo>
                    <a:pt x="52029" y="738"/>
                  </a:lnTo>
                  <a:lnTo>
                    <a:pt x="53579" y="738"/>
                  </a:lnTo>
                  <a:lnTo>
                    <a:pt x="53579" y="0"/>
                  </a:lnTo>
                  <a:close/>
                  <a:moveTo>
                    <a:pt x="55129" y="0"/>
                  </a:moveTo>
                  <a:lnTo>
                    <a:pt x="55129" y="738"/>
                  </a:lnTo>
                  <a:lnTo>
                    <a:pt x="56679" y="738"/>
                  </a:lnTo>
                  <a:lnTo>
                    <a:pt x="56679" y="0"/>
                  </a:lnTo>
                  <a:close/>
                  <a:moveTo>
                    <a:pt x="58228" y="0"/>
                  </a:moveTo>
                  <a:lnTo>
                    <a:pt x="58228" y="738"/>
                  </a:lnTo>
                  <a:lnTo>
                    <a:pt x="59704" y="738"/>
                  </a:lnTo>
                  <a:lnTo>
                    <a:pt x="59704" y="0"/>
                  </a:lnTo>
                  <a:close/>
                  <a:moveTo>
                    <a:pt x="61254" y="0"/>
                  </a:moveTo>
                  <a:lnTo>
                    <a:pt x="61254" y="738"/>
                  </a:lnTo>
                  <a:lnTo>
                    <a:pt x="62804" y="738"/>
                  </a:lnTo>
                  <a:lnTo>
                    <a:pt x="62804" y="0"/>
                  </a:lnTo>
                  <a:close/>
                  <a:moveTo>
                    <a:pt x="64354" y="0"/>
                  </a:moveTo>
                  <a:lnTo>
                    <a:pt x="64354" y="738"/>
                  </a:lnTo>
                  <a:lnTo>
                    <a:pt x="65904" y="738"/>
                  </a:lnTo>
                  <a:lnTo>
                    <a:pt x="65904" y="0"/>
                  </a:lnTo>
                  <a:close/>
                  <a:moveTo>
                    <a:pt x="67453" y="0"/>
                  </a:moveTo>
                  <a:lnTo>
                    <a:pt x="67453" y="738"/>
                  </a:lnTo>
                  <a:lnTo>
                    <a:pt x="69003" y="738"/>
                  </a:lnTo>
                  <a:lnTo>
                    <a:pt x="69003" y="0"/>
                  </a:lnTo>
                  <a:close/>
                  <a:moveTo>
                    <a:pt x="70479" y="0"/>
                  </a:moveTo>
                  <a:lnTo>
                    <a:pt x="70479" y="738"/>
                  </a:lnTo>
                  <a:lnTo>
                    <a:pt x="72029" y="738"/>
                  </a:lnTo>
                  <a:lnTo>
                    <a:pt x="72029" y="0"/>
                  </a:lnTo>
                  <a:close/>
                  <a:moveTo>
                    <a:pt x="73579" y="0"/>
                  </a:moveTo>
                  <a:lnTo>
                    <a:pt x="73579" y="738"/>
                  </a:lnTo>
                  <a:lnTo>
                    <a:pt x="75128" y="738"/>
                  </a:lnTo>
                  <a:lnTo>
                    <a:pt x="75128" y="0"/>
                  </a:lnTo>
                  <a:close/>
                  <a:moveTo>
                    <a:pt x="76678" y="0"/>
                  </a:moveTo>
                  <a:lnTo>
                    <a:pt x="76678" y="738"/>
                  </a:lnTo>
                  <a:lnTo>
                    <a:pt x="78228" y="738"/>
                  </a:lnTo>
                  <a:lnTo>
                    <a:pt x="78228" y="0"/>
                  </a:lnTo>
                  <a:close/>
                  <a:moveTo>
                    <a:pt x="79704" y="0"/>
                  </a:moveTo>
                  <a:lnTo>
                    <a:pt x="79704" y="738"/>
                  </a:lnTo>
                  <a:lnTo>
                    <a:pt x="81254" y="738"/>
                  </a:lnTo>
                  <a:lnTo>
                    <a:pt x="81254" y="0"/>
                  </a:lnTo>
                  <a:close/>
                  <a:moveTo>
                    <a:pt x="82804" y="0"/>
                  </a:moveTo>
                  <a:lnTo>
                    <a:pt x="82804" y="738"/>
                  </a:lnTo>
                  <a:lnTo>
                    <a:pt x="84353" y="738"/>
                  </a:lnTo>
                  <a:lnTo>
                    <a:pt x="84353" y="0"/>
                  </a:lnTo>
                  <a:close/>
                  <a:moveTo>
                    <a:pt x="85903" y="0"/>
                  </a:moveTo>
                  <a:lnTo>
                    <a:pt x="85903" y="738"/>
                  </a:lnTo>
                  <a:lnTo>
                    <a:pt x="87453" y="738"/>
                  </a:lnTo>
                  <a:lnTo>
                    <a:pt x="87453" y="0"/>
                  </a:lnTo>
                  <a:close/>
                  <a:moveTo>
                    <a:pt x="88929" y="0"/>
                  </a:moveTo>
                  <a:lnTo>
                    <a:pt x="88929" y="738"/>
                  </a:lnTo>
                  <a:lnTo>
                    <a:pt x="90479" y="738"/>
                  </a:lnTo>
                  <a:lnTo>
                    <a:pt x="90479" y="0"/>
                  </a:lnTo>
                  <a:close/>
                  <a:moveTo>
                    <a:pt x="92028" y="0"/>
                  </a:moveTo>
                  <a:lnTo>
                    <a:pt x="92028" y="738"/>
                  </a:lnTo>
                  <a:lnTo>
                    <a:pt x="93578" y="738"/>
                  </a:lnTo>
                  <a:lnTo>
                    <a:pt x="93800" y="812"/>
                  </a:lnTo>
                  <a:lnTo>
                    <a:pt x="93873" y="0"/>
                  </a:lnTo>
                  <a:close/>
                  <a:moveTo>
                    <a:pt x="3839" y="0"/>
                  </a:moveTo>
                  <a:lnTo>
                    <a:pt x="3248" y="74"/>
                  </a:lnTo>
                  <a:lnTo>
                    <a:pt x="2732" y="148"/>
                  </a:lnTo>
                  <a:lnTo>
                    <a:pt x="2953" y="886"/>
                  </a:lnTo>
                  <a:lnTo>
                    <a:pt x="3396" y="812"/>
                  </a:lnTo>
                  <a:lnTo>
                    <a:pt x="3839" y="738"/>
                  </a:lnTo>
                  <a:lnTo>
                    <a:pt x="4355" y="738"/>
                  </a:lnTo>
                  <a:lnTo>
                    <a:pt x="4355" y="0"/>
                  </a:lnTo>
                  <a:close/>
                  <a:moveTo>
                    <a:pt x="95497" y="517"/>
                  </a:moveTo>
                  <a:lnTo>
                    <a:pt x="95128" y="1181"/>
                  </a:lnTo>
                  <a:lnTo>
                    <a:pt x="95645" y="1550"/>
                  </a:lnTo>
                  <a:lnTo>
                    <a:pt x="96087" y="2067"/>
                  </a:lnTo>
                  <a:lnTo>
                    <a:pt x="96752" y="1624"/>
                  </a:lnTo>
                  <a:lnTo>
                    <a:pt x="96456" y="1329"/>
                  </a:lnTo>
                  <a:lnTo>
                    <a:pt x="96161" y="1033"/>
                  </a:lnTo>
                  <a:lnTo>
                    <a:pt x="95866" y="738"/>
                  </a:lnTo>
                  <a:lnTo>
                    <a:pt x="95497" y="517"/>
                  </a:lnTo>
                  <a:close/>
                  <a:moveTo>
                    <a:pt x="1256" y="960"/>
                  </a:moveTo>
                  <a:lnTo>
                    <a:pt x="960" y="1329"/>
                  </a:lnTo>
                  <a:lnTo>
                    <a:pt x="665" y="1624"/>
                  </a:lnTo>
                  <a:lnTo>
                    <a:pt x="444" y="1993"/>
                  </a:lnTo>
                  <a:lnTo>
                    <a:pt x="296" y="2362"/>
                  </a:lnTo>
                  <a:lnTo>
                    <a:pt x="1034" y="2657"/>
                  </a:lnTo>
                  <a:lnTo>
                    <a:pt x="1329" y="2067"/>
                  </a:lnTo>
                  <a:lnTo>
                    <a:pt x="1772" y="1550"/>
                  </a:lnTo>
                  <a:lnTo>
                    <a:pt x="1256" y="960"/>
                  </a:lnTo>
                  <a:close/>
                  <a:moveTo>
                    <a:pt x="97342" y="3247"/>
                  </a:moveTo>
                  <a:lnTo>
                    <a:pt x="96604" y="3321"/>
                  </a:lnTo>
                  <a:lnTo>
                    <a:pt x="96678" y="3838"/>
                  </a:lnTo>
                  <a:lnTo>
                    <a:pt x="96678" y="4797"/>
                  </a:lnTo>
                  <a:lnTo>
                    <a:pt x="97416" y="4797"/>
                  </a:lnTo>
                  <a:lnTo>
                    <a:pt x="97416" y="3838"/>
                  </a:lnTo>
                  <a:lnTo>
                    <a:pt x="97342" y="3247"/>
                  </a:lnTo>
                  <a:close/>
                  <a:moveTo>
                    <a:pt x="1" y="4059"/>
                  </a:moveTo>
                  <a:lnTo>
                    <a:pt x="1" y="5535"/>
                  </a:lnTo>
                  <a:lnTo>
                    <a:pt x="739" y="5535"/>
                  </a:lnTo>
                  <a:lnTo>
                    <a:pt x="739" y="4059"/>
                  </a:lnTo>
                  <a:close/>
                  <a:moveTo>
                    <a:pt x="96678" y="6347"/>
                  </a:moveTo>
                  <a:lnTo>
                    <a:pt x="96678" y="7897"/>
                  </a:lnTo>
                  <a:lnTo>
                    <a:pt x="97416" y="7897"/>
                  </a:lnTo>
                  <a:lnTo>
                    <a:pt x="97416" y="6347"/>
                  </a:lnTo>
                  <a:close/>
                  <a:moveTo>
                    <a:pt x="1" y="7085"/>
                  </a:moveTo>
                  <a:lnTo>
                    <a:pt x="1" y="8635"/>
                  </a:lnTo>
                  <a:lnTo>
                    <a:pt x="739" y="8635"/>
                  </a:lnTo>
                  <a:lnTo>
                    <a:pt x="739" y="7085"/>
                  </a:lnTo>
                  <a:close/>
                  <a:moveTo>
                    <a:pt x="96678" y="9447"/>
                  </a:moveTo>
                  <a:lnTo>
                    <a:pt x="96678" y="10996"/>
                  </a:lnTo>
                  <a:lnTo>
                    <a:pt x="97416" y="10996"/>
                  </a:lnTo>
                  <a:lnTo>
                    <a:pt x="97416" y="9447"/>
                  </a:lnTo>
                  <a:close/>
                  <a:moveTo>
                    <a:pt x="1" y="10185"/>
                  </a:moveTo>
                  <a:lnTo>
                    <a:pt x="1" y="11734"/>
                  </a:lnTo>
                  <a:lnTo>
                    <a:pt x="739" y="11734"/>
                  </a:lnTo>
                  <a:lnTo>
                    <a:pt x="739" y="10185"/>
                  </a:lnTo>
                  <a:close/>
                  <a:moveTo>
                    <a:pt x="96678" y="12472"/>
                  </a:moveTo>
                  <a:lnTo>
                    <a:pt x="96678" y="14022"/>
                  </a:lnTo>
                  <a:lnTo>
                    <a:pt x="97416" y="14022"/>
                  </a:lnTo>
                  <a:lnTo>
                    <a:pt x="97416" y="12472"/>
                  </a:lnTo>
                  <a:close/>
                  <a:moveTo>
                    <a:pt x="1" y="13284"/>
                  </a:moveTo>
                  <a:lnTo>
                    <a:pt x="1" y="14760"/>
                  </a:lnTo>
                  <a:lnTo>
                    <a:pt x="739" y="14760"/>
                  </a:lnTo>
                  <a:lnTo>
                    <a:pt x="739" y="13284"/>
                  </a:lnTo>
                  <a:close/>
                  <a:moveTo>
                    <a:pt x="96678" y="15572"/>
                  </a:moveTo>
                  <a:lnTo>
                    <a:pt x="96678" y="15646"/>
                  </a:lnTo>
                  <a:lnTo>
                    <a:pt x="96604" y="16310"/>
                  </a:lnTo>
                  <a:lnTo>
                    <a:pt x="96383" y="16900"/>
                  </a:lnTo>
                  <a:lnTo>
                    <a:pt x="97047" y="17195"/>
                  </a:lnTo>
                  <a:lnTo>
                    <a:pt x="97342" y="16457"/>
                  </a:lnTo>
                  <a:lnTo>
                    <a:pt x="97416" y="15646"/>
                  </a:lnTo>
                  <a:lnTo>
                    <a:pt x="97416" y="15572"/>
                  </a:lnTo>
                  <a:close/>
                  <a:moveTo>
                    <a:pt x="813" y="16236"/>
                  </a:moveTo>
                  <a:lnTo>
                    <a:pt x="75" y="16384"/>
                  </a:lnTo>
                  <a:lnTo>
                    <a:pt x="149" y="16826"/>
                  </a:lnTo>
                  <a:lnTo>
                    <a:pt x="370" y="17195"/>
                  </a:lnTo>
                  <a:lnTo>
                    <a:pt x="518" y="17564"/>
                  </a:lnTo>
                  <a:lnTo>
                    <a:pt x="739" y="17933"/>
                  </a:lnTo>
                  <a:lnTo>
                    <a:pt x="1403" y="17491"/>
                  </a:lnTo>
                  <a:lnTo>
                    <a:pt x="1034" y="16900"/>
                  </a:lnTo>
                  <a:lnTo>
                    <a:pt x="813" y="16236"/>
                  </a:lnTo>
                  <a:close/>
                  <a:moveTo>
                    <a:pt x="95571" y="18007"/>
                  </a:moveTo>
                  <a:lnTo>
                    <a:pt x="94980" y="18376"/>
                  </a:lnTo>
                  <a:lnTo>
                    <a:pt x="94316" y="18598"/>
                  </a:lnTo>
                  <a:lnTo>
                    <a:pt x="94538" y="19336"/>
                  </a:lnTo>
                  <a:lnTo>
                    <a:pt x="94980" y="19262"/>
                  </a:lnTo>
                  <a:lnTo>
                    <a:pt x="95349" y="19040"/>
                  </a:lnTo>
                  <a:lnTo>
                    <a:pt x="95718" y="18819"/>
                  </a:lnTo>
                  <a:lnTo>
                    <a:pt x="96014" y="18598"/>
                  </a:lnTo>
                  <a:lnTo>
                    <a:pt x="95571" y="18007"/>
                  </a:lnTo>
                  <a:close/>
                  <a:moveTo>
                    <a:pt x="2436" y="18376"/>
                  </a:moveTo>
                  <a:lnTo>
                    <a:pt x="2067" y="19040"/>
                  </a:lnTo>
                  <a:lnTo>
                    <a:pt x="2436" y="19188"/>
                  </a:lnTo>
                  <a:lnTo>
                    <a:pt x="2879" y="19336"/>
                  </a:lnTo>
                  <a:lnTo>
                    <a:pt x="3248" y="19409"/>
                  </a:lnTo>
                  <a:lnTo>
                    <a:pt x="3691" y="19483"/>
                  </a:lnTo>
                  <a:lnTo>
                    <a:pt x="3765" y="18745"/>
                  </a:lnTo>
                  <a:lnTo>
                    <a:pt x="3027" y="18598"/>
                  </a:lnTo>
                  <a:lnTo>
                    <a:pt x="2436" y="18376"/>
                  </a:lnTo>
                  <a:close/>
                  <a:moveTo>
                    <a:pt x="5241" y="18745"/>
                  </a:moveTo>
                  <a:lnTo>
                    <a:pt x="5241" y="19483"/>
                  </a:lnTo>
                  <a:lnTo>
                    <a:pt x="6791" y="19483"/>
                  </a:lnTo>
                  <a:lnTo>
                    <a:pt x="6791" y="18745"/>
                  </a:lnTo>
                  <a:close/>
                  <a:moveTo>
                    <a:pt x="8340" y="18745"/>
                  </a:moveTo>
                  <a:lnTo>
                    <a:pt x="8340" y="19483"/>
                  </a:lnTo>
                  <a:lnTo>
                    <a:pt x="9890" y="19483"/>
                  </a:lnTo>
                  <a:lnTo>
                    <a:pt x="9890" y="18745"/>
                  </a:lnTo>
                  <a:close/>
                  <a:moveTo>
                    <a:pt x="11440" y="18745"/>
                  </a:moveTo>
                  <a:lnTo>
                    <a:pt x="11440" y="19483"/>
                  </a:lnTo>
                  <a:lnTo>
                    <a:pt x="12916" y="19483"/>
                  </a:lnTo>
                  <a:lnTo>
                    <a:pt x="12916" y="18745"/>
                  </a:lnTo>
                  <a:close/>
                  <a:moveTo>
                    <a:pt x="14466" y="18745"/>
                  </a:moveTo>
                  <a:lnTo>
                    <a:pt x="14466" y="19483"/>
                  </a:lnTo>
                  <a:lnTo>
                    <a:pt x="16015" y="19483"/>
                  </a:lnTo>
                  <a:lnTo>
                    <a:pt x="16015" y="18745"/>
                  </a:lnTo>
                  <a:close/>
                  <a:moveTo>
                    <a:pt x="17565" y="18745"/>
                  </a:moveTo>
                  <a:lnTo>
                    <a:pt x="17565" y="19483"/>
                  </a:lnTo>
                  <a:lnTo>
                    <a:pt x="19115" y="19483"/>
                  </a:lnTo>
                  <a:lnTo>
                    <a:pt x="19115" y="18745"/>
                  </a:lnTo>
                  <a:close/>
                  <a:moveTo>
                    <a:pt x="20665" y="18745"/>
                  </a:moveTo>
                  <a:lnTo>
                    <a:pt x="20665" y="19483"/>
                  </a:lnTo>
                  <a:lnTo>
                    <a:pt x="22141" y="19483"/>
                  </a:lnTo>
                  <a:lnTo>
                    <a:pt x="22141" y="18745"/>
                  </a:lnTo>
                  <a:close/>
                  <a:moveTo>
                    <a:pt x="23690" y="18745"/>
                  </a:moveTo>
                  <a:lnTo>
                    <a:pt x="23690" y="19483"/>
                  </a:lnTo>
                  <a:lnTo>
                    <a:pt x="25240" y="19483"/>
                  </a:lnTo>
                  <a:lnTo>
                    <a:pt x="25240" y="18745"/>
                  </a:lnTo>
                  <a:close/>
                  <a:moveTo>
                    <a:pt x="26790" y="18745"/>
                  </a:moveTo>
                  <a:lnTo>
                    <a:pt x="26790" y="19483"/>
                  </a:lnTo>
                  <a:lnTo>
                    <a:pt x="28340" y="19483"/>
                  </a:lnTo>
                  <a:lnTo>
                    <a:pt x="28340" y="18745"/>
                  </a:lnTo>
                  <a:close/>
                  <a:moveTo>
                    <a:pt x="29890" y="18745"/>
                  </a:moveTo>
                  <a:lnTo>
                    <a:pt x="29890" y="19483"/>
                  </a:lnTo>
                  <a:lnTo>
                    <a:pt x="31366" y="19483"/>
                  </a:lnTo>
                  <a:lnTo>
                    <a:pt x="31366" y="18745"/>
                  </a:lnTo>
                  <a:close/>
                  <a:moveTo>
                    <a:pt x="32915" y="18745"/>
                  </a:moveTo>
                  <a:lnTo>
                    <a:pt x="32915" y="19483"/>
                  </a:lnTo>
                  <a:lnTo>
                    <a:pt x="34465" y="19483"/>
                  </a:lnTo>
                  <a:lnTo>
                    <a:pt x="34465" y="18745"/>
                  </a:lnTo>
                  <a:close/>
                  <a:moveTo>
                    <a:pt x="36015" y="18745"/>
                  </a:moveTo>
                  <a:lnTo>
                    <a:pt x="36015" y="19483"/>
                  </a:lnTo>
                  <a:lnTo>
                    <a:pt x="37565" y="19483"/>
                  </a:lnTo>
                  <a:lnTo>
                    <a:pt x="37565" y="18745"/>
                  </a:lnTo>
                  <a:close/>
                  <a:moveTo>
                    <a:pt x="39114" y="18745"/>
                  </a:moveTo>
                  <a:lnTo>
                    <a:pt x="39114" y="19483"/>
                  </a:lnTo>
                  <a:lnTo>
                    <a:pt x="40590" y="19483"/>
                  </a:lnTo>
                  <a:lnTo>
                    <a:pt x="40590" y="18745"/>
                  </a:lnTo>
                  <a:close/>
                  <a:moveTo>
                    <a:pt x="42140" y="18745"/>
                  </a:moveTo>
                  <a:lnTo>
                    <a:pt x="42140" y="19483"/>
                  </a:lnTo>
                  <a:lnTo>
                    <a:pt x="43690" y="19483"/>
                  </a:lnTo>
                  <a:lnTo>
                    <a:pt x="43690" y="18745"/>
                  </a:lnTo>
                  <a:close/>
                  <a:moveTo>
                    <a:pt x="45240" y="18745"/>
                  </a:moveTo>
                  <a:lnTo>
                    <a:pt x="45240" y="19483"/>
                  </a:lnTo>
                  <a:lnTo>
                    <a:pt x="46790" y="19483"/>
                  </a:lnTo>
                  <a:lnTo>
                    <a:pt x="46790" y="18745"/>
                  </a:lnTo>
                  <a:close/>
                  <a:moveTo>
                    <a:pt x="48339" y="18745"/>
                  </a:moveTo>
                  <a:lnTo>
                    <a:pt x="48339" y="19483"/>
                  </a:lnTo>
                  <a:lnTo>
                    <a:pt x="49889" y="19483"/>
                  </a:lnTo>
                  <a:lnTo>
                    <a:pt x="49889" y="18745"/>
                  </a:lnTo>
                  <a:close/>
                  <a:moveTo>
                    <a:pt x="51365" y="18745"/>
                  </a:moveTo>
                  <a:lnTo>
                    <a:pt x="51365" y="19483"/>
                  </a:lnTo>
                  <a:lnTo>
                    <a:pt x="52915" y="19483"/>
                  </a:lnTo>
                  <a:lnTo>
                    <a:pt x="52915" y="18745"/>
                  </a:lnTo>
                  <a:close/>
                  <a:moveTo>
                    <a:pt x="54465" y="18745"/>
                  </a:moveTo>
                  <a:lnTo>
                    <a:pt x="54465" y="19483"/>
                  </a:lnTo>
                  <a:lnTo>
                    <a:pt x="56014" y="19483"/>
                  </a:lnTo>
                  <a:lnTo>
                    <a:pt x="56014" y="18745"/>
                  </a:lnTo>
                  <a:close/>
                  <a:moveTo>
                    <a:pt x="57564" y="18745"/>
                  </a:moveTo>
                  <a:lnTo>
                    <a:pt x="57564" y="19483"/>
                  </a:lnTo>
                  <a:lnTo>
                    <a:pt x="59114" y="19483"/>
                  </a:lnTo>
                  <a:lnTo>
                    <a:pt x="59114" y="18745"/>
                  </a:lnTo>
                  <a:close/>
                  <a:moveTo>
                    <a:pt x="60590" y="18745"/>
                  </a:moveTo>
                  <a:lnTo>
                    <a:pt x="60590" y="19483"/>
                  </a:lnTo>
                  <a:lnTo>
                    <a:pt x="62140" y="19483"/>
                  </a:lnTo>
                  <a:lnTo>
                    <a:pt x="62140" y="18745"/>
                  </a:lnTo>
                  <a:close/>
                  <a:moveTo>
                    <a:pt x="63690" y="18745"/>
                  </a:moveTo>
                  <a:lnTo>
                    <a:pt x="63690" y="19483"/>
                  </a:lnTo>
                  <a:lnTo>
                    <a:pt x="65239" y="19483"/>
                  </a:lnTo>
                  <a:lnTo>
                    <a:pt x="65239" y="18745"/>
                  </a:lnTo>
                  <a:close/>
                  <a:moveTo>
                    <a:pt x="66789" y="18745"/>
                  </a:moveTo>
                  <a:lnTo>
                    <a:pt x="66789" y="19483"/>
                  </a:lnTo>
                  <a:lnTo>
                    <a:pt x="68339" y="19483"/>
                  </a:lnTo>
                  <a:lnTo>
                    <a:pt x="68339" y="18745"/>
                  </a:lnTo>
                  <a:close/>
                  <a:moveTo>
                    <a:pt x="69815" y="18745"/>
                  </a:moveTo>
                  <a:lnTo>
                    <a:pt x="69815" y="19483"/>
                  </a:lnTo>
                  <a:lnTo>
                    <a:pt x="71365" y="19483"/>
                  </a:lnTo>
                  <a:lnTo>
                    <a:pt x="71365" y="18745"/>
                  </a:lnTo>
                  <a:close/>
                  <a:moveTo>
                    <a:pt x="72914" y="18745"/>
                  </a:moveTo>
                  <a:lnTo>
                    <a:pt x="72914" y="19483"/>
                  </a:lnTo>
                  <a:lnTo>
                    <a:pt x="74464" y="19483"/>
                  </a:lnTo>
                  <a:lnTo>
                    <a:pt x="74464" y="18745"/>
                  </a:lnTo>
                  <a:close/>
                  <a:moveTo>
                    <a:pt x="76014" y="18745"/>
                  </a:moveTo>
                  <a:lnTo>
                    <a:pt x="76014" y="19483"/>
                  </a:lnTo>
                  <a:lnTo>
                    <a:pt x="77564" y="19483"/>
                  </a:lnTo>
                  <a:lnTo>
                    <a:pt x="77564" y="18745"/>
                  </a:lnTo>
                  <a:close/>
                  <a:moveTo>
                    <a:pt x="79040" y="18745"/>
                  </a:moveTo>
                  <a:lnTo>
                    <a:pt x="79040" y="19483"/>
                  </a:lnTo>
                  <a:lnTo>
                    <a:pt x="80590" y="19483"/>
                  </a:lnTo>
                  <a:lnTo>
                    <a:pt x="80590" y="18745"/>
                  </a:lnTo>
                  <a:close/>
                  <a:moveTo>
                    <a:pt x="82139" y="18745"/>
                  </a:moveTo>
                  <a:lnTo>
                    <a:pt x="82139" y="19483"/>
                  </a:lnTo>
                  <a:lnTo>
                    <a:pt x="83689" y="19483"/>
                  </a:lnTo>
                  <a:lnTo>
                    <a:pt x="83689" y="18745"/>
                  </a:lnTo>
                  <a:close/>
                  <a:moveTo>
                    <a:pt x="85239" y="18745"/>
                  </a:moveTo>
                  <a:lnTo>
                    <a:pt x="85239" y="19483"/>
                  </a:lnTo>
                  <a:lnTo>
                    <a:pt x="86789" y="19483"/>
                  </a:lnTo>
                  <a:lnTo>
                    <a:pt x="86789" y="18745"/>
                  </a:lnTo>
                  <a:close/>
                  <a:moveTo>
                    <a:pt x="88338" y="18745"/>
                  </a:moveTo>
                  <a:lnTo>
                    <a:pt x="88338" y="19483"/>
                  </a:lnTo>
                  <a:lnTo>
                    <a:pt x="89814" y="19483"/>
                  </a:lnTo>
                  <a:lnTo>
                    <a:pt x="89814" y="18745"/>
                  </a:lnTo>
                  <a:close/>
                  <a:moveTo>
                    <a:pt x="91364" y="18745"/>
                  </a:moveTo>
                  <a:lnTo>
                    <a:pt x="91364" y="19483"/>
                  </a:lnTo>
                  <a:lnTo>
                    <a:pt x="92914" y="19483"/>
                  </a:lnTo>
                  <a:lnTo>
                    <a:pt x="92914" y="18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5380075" y="2172075"/>
              <a:ext cx="957550" cy="149475"/>
            </a:xfrm>
            <a:custGeom>
              <a:rect b="b" l="l" r="r" t="t"/>
              <a:pathLst>
                <a:path extrusionOk="0" h="5979" w="38302">
                  <a:moveTo>
                    <a:pt x="9963" y="1"/>
                  </a:moveTo>
                  <a:lnTo>
                    <a:pt x="9889" y="148"/>
                  </a:lnTo>
                  <a:lnTo>
                    <a:pt x="9741" y="296"/>
                  </a:lnTo>
                  <a:lnTo>
                    <a:pt x="9741" y="444"/>
                  </a:lnTo>
                  <a:lnTo>
                    <a:pt x="9741" y="591"/>
                  </a:lnTo>
                  <a:lnTo>
                    <a:pt x="9889" y="739"/>
                  </a:lnTo>
                  <a:lnTo>
                    <a:pt x="9963" y="813"/>
                  </a:lnTo>
                  <a:lnTo>
                    <a:pt x="10184" y="886"/>
                  </a:lnTo>
                  <a:lnTo>
                    <a:pt x="10332" y="813"/>
                  </a:lnTo>
                  <a:lnTo>
                    <a:pt x="10479" y="739"/>
                  </a:lnTo>
                  <a:lnTo>
                    <a:pt x="10553" y="591"/>
                  </a:lnTo>
                  <a:lnTo>
                    <a:pt x="10553" y="444"/>
                  </a:lnTo>
                  <a:lnTo>
                    <a:pt x="10553" y="296"/>
                  </a:lnTo>
                  <a:lnTo>
                    <a:pt x="10479" y="148"/>
                  </a:lnTo>
                  <a:lnTo>
                    <a:pt x="10332" y="1"/>
                  </a:lnTo>
                  <a:close/>
                  <a:moveTo>
                    <a:pt x="29741" y="665"/>
                  </a:moveTo>
                  <a:lnTo>
                    <a:pt x="30036" y="739"/>
                  </a:lnTo>
                  <a:lnTo>
                    <a:pt x="30258" y="886"/>
                  </a:lnTo>
                  <a:lnTo>
                    <a:pt x="30405" y="1108"/>
                  </a:lnTo>
                  <a:lnTo>
                    <a:pt x="30479" y="1329"/>
                  </a:lnTo>
                  <a:lnTo>
                    <a:pt x="30405" y="1624"/>
                  </a:lnTo>
                  <a:lnTo>
                    <a:pt x="30258" y="1846"/>
                  </a:lnTo>
                  <a:lnTo>
                    <a:pt x="30036" y="1993"/>
                  </a:lnTo>
                  <a:lnTo>
                    <a:pt x="28855" y="1993"/>
                  </a:lnTo>
                  <a:lnTo>
                    <a:pt x="28855" y="665"/>
                  </a:lnTo>
                  <a:close/>
                  <a:moveTo>
                    <a:pt x="1919" y="665"/>
                  </a:moveTo>
                  <a:lnTo>
                    <a:pt x="2066" y="739"/>
                  </a:lnTo>
                  <a:lnTo>
                    <a:pt x="2288" y="886"/>
                  </a:lnTo>
                  <a:lnTo>
                    <a:pt x="2362" y="1034"/>
                  </a:lnTo>
                  <a:lnTo>
                    <a:pt x="2435" y="1182"/>
                  </a:lnTo>
                  <a:lnTo>
                    <a:pt x="2509" y="1403"/>
                  </a:lnTo>
                  <a:lnTo>
                    <a:pt x="2435" y="1624"/>
                  </a:lnTo>
                  <a:lnTo>
                    <a:pt x="2362" y="1846"/>
                  </a:lnTo>
                  <a:lnTo>
                    <a:pt x="2288" y="1993"/>
                  </a:lnTo>
                  <a:lnTo>
                    <a:pt x="2066" y="2141"/>
                  </a:lnTo>
                  <a:lnTo>
                    <a:pt x="1919" y="2141"/>
                  </a:lnTo>
                  <a:lnTo>
                    <a:pt x="1697" y="2215"/>
                  </a:lnTo>
                  <a:lnTo>
                    <a:pt x="812" y="2215"/>
                  </a:lnTo>
                  <a:lnTo>
                    <a:pt x="812" y="665"/>
                  </a:lnTo>
                  <a:close/>
                  <a:moveTo>
                    <a:pt x="12841" y="2067"/>
                  </a:moveTo>
                  <a:lnTo>
                    <a:pt x="12989" y="2141"/>
                  </a:lnTo>
                  <a:lnTo>
                    <a:pt x="13210" y="2289"/>
                  </a:lnTo>
                  <a:lnTo>
                    <a:pt x="13284" y="2436"/>
                  </a:lnTo>
                  <a:lnTo>
                    <a:pt x="13358" y="2658"/>
                  </a:lnTo>
                  <a:lnTo>
                    <a:pt x="11759" y="2658"/>
                  </a:lnTo>
                  <a:lnTo>
                    <a:pt x="11808" y="2510"/>
                  </a:lnTo>
                  <a:lnTo>
                    <a:pt x="11955" y="2289"/>
                  </a:lnTo>
                  <a:lnTo>
                    <a:pt x="12103" y="2141"/>
                  </a:lnTo>
                  <a:lnTo>
                    <a:pt x="12324" y="2067"/>
                  </a:lnTo>
                  <a:close/>
                  <a:moveTo>
                    <a:pt x="25092" y="2584"/>
                  </a:moveTo>
                  <a:lnTo>
                    <a:pt x="25092" y="3248"/>
                  </a:lnTo>
                  <a:lnTo>
                    <a:pt x="27306" y="3248"/>
                  </a:lnTo>
                  <a:lnTo>
                    <a:pt x="27306" y="2584"/>
                  </a:lnTo>
                  <a:close/>
                  <a:moveTo>
                    <a:pt x="7897" y="2067"/>
                  </a:moveTo>
                  <a:lnTo>
                    <a:pt x="8118" y="2215"/>
                  </a:lnTo>
                  <a:lnTo>
                    <a:pt x="8266" y="2362"/>
                  </a:lnTo>
                  <a:lnTo>
                    <a:pt x="8413" y="2510"/>
                  </a:lnTo>
                  <a:lnTo>
                    <a:pt x="8487" y="2731"/>
                  </a:lnTo>
                  <a:lnTo>
                    <a:pt x="8487" y="3027"/>
                  </a:lnTo>
                  <a:lnTo>
                    <a:pt x="8487" y="3248"/>
                  </a:lnTo>
                  <a:lnTo>
                    <a:pt x="8413" y="3469"/>
                  </a:lnTo>
                  <a:lnTo>
                    <a:pt x="8266" y="3691"/>
                  </a:lnTo>
                  <a:lnTo>
                    <a:pt x="8118" y="3838"/>
                  </a:lnTo>
                  <a:lnTo>
                    <a:pt x="7897" y="3912"/>
                  </a:lnTo>
                  <a:lnTo>
                    <a:pt x="7601" y="3986"/>
                  </a:lnTo>
                  <a:lnTo>
                    <a:pt x="7380" y="3912"/>
                  </a:lnTo>
                  <a:lnTo>
                    <a:pt x="7159" y="3838"/>
                  </a:lnTo>
                  <a:lnTo>
                    <a:pt x="6937" y="3691"/>
                  </a:lnTo>
                  <a:lnTo>
                    <a:pt x="6790" y="3469"/>
                  </a:lnTo>
                  <a:lnTo>
                    <a:pt x="6716" y="3248"/>
                  </a:lnTo>
                  <a:lnTo>
                    <a:pt x="6716" y="3027"/>
                  </a:lnTo>
                  <a:lnTo>
                    <a:pt x="6716" y="2731"/>
                  </a:lnTo>
                  <a:lnTo>
                    <a:pt x="6790" y="2510"/>
                  </a:lnTo>
                  <a:lnTo>
                    <a:pt x="6937" y="2362"/>
                  </a:lnTo>
                  <a:lnTo>
                    <a:pt x="7159" y="2215"/>
                  </a:lnTo>
                  <a:lnTo>
                    <a:pt x="7380" y="2067"/>
                  </a:lnTo>
                  <a:close/>
                  <a:moveTo>
                    <a:pt x="33431" y="2067"/>
                  </a:moveTo>
                  <a:lnTo>
                    <a:pt x="33652" y="2215"/>
                  </a:lnTo>
                  <a:lnTo>
                    <a:pt x="33800" y="2289"/>
                  </a:lnTo>
                  <a:lnTo>
                    <a:pt x="33948" y="2510"/>
                  </a:lnTo>
                  <a:lnTo>
                    <a:pt x="34021" y="2731"/>
                  </a:lnTo>
                  <a:lnTo>
                    <a:pt x="34095" y="3027"/>
                  </a:lnTo>
                  <a:lnTo>
                    <a:pt x="34021" y="3396"/>
                  </a:lnTo>
                  <a:lnTo>
                    <a:pt x="33800" y="3691"/>
                  </a:lnTo>
                  <a:lnTo>
                    <a:pt x="33579" y="3912"/>
                  </a:lnTo>
                  <a:lnTo>
                    <a:pt x="33210" y="3986"/>
                  </a:lnTo>
                  <a:lnTo>
                    <a:pt x="32914" y="3912"/>
                  </a:lnTo>
                  <a:lnTo>
                    <a:pt x="32693" y="3838"/>
                  </a:lnTo>
                  <a:lnTo>
                    <a:pt x="32545" y="3691"/>
                  </a:lnTo>
                  <a:lnTo>
                    <a:pt x="32398" y="3469"/>
                  </a:lnTo>
                  <a:lnTo>
                    <a:pt x="32324" y="3248"/>
                  </a:lnTo>
                  <a:lnTo>
                    <a:pt x="32324" y="3027"/>
                  </a:lnTo>
                  <a:lnTo>
                    <a:pt x="32324" y="2731"/>
                  </a:lnTo>
                  <a:lnTo>
                    <a:pt x="32398" y="2510"/>
                  </a:lnTo>
                  <a:lnTo>
                    <a:pt x="32545" y="2289"/>
                  </a:lnTo>
                  <a:lnTo>
                    <a:pt x="32693" y="2215"/>
                  </a:lnTo>
                  <a:lnTo>
                    <a:pt x="32914" y="2067"/>
                  </a:lnTo>
                  <a:close/>
                  <a:moveTo>
                    <a:pt x="0" y="1"/>
                  </a:moveTo>
                  <a:lnTo>
                    <a:pt x="0" y="4576"/>
                  </a:lnTo>
                  <a:lnTo>
                    <a:pt x="812" y="4576"/>
                  </a:lnTo>
                  <a:lnTo>
                    <a:pt x="812" y="2879"/>
                  </a:lnTo>
                  <a:lnTo>
                    <a:pt x="1697" y="2879"/>
                  </a:lnTo>
                  <a:lnTo>
                    <a:pt x="2140" y="2805"/>
                  </a:lnTo>
                  <a:lnTo>
                    <a:pt x="2509" y="2658"/>
                  </a:lnTo>
                  <a:lnTo>
                    <a:pt x="2804" y="2436"/>
                  </a:lnTo>
                  <a:lnTo>
                    <a:pt x="3026" y="2215"/>
                  </a:lnTo>
                  <a:lnTo>
                    <a:pt x="3173" y="1846"/>
                  </a:lnTo>
                  <a:lnTo>
                    <a:pt x="3247" y="1403"/>
                  </a:lnTo>
                  <a:lnTo>
                    <a:pt x="3173" y="1034"/>
                  </a:lnTo>
                  <a:lnTo>
                    <a:pt x="3026" y="665"/>
                  </a:lnTo>
                  <a:lnTo>
                    <a:pt x="2804" y="370"/>
                  </a:lnTo>
                  <a:lnTo>
                    <a:pt x="2509" y="148"/>
                  </a:lnTo>
                  <a:lnTo>
                    <a:pt x="2140" y="75"/>
                  </a:lnTo>
                  <a:lnTo>
                    <a:pt x="1697" y="1"/>
                  </a:lnTo>
                  <a:close/>
                  <a:moveTo>
                    <a:pt x="5018" y="1403"/>
                  </a:moveTo>
                  <a:lnTo>
                    <a:pt x="4797" y="1477"/>
                  </a:lnTo>
                  <a:lnTo>
                    <a:pt x="4649" y="1551"/>
                  </a:lnTo>
                  <a:lnTo>
                    <a:pt x="4502" y="1772"/>
                  </a:lnTo>
                  <a:lnTo>
                    <a:pt x="4428" y="1895"/>
                  </a:lnTo>
                  <a:lnTo>
                    <a:pt x="4428" y="1477"/>
                  </a:lnTo>
                  <a:lnTo>
                    <a:pt x="3764" y="1477"/>
                  </a:lnTo>
                  <a:lnTo>
                    <a:pt x="3764" y="4576"/>
                  </a:lnTo>
                  <a:lnTo>
                    <a:pt x="4428" y="4576"/>
                  </a:lnTo>
                  <a:lnTo>
                    <a:pt x="4428" y="2805"/>
                  </a:lnTo>
                  <a:lnTo>
                    <a:pt x="4502" y="2510"/>
                  </a:lnTo>
                  <a:lnTo>
                    <a:pt x="4649" y="2215"/>
                  </a:lnTo>
                  <a:lnTo>
                    <a:pt x="4871" y="2067"/>
                  </a:lnTo>
                  <a:lnTo>
                    <a:pt x="5387" y="2067"/>
                  </a:lnTo>
                  <a:lnTo>
                    <a:pt x="5609" y="2215"/>
                  </a:lnTo>
                  <a:lnTo>
                    <a:pt x="6052" y="1772"/>
                  </a:lnTo>
                  <a:lnTo>
                    <a:pt x="5904" y="1551"/>
                  </a:lnTo>
                  <a:lnTo>
                    <a:pt x="5683" y="1477"/>
                  </a:lnTo>
                  <a:lnTo>
                    <a:pt x="5535" y="1403"/>
                  </a:lnTo>
                  <a:close/>
                  <a:moveTo>
                    <a:pt x="18007" y="148"/>
                  </a:moveTo>
                  <a:lnTo>
                    <a:pt x="18007" y="1477"/>
                  </a:lnTo>
                  <a:lnTo>
                    <a:pt x="17269" y="1477"/>
                  </a:lnTo>
                  <a:lnTo>
                    <a:pt x="17269" y="2067"/>
                  </a:lnTo>
                  <a:lnTo>
                    <a:pt x="18007" y="2067"/>
                  </a:lnTo>
                  <a:lnTo>
                    <a:pt x="18007" y="4576"/>
                  </a:lnTo>
                  <a:lnTo>
                    <a:pt x="18745" y="4576"/>
                  </a:lnTo>
                  <a:lnTo>
                    <a:pt x="18745" y="2067"/>
                  </a:lnTo>
                  <a:lnTo>
                    <a:pt x="19483" y="2067"/>
                  </a:lnTo>
                  <a:lnTo>
                    <a:pt x="19483" y="1477"/>
                  </a:lnTo>
                  <a:lnTo>
                    <a:pt x="18745" y="1477"/>
                  </a:lnTo>
                  <a:lnTo>
                    <a:pt x="18745" y="148"/>
                  </a:lnTo>
                  <a:close/>
                  <a:moveTo>
                    <a:pt x="20885" y="1"/>
                  </a:moveTo>
                  <a:lnTo>
                    <a:pt x="22484" y="2176"/>
                  </a:lnTo>
                  <a:lnTo>
                    <a:pt x="22484" y="2176"/>
                  </a:lnTo>
                  <a:lnTo>
                    <a:pt x="20811" y="4576"/>
                  </a:lnTo>
                  <a:lnTo>
                    <a:pt x="21623" y="4576"/>
                  </a:lnTo>
                  <a:lnTo>
                    <a:pt x="22938" y="2708"/>
                  </a:lnTo>
                  <a:lnTo>
                    <a:pt x="22938" y="2708"/>
                  </a:lnTo>
                  <a:lnTo>
                    <a:pt x="24206" y="4576"/>
                  </a:lnTo>
                  <a:lnTo>
                    <a:pt x="25018" y="4576"/>
                  </a:lnTo>
                  <a:lnTo>
                    <a:pt x="23433" y="2199"/>
                  </a:lnTo>
                  <a:lnTo>
                    <a:pt x="23433" y="2199"/>
                  </a:lnTo>
                  <a:lnTo>
                    <a:pt x="24944" y="1"/>
                  </a:lnTo>
                  <a:lnTo>
                    <a:pt x="24132" y="1"/>
                  </a:lnTo>
                  <a:lnTo>
                    <a:pt x="22952" y="1706"/>
                  </a:lnTo>
                  <a:lnTo>
                    <a:pt x="21771" y="1"/>
                  </a:lnTo>
                  <a:close/>
                  <a:moveTo>
                    <a:pt x="28044" y="1"/>
                  </a:moveTo>
                  <a:lnTo>
                    <a:pt x="28044" y="4576"/>
                  </a:lnTo>
                  <a:lnTo>
                    <a:pt x="28855" y="4576"/>
                  </a:lnTo>
                  <a:lnTo>
                    <a:pt x="28855" y="2658"/>
                  </a:lnTo>
                  <a:lnTo>
                    <a:pt x="29060" y="2658"/>
                  </a:lnTo>
                  <a:lnTo>
                    <a:pt x="30553" y="4576"/>
                  </a:lnTo>
                  <a:lnTo>
                    <a:pt x="31512" y="4576"/>
                  </a:lnTo>
                  <a:lnTo>
                    <a:pt x="29899" y="2641"/>
                  </a:lnTo>
                  <a:lnTo>
                    <a:pt x="30184" y="2584"/>
                  </a:lnTo>
                  <a:lnTo>
                    <a:pt x="30553" y="2510"/>
                  </a:lnTo>
                  <a:lnTo>
                    <a:pt x="30848" y="2289"/>
                  </a:lnTo>
                  <a:lnTo>
                    <a:pt x="31069" y="1993"/>
                  </a:lnTo>
                  <a:lnTo>
                    <a:pt x="31217" y="1698"/>
                  </a:lnTo>
                  <a:lnTo>
                    <a:pt x="31217" y="1329"/>
                  </a:lnTo>
                  <a:lnTo>
                    <a:pt x="31217" y="960"/>
                  </a:lnTo>
                  <a:lnTo>
                    <a:pt x="31069" y="665"/>
                  </a:lnTo>
                  <a:lnTo>
                    <a:pt x="30848" y="370"/>
                  </a:lnTo>
                  <a:lnTo>
                    <a:pt x="30553" y="148"/>
                  </a:lnTo>
                  <a:lnTo>
                    <a:pt x="30184" y="75"/>
                  </a:lnTo>
                  <a:lnTo>
                    <a:pt x="29815" y="1"/>
                  </a:lnTo>
                  <a:close/>
                  <a:moveTo>
                    <a:pt x="7159" y="1403"/>
                  </a:moveTo>
                  <a:lnTo>
                    <a:pt x="6790" y="1624"/>
                  </a:lnTo>
                  <a:lnTo>
                    <a:pt x="6421" y="1846"/>
                  </a:lnTo>
                  <a:lnTo>
                    <a:pt x="6199" y="2215"/>
                  </a:lnTo>
                  <a:lnTo>
                    <a:pt x="6052" y="2584"/>
                  </a:lnTo>
                  <a:lnTo>
                    <a:pt x="5978" y="3027"/>
                  </a:lnTo>
                  <a:lnTo>
                    <a:pt x="6052" y="3469"/>
                  </a:lnTo>
                  <a:lnTo>
                    <a:pt x="6199" y="3838"/>
                  </a:lnTo>
                  <a:lnTo>
                    <a:pt x="6421" y="4134"/>
                  </a:lnTo>
                  <a:lnTo>
                    <a:pt x="6790" y="4429"/>
                  </a:lnTo>
                  <a:lnTo>
                    <a:pt x="7159" y="4576"/>
                  </a:lnTo>
                  <a:lnTo>
                    <a:pt x="7601" y="4650"/>
                  </a:lnTo>
                  <a:lnTo>
                    <a:pt x="8044" y="4576"/>
                  </a:lnTo>
                  <a:lnTo>
                    <a:pt x="8413" y="4429"/>
                  </a:lnTo>
                  <a:lnTo>
                    <a:pt x="8782" y="4134"/>
                  </a:lnTo>
                  <a:lnTo>
                    <a:pt x="9004" y="3838"/>
                  </a:lnTo>
                  <a:lnTo>
                    <a:pt x="9225" y="3469"/>
                  </a:lnTo>
                  <a:lnTo>
                    <a:pt x="9225" y="3027"/>
                  </a:lnTo>
                  <a:lnTo>
                    <a:pt x="9225" y="2584"/>
                  </a:lnTo>
                  <a:lnTo>
                    <a:pt x="9004" y="2215"/>
                  </a:lnTo>
                  <a:lnTo>
                    <a:pt x="8782" y="1846"/>
                  </a:lnTo>
                  <a:lnTo>
                    <a:pt x="8413" y="1624"/>
                  </a:lnTo>
                  <a:lnTo>
                    <a:pt x="8044" y="1403"/>
                  </a:lnTo>
                  <a:close/>
                  <a:moveTo>
                    <a:pt x="12177" y="1403"/>
                  </a:moveTo>
                  <a:lnTo>
                    <a:pt x="11734" y="1624"/>
                  </a:lnTo>
                  <a:lnTo>
                    <a:pt x="11439" y="1846"/>
                  </a:lnTo>
                  <a:lnTo>
                    <a:pt x="11217" y="2215"/>
                  </a:lnTo>
                  <a:lnTo>
                    <a:pt x="10996" y="2584"/>
                  </a:lnTo>
                  <a:lnTo>
                    <a:pt x="10996" y="3027"/>
                  </a:lnTo>
                  <a:lnTo>
                    <a:pt x="10996" y="3469"/>
                  </a:lnTo>
                  <a:lnTo>
                    <a:pt x="11217" y="3838"/>
                  </a:lnTo>
                  <a:lnTo>
                    <a:pt x="11439" y="4207"/>
                  </a:lnTo>
                  <a:lnTo>
                    <a:pt x="11808" y="4429"/>
                  </a:lnTo>
                  <a:lnTo>
                    <a:pt x="12177" y="4576"/>
                  </a:lnTo>
                  <a:lnTo>
                    <a:pt x="12620" y="4650"/>
                  </a:lnTo>
                  <a:lnTo>
                    <a:pt x="12989" y="4576"/>
                  </a:lnTo>
                  <a:lnTo>
                    <a:pt x="13358" y="4502"/>
                  </a:lnTo>
                  <a:lnTo>
                    <a:pt x="13653" y="4355"/>
                  </a:lnTo>
                  <a:lnTo>
                    <a:pt x="13874" y="4134"/>
                  </a:lnTo>
                  <a:lnTo>
                    <a:pt x="13431" y="3617"/>
                  </a:lnTo>
                  <a:lnTo>
                    <a:pt x="13284" y="3765"/>
                  </a:lnTo>
                  <a:lnTo>
                    <a:pt x="13062" y="3912"/>
                  </a:lnTo>
                  <a:lnTo>
                    <a:pt x="12841" y="3912"/>
                  </a:lnTo>
                  <a:lnTo>
                    <a:pt x="12620" y="3986"/>
                  </a:lnTo>
                  <a:lnTo>
                    <a:pt x="12324" y="3912"/>
                  </a:lnTo>
                  <a:lnTo>
                    <a:pt x="12103" y="3838"/>
                  </a:lnTo>
                  <a:lnTo>
                    <a:pt x="11955" y="3691"/>
                  </a:lnTo>
                  <a:lnTo>
                    <a:pt x="11808" y="3469"/>
                  </a:lnTo>
                  <a:lnTo>
                    <a:pt x="11734" y="3248"/>
                  </a:lnTo>
                  <a:lnTo>
                    <a:pt x="14022" y="3248"/>
                  </a:lnTo>
                  <a:lnTo>
                    <a:pt x="14096" y="3100"/>
                  </a:lnTo>
                  <a:lnTo>
                    <a:pt x="14096" y="2953"/>
                  </a:lnTo>
                  <a:lnTo>
                    <a:pt x="14022" y="2510"/>
                  </a:lnTo>
                  <a:lnTo>
                    <a:pt x="13874" y="2141"/>
                  </a:lnTo>
                  <a:lnTo>
                    <a:pt x="13653" y="1846"/>
                  </a:lnTo>
                  <a:lnTo>
                    <a:pt x="13358" y="1551"/>
                  </a:lnTo>
                  <a:lnTo>
                    <a:pt x="12989" y="1403"/>
                  </a:lnTo>
                  <a:close/>
                  <a:moveTo>
                    <a:pt x="15498" y="1403"/>
                  </a:moveTo>
                  <a:lnTo>
                    <a:pt x="15129" y="1624"/>
                  </a:lnTo>
                  <a:lnTo>
                    <a:pt x="14834" y="1846"/>
                  </a:lnTo>
                  <a:lnTo>
                    <a:pt x="14538" y="2215"/>
                  </a:lnTo>
                  <a:lnTo>
                    <a:pt x="14391" y="2584"/>
                  </a:lnTo>
                  <a:lnTo>
                    <a:pt x="14317" y="3027"/>
                  </a:lnTo>
                  <a:lnTo>
                    <a:pt x="14391" y="3469"/>
                  </a:lnTo>
                  <a:lnTo>
                    <a:pt x="14538" y="3838"/>
                  </a:lnTo>
                  <a:lnTo>
                    <a:pt x="14834" y="4207"/>
                  </a:lnTo>
                  <a:lnTo>
                    <a:pt x="15129" y="4429"/>
                  </a:lnTo>
                  <a:lnTo>
                    <a:pt x="15498" y="4576"/>
                  </a:lnTo>
                  <a:lnTo>
                    <a:pt x="15941" y="4650"/>
                  </a:lnTo>
                  <a:lnTo>
                    <a:pt x="16310" y="4576"/>
                  </a:lnTo>
                  <a:lnTo>
                    <a:pt x="16679" y="4502"/>
                  </a:lnTo>
                  <a:lnTo>
                    <a:pt x="16974" y="4355"/>
                  </a:lnTo>
                  <a:lnTo>
                    <a:pt x="17195" y="4134"/>
                  </a:lnTo>
                  <a:lnTo>
                    <a:pt x="16752" y="3617"/>
                  </a:lnTo>
                  <a:lnTo>
                    <a:pt x="16605" y="3765"/>
                  </a:lnTo>
                  <a:lnTo>
                    <a:pt x="16383" y="3838"/>
                  </a:lnTo>
                  <a:lnTo>
                    <a:pt x="15941" y="3986"/>
                  </a:lnTo>
                  <a:lnTo>
                    <a:pt x="15719" y="3912"/>
                  </a:lnTo>
                  <a:lnTo>
                    <a:pt x="15498" y="3838"/>
                  </a:lnTo>
                  <a:lnTo>
                    <a:pt x="15350" y="3691"/>
                  </a:lnTo>
                  <a:lnTo>
                    <a:pt x="15203" y="3469"/>
                  </a:lnTo>
                  <a:lnTo>
                    <a:pt x="15129" y="3248"/>
                  </a:lnTo>
                  <a:lnTo>
                    <a:pt x="15055" y="3027"/>
                  </a:lnTo>
                  <a:lnTo>
                    <a:pt x="15129" y="2731"/>
                  </a:lnTo>
                  <a:lnTo>
                    <a:pt x="15203" y="2510"/>
                  </a:lnTo>
                  <a:lnTo>
                    <a:pt x="15350" y="2362"/>
                  </a:lnTo>
                  <a:lnTo>
                    <a:pt x="15498" y="2215"/>
                  </a:lnTo>
                  <a:lnTo>
                    <a:pt x="15719" y="2067"/>
                  </a:lnTo>
                  <a:lnTo>
                    <a:pt x="16162" y="2067"/>
                  </a:lnTo>
                  <a:lnTo>
                    <a:pt x="16383" y="2141"/>
                  </a:lnTo>
                  <a:lnTo>
                    <a:pt x="16605" y="2289"/>
                  </a:lnTo>
                  <a:lnTo>
                    <a:pt x="16752" y="2362"/>
                  </a:lnTo>
                  <a:lnTo>
                    <a:pt x="17195" y="1920"/>
                  </a:lnTo>
                  <a:lnTo>
                    <a:pt x="16974" y="1698"/>
                  </a:lnTo>
                  <a:lnTo>
                    <a:pt x="16679" y="1551"/>
                  </a:lnTo>
                  <a:lnTo>
                    <a:pt x="16310" y="1403"/>
                  </a:lnTo>
                  <a:close/>
                  <a:moveTo>
                    <a:pt x="32693" y="1403"/>
                  </a:moveTo>
                  <a:lnTo>
                    <a:pt x="32324" y="1624"/>
                  </a:lnTo>
                  <a:lnTo>
                    <a:pt x="32029" y="1846"/>
                  </a:lnTo>
                  <a:lnTo>
                    <a:pt x="31734" y="2215"/>
                  </a:lnTo>
                  <a:lnTo>
                    <a:pt x="31586" y="2584"/>
                  </a:lnTo>
                  <a:lnTo>
                    <a:pt x="31586" y="3027"/>
                  </a:lnTo>
                  <a:lnTo>
                    <a:pt x="31586" y="3469"/>
                  </a:lnTo>
                  <a:lnTo>
                    <a:pt x="31734" y="3838"/>
                  </a:lnTo>
                  <a:lnTo>
                    <a:pt x="32029" y="4134"/>
                  </a:lnTo>
                  <a:lnTo>
                    <a:pt x="32324" y="4429"/>
                  </a:lnTo>
                  <a:lnTo>
                    <a:pt x="32693" y="4576"/>
                  </a:lnTo>
                  <a:lnTo>
                    <a:pt x="33062" y="4650"/>
                  </a:lnTo>
                  <a:lnTo>
                    <a:pt x="33431" y="4576"/>
                  </a:lnTo>
                  <a:lnTo>
                    <a:pt x="33726" y="4502"/>
                  </a:lnTo>
                  <a:lnTo>
                    <a:pt x="33948" y="4281"/>
                  </a:lnTo>
                  <a:lnTo>
                    <a:pt x="34021" y="4207"/>
                  </a:lnTo>
                  <a:lnTo>
                    <a:pt x="34021" y="4576"/>
                  </a:lnTo>
                  <a:lnTo>
                    <a:pt x="34759" y="4576"/>
                  </a:lnTo>
                  <a:lnTo>
                    <a:pt x="34759" y="1477"/>
                  </a:lnTo>
                  <a:lnTo>
                    <a:pt x="34021" y="1477"/>
                  </a:lnTo>
                  <a:lnTo>
                    <a:pt x="34021" y="1772"/>
                  </a:lnTo>
                  <a:lnTo>
                    <a:pt x="34021" y="1772"/>
                  </a:lnTo>
                  <a:lnTo>
                    <a:pt x="33948" y="1698"/>
                  </a:lnTo>
                  <a:lnTo>
                    <a:pt x="33726" y="1551"/>
                  </a:lnTo>
                  <a:lnTo>
                    <a:pt x="33431" y="1403"/>
                  </a:lnTo>
                  <a:close/>
                  <a:moveTo>
                    <a:pt x="35055" y="1477"/>
                  </a:moveTo>
                  <a:lnTo>
                    <a:pt x="36302" y="4234"/>
                  </a:lnTo>
                  <a:lnTo>
                    <a:pt x="35497" y="5905"/>
                  </a:lnTo>
                  <a:lnTo>
                    <a:pt x="36309" y="5905"/>
                  </a:lnTo>
                  <a:lnTo>
                    <a:pt x="36900" y="4576"/>
                  </a:lnTo>
                  <a:lnTo>
                    <a:pt x="38302" y="1477"/>
                  </a:lnTo>
                  <a:lnTo>
                    <a:pt x="37564" y="1477"/>
                  </a:lnTo>
                  <a:lnTo>
                    <a:pt x="36684" y="3426"/>
                  </a:lnTo>
                  <a:lnTo>
                    <a:pt x="35866" y="1477"/>
                  </a:lnTo>
                  <a:close/>
                  <a:moveTo>
                    <a:pt x="9815" y="1477"/>
                  </a:moveTo>
                  <a:lnTo>
                    <a:pt x="9815" y="4871"/>
                  </a:lnTo>
                  <a:lnTo>
                    <a:pt x="9741" y="5019"/>
                  </a:lnTo>
                  <a:lnTo>
                    <a:pt x="9668" y="5167"/>
                  </a:lnTo>
                  <a:lnTo>
                    <a:pt x="9520" y="5240"/>
                  </a:lnTo>
                  <a:lnTo>
                    <a:pt x="9151" y="5240"/>
                  </a:lnTo>
                  <a:lnTo>
                    <a:pt x="8930" y="5093"/>
                  </a:lnTo>
                  <a:lnTo>
                    <a:pt x="8487" y="5536"/>
                  </a:lnTo>
                  <a:lnTo>
                    <a:pt x="8635" y="5683"/>
                  </a:lnTo>
                  <a:lnTo>
                    <a:pt x="8856" y="5831"/>
                  </a:lnTo>
                  <a:lnTo>
                    <a:pt x="9077" y="5905"/>
                  </a:lnTo>
                  <a:lnTo>
                    <a:pt x="9446" y="5978"/>
                  </a:lnTo>
                  <a:lnTo>
                    <a:pt x="9668" y="5905"/>
                  </a:lnTo>
                  <a:lnTo>
                    <a:pt x="9963" y="5831"/>
                  </a:lnTo>
                  <a:lnTo>
                    <a:pt x="10184" y="5683"/>
                  </a:lnTo>
                  <a:lnTo>
                    <a:pt x="10332" y="5462"/>
                  </a:lnTo>
                  <a:lnTo>
                    <a:pt x="10479" y="5167"/>
                  </a:lnTo>
                  <a:lnTo>
                    <a:pt x="10479" y="4871"/>
                  </a:lnTo>
                  <a:lnTo>
                    <a:pt x="10479" y="14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636525" y="2559525"/>
              <a:ext cx="2435400" cy="487100"/>
            </a:xfrm>
            <a:custGeom>
              <a:rect b="b" l="l" r="r" t="t"/>
              <a:pathLst>
                <a:path extrusionOk="0" h="19484" w="97416">
                  <a:moveTo>
                    <a:pt x="5905" y="1"/>
                  </a:moveTo>
                  <a:lnTo>
                    <a:pt x="5905" y="738"/>
                  </a:lnTo>
                  <a:lnTo>
                    <a:pt x="7455" y="738"/>
                  </a:lnTo>
                  <a:lnTo>
                    <a:pt x="7455" y="1"/>
                  </a:lnTo>
                  <a:close/>
                  <a:moveTo>
                    <a:pt x="9004" y="1"/>
                  </a:moveTo>
                  <a:lnTo>
                    <a:pt x="9004" y="738"/>
                  </a:lnTo>
                  <a:lnTo>
                    <a:pt x="10554" y="738"/>
                  </a:lnTo>
                  <a:lnTo>
                    <a:pt x="10554" y="1"/>
                  </a:lnTo>
                  <a:close/>
                  <a:moveTo>
                    <a:pt x="12030" y="1"/>
                  </a:moveTo>
                  <a:lnTo>
                    <a:pt x="12030" y="738"/>
                  </a:lnTo>
                  <a:lnTo>
                    <a:pt x="13580" y="738"/>
                  </a:lnTo>
                  <a:lnTo>
                    <a:pt x="13580" y="1"/>
                  </a:lnTo>
                  <a:close/>
                  <a:moveTo>
                    <a:pt x="15130" y="1"/>
                  </a:moveTo>
                  <a:lnTo>
                    <a:pt x="15130" y="738"/>
                  </a:lnTo>
                  <a:lnTo>
                    <a:pt x="16680" y="738"/>
                  </a:lnTo>
                  <a:lnTo>
                    <a:pt x="16680" y="1"/>
                  </a:lnTo>
                  <a:close/>
                  <a:moveTo>
                    <a:pt x="18229" y="1"/>
                  </a:moveTo>
                  <a:lnTo>
                    <a:pt x="18229" y="738"/>
                  </a:lnTo>
                  <a:lnTo>
                    <a:pt x="19779" y="738"/>
                  </a:lnTo>
                  <a:lnTo>
                    <a:pt x="19779" y="1"/>
                  </a:lnTo>
                  <a:close/>
                  <a:moveTo>
                    <a:pt x="21255" y="1"/>
                  </a:moveTo>
                  <a:lnTo>
                    <a:pt x="21255" y="738"/>
                  </a:lnTo>
                  <a:lnTo>
                    <a:pt x="22805" y="738"/>
                  </a:lnTo>
                  <a:lnTo>
                    <a:pt x="22805" y="1"/>
                  </a:lnTo>
                  <a:close/>
                  <a:moveTo>
                    <a:pt x="24355" y="1"/>
                  </a:moveTo>
                  <a:lnTo>
                    <a:pt x="24355" y="738"/>
                  </a:lnTo>
                  <a:lnTo>
                    <a:pt x="25904" y="738"/>
                  </a:lnTo>
                  <a:lnTo>
                    <a:pt x="25904" y="1"/>
                  </a:lnTo>
                  <a:close/>
                  <a:moveTo>
                    <a:pt x="27454" y="1"/>
                  </a:moveTo>
                  <a:lnTo>
                    <a:pt x="27454" y="738"/>
                  </a:lnTo>
                  <a:lnTo>
                    <a:pt x="29004" y="738"/>
                  </a:lnTo>
                  <a:lnTo>
                    <a:pt x="29004" y="1"/>
                  </a:lnTo>
                  <a:close/>
                  <a:moveTo>
                    <a:pt x="30554" y="1"/>
                  </a:moveTo>
                  <a:lnTo>
                    <a:pt x="30554" y="738"/>
                  </a:lnTo>
                  <a:lnTo>
                    <a:pt x="32030" y="738"/>
                  </a:lnTo>
                  <a:lnTo>
                    <a:pt x="32030" y="1"/>
                  </a:lnTo>
                  <a:close/>
                  <a:moveTo>
                    <a:pt x="33580" y="1"/>
                  </a:moveTo>
                  <a:lnTo>
                    <a:pt x="33580" y="738"/>
                  </a:lnTo>
                  <a:lnTo>
                    <a:pt x="35129" y="738"/>
                  </a:lnTo>
                  <a:lnTo>
                    <a:pt x="35129" y="1"/>
                  </a:lnTo>
                  <a:close/>
                  <a:moveTo>
                    <a:pt x="36679" y="1"/>
                  </a:moveTo>
                  <a:lnTo>
                    <a:pt x="36679" y="738"/>
                  </a:lnTo>
                  <a:lnTo>
                    <a:pt x="38229" y="738"/>
                  </a:lnTo>
                  <a:lnTo>
                    <a:pt x="38229" y="1"/>
                  </a:lnTo>
                  <a:close/>
                  <a:moveTo>
                    <a:pt x="39779" y="1"/>
                  </a:moveTo>
                  <a:lnTo>
                    <a:pt x="39779" y="738"/>
                  </a:lnTo>
                  <a:lnTo>
                    <a:pt x="41255" y="738"/>
                  </a:lnTo>
                  <a:lnTo>
                    <a:pt x="41255" y="1"/>
                  </a:lnTo>
                  <a:close/>
                  <a:moveTo>
                    <a:pt x="42804" y="1"/>
                  </a:moveTo>
                  <a:lnTo>
                    <a:pt x="42804" y="738"/>
                  </a:lnTo>
                  <a:lnTo>
                    <a:pt x="44354" y="738"/>
                  </a:lnTo>
                  <a:lnTo>
                    <a:pt x="44354" y="1"/>
                  </a:lnTo>
                  <a:close/>
                  <a:moveTo>
                    <a:pt x="45904" y="1"/>
                  </a:moveTo>
                  <a:lnTo>
                    <a:pt x="45904" y="738"/>
                  </a:lnTo>
                  <a:lnTo>
                    <a:pt x="47454" y="738"/>
                  </a:lnTo>
                  <a:lnTo>
                    <a:pt x="47454" y="1"/>
                  </a:lnTo>
                  <a:close/>
                  <a:moveTo>
                    <a:pt x="49004" y="1"/>
                  </a:moveTo>
                  <a:lnTo>
                    <a:pt x="49004" y="738"/>
                  </a:lnTo>
                  <a:lnTo>
                    <a:pt x="50480" y="738"/>
                  </a:lnTo>
                  <a:lnTo>
                    <a:pt x="50480" y="1"/>
                  </a:lnTo>
                  <a:close/>
                  <a:moveTo>
                    <a:pt x="52029" y="1"/>
                  </a:moveTo>
                  <a:lnTo>
                    <a:pt x="52029" y="738"/>
                  </a:lnTo>
                  <a:lnTo>
                    <a:pt x="53579" y="738"/>
                  </a:lnTo>
                  <a:lnTo>
                    <a:pt x="53579" y="1"/>
                  </a:lnTo>
                  <a:close/>
                  <a:moveTo>
                    <a:pt x="55129" y="1"/>
                  </a:moveTo>
                  <a:lnTo>
                    <a:pt x="55129" y="738"/>
                  </a:lnTo>
                  <a:lnTo>
                    <a:pt x="56679" y="738"/>
                  </a:lnTo>
                  <a:lnTo>
                    <a:pt x="56679" y="1"/>
                  </a:lnTo>
                  <a:close/>
                  <a:moveTo>
                    <a:pt x="58228" y="1"/>
                  </a:moveTo>
                  <a:lnTo>
                    <a:pt x="58228" y="738"/>
                  </a:lnTo>
                  <a:lnTo>
                    <a:pt x="59704" y="738"/>
                  </a:lnTo>
                  <a:lnTo>
                    <a:pt x="59704" y="1"/>
                  </a:lnTo>
                  <a:close/>
                  <a:moveTo>
                    <a:pt x="61254" y="1"/>
                  </a:moveTo>
                  <a:lnTo>
                    <a:pt x="61254" y="738"/>
                  </a:lnTo>
                  <a:lnTo>
                    <a:pt x="62804" y="738"/>
                  </a:lnTo>
                  <a:lnTo>
                    <a:pt x="62804" y="1"/>
                  </a:lnTo>
                  <a:close/>
                  <a:moveTo>
                    <a:pt x="64354" y="1"/>
                  </a:moveTo>
                  <a:lnTo>
                    <a:pt x="64354" y="738"/>
                  </a:lnTo>
                  <a:lnTo>
                    <a:pt x="65904" y="738"/>
                  </a:lnTo>
                  <a:lnTo>
                    <a:pt x="65904" y="1"/>
                  </a:lnTo>
                  <a:close/>
                  <a:moveTo>
                    <a:pt x="67453" y="1"/>
                  </a:moveTo>
                  <a:lnTo>
                    <a:pt x="67453" y="738"/>
                  </a:lnTo>
                  <a:lnTo>
                    <a:pt x="69003" y="738"/>
                  </a:lnTo>
                  <a:lnTo>
                    <a:pt x="69003" y="1"/>
                  </a:lnTo>
                  <a:close/>
                  <a:moveTo>
                    <a:pt x="70479" y="1"/>
                  </a:moveTo>
                  <a:lnTo>
                    <a:pt x="70479" y="738"/>
                  </a:lnTo>
                  <a:lnTo>
                    <a:pt x="72029" y="738"/>
                  </a:lnTo>
                  <a:lnTo>
                    <a:pt x="72029" y="1"/>
                  </a:lnTo>
                  <a:close/>
                  <a:moveTo>
                    <a:pt x="73579" y="1"/>
                  </a:moveTo>
                  <a:lnTo>
                    <a:pt x="73579" y="738"/>
                  </a:lnTo>
                  <a:lnTo>
                    <a:pt x="75128" y="738"/>
                  </a:lnTo>
                  <a:lnTo>
                    <a:pt x="75128" y="1"/>
                  </a:lnTo>
                  <a:close/>
                  <a:moveTo>
                    <a:pt x="76678" y="1"/>
                  </a:moveTo>
                  <a:lnTo>
                    <a:pt x="76678" y="738"/>
                  </a:lnTo>
                  <a:lnTo>
                    <a:pt x="78228" y="738"/>
                  </a:lnTo>
                  <a:lnTo>
                    <a:pt x="78228" y="1"/>
                  </a:lnTo>
                  <a:close/>
                  <a:moveTo>
                    <a:pt x="79704" y="1"/>
                  </a:moveTo>
                  <a:lnTo>
                    <a:pt x="79704" y="738"/>
                  </a:lnTo>
                  <a:lnTo>
                    <a:pt x="81254" y="738"/>
                  </a:lnTo>
                  <a:lnTo>
                    <a:pt x="81254" y="1"/>
                  </a:lnTo>
                  <a:close/>
                  <a:moveTo>
                    <a:pt x="82804" y="1"/>
                  </a:moveTo>
                  <a:lnTo>
                    <a:pt x="82804" y="738"/>
                  </a:lnTo>
                  <a:lnTo>
                    <a:pt x="84353" y="738"/>
                  </a:lnTo>
                  <a:lnTo>
                    <a:pt x="84353" y="1"/>
                  </a:lnTo>
                  <a:close/>
                  <a:moveTo>
                    <a:pt x="85903" y="1"/>
                  </a:moveTo>
                  <a:lnTo>
                    <a:pt x="85903" y="738"/>
                  </a:lnTo>
                  <a:lnTo>
                    <a:pt x="87453" y="738"/>
                  </a:lnTo>
                  <a:lnTo>
                    <a:pt x="87453" y="1"/>
                  </a:lnTo>
                  <a:close/>
                  <a:moveTo>
                    <a:pt x="88929" y="1"/>
                  </a:moveTo>
                  <a:lnTo>
                    <a:pt x="88929" y="738"/>
                  </a:lnTo>
                  <a:lnTo>
                    <a:pt x="90479" y="738"/>
                  </a:lnTo>
                  <a:lnTo>
                    <a:pt x="90479" y="1"/>
                  </a:lnTo>
                  <a:close/>
                  <a:moveTo>
                    <a:pt x="92028" y="1"/>
                  </a:moveTo>
                  <a:lnTo>
                    <a:pt x="92028" y="738"/>
                  </a:lnTo>
                  <a:lnTo>
                    <a:pt x="93578" y="738"/>
                  </a:lnTo>
                  <a:lnTo>
                    <a:pt x="93800" y="812"/>
                  </a:lnTo>
                  <a:lnTo>
                    <a:pt x="93873" y="1"/>
                  </a:lnTo>
                  <a:close/>
                  <a:moveTo>
                    <a:pt x="3839" y="1"/>
                  </a:moveTo>
                  <a:lnTo>
                    <a:pt x="3248" y="74"/>
                  </a:lnTo>
                  <a:lnTo>
                    <a:pt x="2732" y="148"/>
                  </a:lnTo>
                  <a:lnTo>
                    <a:pt x="2953" y="886"/>
                  </a:lnTo>
                  <a:lnTo>
                    <a:pt x="3396" y="812"/>
                  </a:lnTo>
                  <a:lnTo>
                    <a:pt x="3839" y="738"/>
                  </a:lnTo>
                  <a:lnTo>
                    <a:pt x="4355" y="738"/>
                  </a:lnTo>
                  <a:lnTo>
                    <a:pt x="4355" y="1"/>
                  </a:lnTo>
                  <a:close/>
                  <a:moveTo>
                    <a:pt x="95497" y="517"/>
                  </a:moveTo>
                  <a:lnTo>
                    <a:pt x="95128" y="1181"/>
                  </a:lnTo>
                  <a:lnTo>
                    <a:pt x="95645" y="1550"/>
                  </a:lnTo>
                  <a:lnTo>
                    <a:pt x="96087" y="2067"/>
                  </a:lnTo>
                  <a:lnTo>
                    <a:pt x="96752" y="1624"/>
                  </a:lnTo>
                  <a:lnTo>
                    <a:pt x="96456" y="1329"/>
                  </a:lnTo>
                  <a:lnTo>
                    <a:pt x="96161" y="1034"/>
                  </a:lnTo>
                  <a:lnTo>
                    <a:pt x="95866" y="738"/>
                  </a:lnTo>
                  <a:lnTo>
                    <a:pt x="95497" y="517"/>
                  </a:lnTo>
                  <a:close/>
                  <a:moveTo>
                    <a:pt x="1256" y="960"/>
                  </a:moveTo>
                  <a:lnTo>
                    <a:pt x="960" y="1329"/>
                  </a:lnTo>
                  <a:lnTo>
                    <a:pt x="665" y="1624"/>
                  </a:lnTo>
                  <a:lnTo>
                    <a:pt x="444" y="1993"/>
                  </a:lnTo>
                  <a:lnTo>
                    <a:pt x="296" y="2362"/>
                  </a:lnTo>
                  <a:lnTo>
                    <a:pt x="1034" y="2657"/>
                  </a:lnTo>
                  <a:lnTo>
                    <a:pt x="1329" y="2067"/>
                  </a:lnTo>
                  <a:lnTo>
                    <a:pt x="1772" y="1550"/>
                  </a:lnTo>
                  <a:lnTo>
                    <a:pt x="1256" y="960"/>
                  </a:lnTo>
                  <a:close/>
                  <a:moveTo>
                    <a:pt x="97342" y="3248"/>
                  </a:moveTo>
                  <a:lnTo>
                    <a:pt x="96604" y="3321"/>
                  </a:lnTo>
                  <a:lnTo>
                    <a:pt x="96678" y="3838"/>
                  </a:lnTo>
                  <a:lnTo>
                    <a:pt x="96678" y="4797"/>
                  </a:lnTo>
                  <a:lnTo>
                    <a:pt x="97416" y="4797"/>
                  </a:lnTo>
                  <a:lnTo>
                    <a:pt x="97416" y="3838"/>
                  </a:lnTo>
                  <a:lnTo>
                    <a:pt x="97342" y="3248"/>
                  </a:lnTo>
                  <a:close/>
                  <a:moveTo>
                    <a:pt x="1" y="4059"/>
                  </a:moveTo>
                  <a:lnTo>
                    <a:pt x="1" y="5535"/>
                  </a:lnTo>
                  <a:lnTo>
                    <a:pt x="739" y="5535"/>
                  </a:lnTo>
                  <a:lnTo>
                    <a:pt x="739" y="4059"/>
                  </a:lnTo>
                  <a:close/>
                  <a:moveTo>
                    <a:pt x="96678" y="6347"/>
                  </a:moveTo>
                  <a:lnTo>
                    <a:pt x="96678" y="7897"/>
                  </a:lnTo>
                  <a:lnTo>
                    <a:pt x="97416" y="7897"/>
                  </a:lnTo>
                  <a:lnTo>
                    <a:pt x="97416" y="6347"/>
                  </a:lnTo>
                  <a:close/>
                  <a:moveTo>
                    <a:pt x="1" y="7085"/>
                  </a:moveTo>
                  <a:lnTo>
                    <a:pt x="1" y="8635"/>
                  </a:lnTo>
                  <a:lnTo>
                    <a:pt x="739" y="8635"/>
                  </a:lnTo>
                  <a:lnTo>
                    <a:pt x="739" y="7085"/>
                  </a:lnTo>
                  <a:close/>
                  <a:moveTo>
                    <a:pt x="96678" y="9447"/>
                  </a:moveTo>
                  <a:lnTo>
                    <a:pt x="96678" y="10997"/>
                  </a:lnTo>
                  <a:lnTo>
                    <a:pt x="97416" y="10997"/>
                  </a:lnTo>
                  <a:lnTo>
                    <a:pt x="97416" y="9447"/>
                  </a:lnTo>
                  <a:close/>
                  <a:moveTo>
                    <a:pt x="1" y="10185"/>
                  </a:moveTo>
                  <a:lnTo>
                    <a:pt x="1" y="11735"/>
                  </a:lnTo>
                  <a:lnTo>
                    <a:pt x="739" y="11735"/>
                  </a:lnTo>
                  <a:lnTo>
                    <a:pt x="739" y="10185"/>
                  </a:lnTo>
                  <a:close/>
                  <a:moveTo>
                    <a:pt x="96678" y="12472"/>
                  </a:moveTo>
                  <a:lnTo>
                    <a:pt x="96678" y="14022"/>
                  </a:lnTo>
                  <a:lnTo>
                    <a:pt x="97416" y="14022"/>
                  </a:lnTo>
                  <a:lnTo>
                    <a:pt x="97416" y="12472"/>
                  </a:lnTo>
                  <a:close/>
                  <a:moveTo>
                    <a:pt x="1" y="13284"/>
                  </a:moveTo>
                  <a:lnTo>
                    <a:pt x="1" y="14760"/>
                  </a:lnTo>
                  <a:lnTo>
                    <a:pt x="739" y="14760"/>
                  </a:lnTo>
                  <a:lnTo>
                    <a:pt x="739" y="13284"/>
                  </a:lnTo>
                  <a:close/>
                  <a:moveTo>
                    <a:pt x="96678" y="15572"/>
                  </a:moveTo>
                  <a:lnTo>
                    <a:pt x="96678" y="15646"/>
                  </a:lnTo>
                  <a:lnTo>
                    <a:pt x="96604" y="16310"/>
                  </a:lnTo>
                  <a:lnTo>
                    <a:pt x="96383" y="16900"/>
                  </a:lnTo>
                  <a:lnTo>
                    <a:pt x="97047" y="17196"/>
                  </a:lnTo>
                  <a:lnTo>
                    <a:pt x="97342" y="16458"/>
                  </a:lnTo>
                  <a:lnTo>
                    <a:pt x="97416" y="15646"/>
                  </a:lnTo>
                  <a:lnTo>
                    <a:pt x="97416" y="15572"/>
                  </a:lnTo>
                  <a:close/>
                  <a:moveTo>
                    <a:pt x="813" y="16236"/>
                  </a:moveTo>
                  <a:lnTo>
                    <a:pt x="75" y="16384"/>
                  </a:lnTo>
                  <a:lnTo>
                    <a:pt x="149" y="16827"/>
                  </a:lnTo>
                  <a:lnTo>
                    <a:pt x="370" y="17196"/>
                  </a:lnTo>
                  <a:lnTo>
                    <a:pt x="518" y="17565"/>
                  </a:lnTo>
                  <a:lnTo>
                    <a:pt x="739" y="17934"/>
                  </a:lnTo>
                  <a:lnTo>
                    <a:pt x="1403" y="17491"/>
                  </a:lnTo>
                  <a:lnTo>
                    <a:pt x="1034" y="16900"/>
                  </a:lnTo>
                  <a:lnTo>
                    <a:pt x="813" y="16236"/>
                  </a:lnTo>
                  <a:close/>
                  <a:moveTo>
                    <a:pt x="95571" y="18007"/>
                  </a:moveTo>
                  <a:lnTo>
                    <a:pt x="94980" y="18376"/>
                  </a:lnTo>
                  <a:lnTo>
                    <a:pt x="94316" y="18598"/>
                  </a:lnTo>
                  <a:lnTo>
                    <a:pt x="94538" y="19336"/>
                  </a:lnTo>
                  <a:lnTo>
                    <a:pt x="94980" y="19262"/>
                  </a:lnTo>
                  <a:lnTo>
                    <a:pt x="95349" y="19041"/>
                  </a:lnTo>
                  <a:lnTo>
                    <a:pt x="95718" y="18819"/>
                  </a:lnTo>
                  <a:lnTo>
                    <a:pt x="96014" y="18598"/>
                  </a:lnTo>
                  <a:lnTo>
                    <a:pt x="95571" y="18007"/>
                  </a:lnTo>
                  <a:close/>
                  <a:moveTo>
                    <a:pt x="2436" y="18376"/>
                  </a:moveTo>
                  <a:lnTo>
                    <a:pt x="2067" y="19041"/>
                  </a:lnTo>
                  <a:lnTo>
                    <a:pt x="2436" y="19188"/>
                  </a:lnTo>
                  <a:lnTo>
                    <a:pt x="2879" y="19336"/>
                  </a:lnTo>
                  <a:lnTo>
                    <a:pt x="3248" y="19410"/>
                  </a:lnTo>
                  <a:lnTo>
                    <a:pt x="3691" y="19483"/>
                  </a:lnTo>
                  <a:lnTo>
                    <a:pt x="3765" y="18745"/>
                  </a:lnTo>
                  <a:lnTo>
                    <a:pt x="3027" y="18598"/>
                  </a:lnTo>
                  <a:lnTo>
                    <a:pt x="2436" y="18376"/>
                  </a:lnTo>
                  <a:close/>
                  <a:moveTo>
                    <a:pt x="5241" y="18745"/>
                  </a:moveTo>
                  <a:lnTo>
                    <a:pt x="5241" y="19483"/>
                  </a:lnTo>
                  <a:lnTo>
                    <a:pt x="6791" y="19483"/>
                  </a:lnTo>
                  <a:lnTo>
                    <a:pt x="6791" y="18745"/>
                  </a:lnTo>
                  <a:close/>
                  <a:moveTo>
                    <a:pt x="8340" y="18745"/>
                  </a:moveTo>
                  <a:lnTo>
                    <a:pt x="8340" y="19483"/>
                  </a:lnTo>
                  <a:lnTo>
                    <a:pt x="9890" y="19483"/>
                  </a:lnTo>
                  <a:lnTo>
                    <a:pt x="9890" y="18745"/>
                  </a:lnTo>
                  <a:close/>
                  <a:moveTo>
                    <a:pt x="11440" y="18745"/>
                  </a:moveTo>
                  <a:lnTo>
                    <a:pt x="11440" y="19483"/>
                  </a:lnTo>
                  <a:lnTo>
                    <a:pt x="12916" y="19483"/>
                  </a:lnTo>
                  <a:lnTo>
                    <a:pt x="12916" y="18745"/>
                  </a:lnTo>
                  <a:close/>
                  <a:moveTo>
                    <a:pt x="14466" y="18745"/>
                  </a:moveTo>
                  <a:lnTo>
                    <a:pt x="14466" y="19483"/>
                  </a:lnTo>
                  <a:lnTo>
                    <a:pt x="16015" y="19483"/>
                  </a:lnTo>
                  <a:lnTo>
                    <a:pt x="16015" y="18745"/>
                  </a:lnTo>
                  <a:close/>
                  <a:moveTo>
                    <a:pt x="17565" y="18745"/>
                  </a:moveTo>
                  <a:lnTo>
                    <a:pt x="17565" y="19483"/>
                  </a:lnTo>
                  <a:lnTo>
                    <a:pt x="19115" y="19483"/>
                  </a:lnTo>
                  <a:lnTo>
                    <a:pt x="19115" y="18745"/>
                  </a:lnTo>
                  <a:close/>
                  <a:moveTo>
                    <a:pt x="20665" y="18745"/>
                  </a:moveTo>
                  <a:lnTo>
                    <a:pt x="20665" y="19483"/>
                  </a:lnTo>
                  <a:lnTo>
                    <a:pt x="22141" y="19483"/>
                  </a:lnTo>
                  <a:lnTo>
                    <a:pt x="22141" y="18745"/>
                  </a:lnTo>
                  <a:close/>
                  <a:moveTo>
                    <a:pt x="23690" y="18745"/>
                  </a:moveTo>
                  <a:lnTo>
                    <a:pt x="23690" y="19483"/>
                  </a:lnTo>
                  <a:lnTo>
                    <a:pt x="25240" y="19483"/>
                  </a:lnTo>
                  <a:lnTo>
                    <a:pt x="25240" y="18745"/>
                  </a:lnTo>
                  <a:close/>
                  <a:moveTo>
                    <a:pt x="26790" y="18745"/>
                  </a:moveTo>
                  <a:lnTo>
                    <a:pt x="26790" y="19483"/>
                  </a:lnTo>
                  <a:lnTo>
                    <a:pt x="28340" y="19483"/>
                  </a:lnTo>
                  <a:lnTo>
                    <a:pt x="28340" y="18745"/>
                  </a:lnTo>
                  <a:close/>
                  <a:moveTo>
                    <a:pt x="29890" y="18745"/>
                  </a:moveTo>
                  <a:lnTo>
                    <a:pt x="29890" y="19483"/>
                  </a:lnTo>
                  <a:lnTo>
                    <a:pt x="31366" y="19483"/>
                  </a:lnTo>
                  <a:lnTo>
                    <a:pt x="31366" y="18745"/>
                  </a:lnTo>
                  <a:close/>
                  <a:moveTo>
                    <a:pt x="32915" y="18745"/>
                  </a:moveTo>
                  <a:lnTo>
                    <a:pt x="32915" y="19483"/>
                  </a:lnTo>
                  <a:lnTo>
                    <a:pt x="34465" y="19483"/>
                  </a:lnTo>
                  <a:lnTo>
                    <a:pt x="34465" y="18745"/>
                  </a:lnTo>
                  <a:close/>
                  <a:moveTo>
                    <a:pt x="36015" y="18745"/>
                  </a:moveTo>
                  <a:lnTo>
                    <a:pt x="36015" y="19483"/>
                  </a:lnTo>
                  <a:lnTo>
                    <a:pt x="37565" y="19483"/>
                  </a:lnTo>
                  <a:lnTo>
                    <a:pt x="37565" y="18745"/>
                  </a:lnTo>
                  <a:close/>
                  <a:moveTo>
                    <a:pt x="39114" y="18745"/>
                  </a:moveTo>
                  <a:lnTo>
                    <a:pt x="39114" y="19483"/>
                  </a:lnTo>
                  <a:lnTo>
                    <a:pt x="40590" y="19483"/>
                  </a:lnTo>
                  <a:lnTo>
                    <a:pt x="40590" y="18745"/>
                  </a:lnTo>
                  <a:close/>
                  <a:moveTo>
                    <a:pt x="42140" y="18745"/>
                  </a:moveTo>
                  <a:lnTo>
                    <a:pt x="42140" y="19483"/>
                  </a:lnTo>
                  <a:lnTo>
                    <a:pt x="43690" y="19483"/>
                  </a:lnTo>
                  <a:lnTo>
                    <a:pt x="43690" y="18745"/>
                  </a:lnTo>
                  <a:close/>
                  <a:moveTo>
                    <a:pt x="45240" y="18745"/>
                  </a:moveTo>
                  <a:lnTo>
                    <a:pt x="45240" y="19483"/>
                  </a:lnTo>
                  <a:lnTo>
                    <a:pt x="46790" y="19483"/>
                  </a:lnTo>
                  <a:lnTo>
                    <a:pt x="46790" y="18745"/>
                  </a:lnTo>
                  <a:close/>
                  <a:moveTo>
                    <a:pt x="48339" y="18745"/>
                  </a:moveTo>
                  <a:lnTo>
                    <a:pt x="48339" y="19483"/>
                  </a:lnTo>
                  <a:lnTo>
                    <a:pt x="49889" y="19483"/>
                  </a:lnTo>
                  <a:lnTo>
                    <a:pt x="49889" y="18745"/>
                  </a:lnTo>
                  <a:close/>
                  <a:moveTo>
                    <a:pt x="51365" y="18745"/>
                  </a:moveTo>
                  <a:lnTo>
                    <a:pt x="51365" y="19483"/>
                  </a:lnTo>
                  <a:lnTo>
                    <a:pt x="52915" y="19483"/>
                  </a:lnTo>
                  <a:lnTo>
                    <a:pt x="52915" y="18745"/>
                  </a:lnTo>
                  <a:close/>
                  <a:moveTo>
                    <a:pt x="54465" y="18745"/>
                  </a:moveTo>
                  <a:lnTo>
                    <a:pt x="54465" y="19483"/>
                  </a:lnTo>
                  <a:lnTo>
                    <a:pt x="56014" y="19483"/>
                  </a:lnTo>
                  <a:lnTo>
                    <a:pt x="56014" y="18745"/>
                  </a:lnTo>
                  <a:close/>
                  <a:moveTo>
                    <a:pt x="57564" y="18745"/>
                  </a:moveTo>
                  <a:lnTo>
                    <a:pt x="57564" y="19483"/>
                  </a:lnTo>
                  <a:lnTo>
                    <a:pt x="59114" y="19483"/>
                  </a:lnTo>
                  <a:lnTo>
                    <a:pt x="59114" y="18745"/>
                  </a:lnTo>
                  <a:close/>
                  <a:moveTo>
                    <a:pt x="60590" y="18745"/>
                  </a:moveTo>
                  <a:lnTo>
                    <a:pt x="60590" y="19483"/>
                  </a:lnTo>
                  <a:lnTo>
                    <a:pt x="62140" y="19483"/>
                  </a:lnTo>
                  <a:lnTo>
                    <a:pt x="62140" y="18745"/>
                  </a:lnTo>
                  <a:close/>
                  <a:moveTo>
                    <a:pt x="63690" y="18745"/>
                  </a:moveTo>
                  <a:lnTo>
                    <a:pt x="63690" y="19483"/>
                  </a:lnTo>
                  <a:lnTo>
                    <a:pt x="65239" y="19483"/>
                  </a:lnTo>
                  <a:lnTo>
                    <a:pt x="65239" y="18745"/>
                  </a:lnTo>
                  <a:close/>
                  <a:moveTo>
                    <a:pt x="66789" y="18745"/>
                  </a:moveTo>
                  <a:lnTo>
                    <a:pt x="66789" y="19483"/>
                  </a:lnTo>
                  <a:lnTo>
                    <a:pt x="68339" y="19483"/>
                  </a:lnTo>
                  <a:lnTo>
                    <a:pt x="68339" y="18745"/>
                  </a:lnTo>
                  <a:close/>
                  <a:moveTo>
                    <a:pt x="69815" y="18745"/>
                  </a:moveTo>
                  <a:lnTo>
                    <a:pt x="69815" y="19483"/>
                  </a:lnTo>
                  <a:lnTo>
                    <a:pt x="71365" y="19483"/>
                  </a:lnTo>
                  <a:lnTo>
                    <a:pt x="71365" y="18745"/>
                  </a:lnTo>
                  <a:close/>
                  <a:moveTo>
                    <a:pt x="72914" y="18745"/>
                  </a:moveTo>
                  <a:lnTo>
                    <a:pt x="72914" y="19483"/>
                  </a:lnTo>
                  <a:lnTo>
                    <a:pt x="74464" y="19483"/>
                  </a:lnTo>
                  <a:lnTo>
                    <a:pt x="74464" y="18745"/>
                  </a:lnTo>
                  <a:close/>
                  <a:moveTo>
                    <a:pt x="76014" y="18745"/>
                  </a:moveTo>
                  <a:lnTo>
                    <a:pt x="76014" y="19483"/>
                  </a:lnTo>
                  <a:lnTo>
                    <a:pt x="77564" y="19483"/>
                  </a:lnTo>
                  <a:lnTo>
                    <a:pt x="77564" y="18745"/>
                  </a:lnTo>
                  <a:close/>
                  <a:moveTo>
                    <a:pt x="79040" y="18745"/>
                  </a:moveTo>
                  <a:lnTo>
                    <a:pt x="79040" y="19483"/>
                  </a:lnTo>
                  <a:lnTo>
                    <a:pt x="80590" y="19483"/>
                  </a:lnTo>
                  <a:lnTo>
                    <a:pt x="80590" y="18745"/>
                  </a:lnTo>
                  <a:close/>
                  <a:moveTo>
                    <a:pt x="82139" y="18745"/>
                  </a:moveTo>
                  <a:lnTo>
                    <a:pt x="82139" y="19483"/>
                  </a:lnTo>
                  <a:lnTo>
                    <a:pt x="83689" y="19483"/>
                  </a:lnTo>
                  <a:lnTo>
                    <a:pt x="83689" y="18745"/>
                  </a:lnTo>
                  <a:close/>
                  <a:moveTo>
                    <a:pt x="85239" y="18745"/>
                  </a:moveTo>
                  <a:lnTo>
                    <a:pt x="85239" y="19483"/>
                  </a:lnTo>
                  <a:lnTo>
                    <a:pt x="86789" y="19483"/>
                  </a:lnTo>
                  <a:lnTo>
                    <a:pt x="86789" y="18745"/>
                  </a:lnTo>
                  <a:close/>
                  <a:moveTo>
                    <a:pt x="88338" y="18745"/>
                  </a:moveTo>
                  <a:lnTo>
                    <a:pt x="88338" y="19483"/>
                  </a:lnTo>
                  <a:lnTo>
                    <a:pt x="89814" y="19483"/>
                  </a:lnTo>
                  <a:lnTo>
                    <a:pt x="89814" y="18745"/>
                  </a:lnTo>
                  <a:close/>
                  <a:moveTo>
                    <a:pt x="91364" y="18745"/>
                  </a:moveTo>
                  <a:lnTo>
                    <a:pt x="91364" y="19483"/>
                  </a:lnTo>
                  <a:lnTo>
                    <a:pt x="92914" y="19483"/>
                  </a:lnTo>
                  <a:lnTo>
                    <a:pt x="92914" y="18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5396675" y="2736650"/>
              <a:ext cx="907750" cy="153150"/>
            </a:xfrm>
            <a:custGeom>
              <a:rect b="b" l="l" r="r" t="t"/>
              <a:pathLst>
                <a:path extrusionOk="0" h="6126" w="36310">
                  <a:moveTo>
                    <a:pt x="9963" y="148"/>
                  </a:moveTo>
                  <a:lnTo>
                    <a:pt x="9815" y="295"/>
                  </a:lnTo>
                  <a:lnTo>
                    <a:pt x="9742" y="443"/>
                  </a:lnTo>
                  <a:lnTo>
                    <a:pt x="9668" y="591"/>
                  </a:lnTo>
                  <a:lnTo>
                    <a:pt x="9742" y="738"/>
                  </a:lnTo>
                  <a:lnTo>
                    <a:pt x="9815" y="886"/>
                  </a:lnTo>
                  <a:lnTo>
                    <a:pt x="9963" y="960"/>
                  </a:lnTo>
                  <a:lnTo>
                    <a:pt x="10111" y="1033"/>
                  </a:lnTo>
                  <a:lnTo>
                    <a:pt x="10258" y="960"/>
                  </a:lnTo>
                  <a:lnTo>
                    <a:pt x="10406" y="886"/>
                  </a:lnTo>
                  <a:lnTo>
                    <a:pt x="10480" y="738"/>
                  </a:lnTo>
                  <a:lnTo>
                    <a:pt x="10553" y="591"/>
                  </a:lnTo>
                  <a:lnTo>
                    <a:pt x="10480" y="443"/>
                  </a:lnTo>
                  <a:lnTo>
                    <a:pt x="10406" y="295"/>
                  </a:lnTo>
                  <a:lnTo>
                    <a:pt x="10258" y="148"/>
                  </a:lnTo>
                  <a:close/>
                  <a:moveTo>
                    <a:pt x="32915" y="148"/>
                  </a:moveTo>
                  <a:lnTo>
                    <a:pt x="32767" y="295"/>
                  </a:lnTo>
                  <a:lnTo>
                    <a:pt x="32693" y="443"/>
                  </a:lnTo>
                  <a:lnTo>
                    <a:pt x="32619" y="591"/>
                  </a:lnTo>
                  <a:lnTo>
                    <a:pt x="32693" y="738"/>
                  </a:lnTo>
                  <a:lnTo>
                    <a:pt x="32767" y="886"/>
                  </a:lnTo>
                  <a:lnTo>
                    <a:pt x="32915" y="960"/>
                  </a:lnTo>
                  <a:lnTo>
                    <a:pt x="33062" y="1033"/>
                  </a:lnTo>
                  <a:lnTo>
                    <a:pt x="33284" y="960"/>
                  </a:lnTo>
                  <a:lnTo>
                    <a:pt x="33357" y="886"/>
                  </a:lnTo>
                  <a:lnTo>
                    <a:pt x="33505" y="738"/>
                  </a:lnTo>
                  <a:lnTo>
                    <a:pt x="33505" y="591"/>
                  </a:lnTo>
                  <a:lnTo>
                    <a:pt x="33505" y="443"/>
                  </a:lnTo>
                  <a:lnTo>
                    <a:pt x="33357" y="295"/>
                  </a:lnTo>
                  <a:lnTo>
                    <a:pt x="33284" y="148"/>
                  </a:lnTo>
                  <a:close/>
                  <a:moveTo>
                    <a:pt x="1845" y="812"/>
                  </a:moveTo>
                  <a:lnTo>
                    <a:pt x="2067" y="886"/>
                  </a:lnTo>
                  <a:lnTo>
                    <a:pt x="2214" y="1033"/>
                  </a:lnTo>
                  <a:lnTo>
                    <a:pt x="2362" y="1181"/>
                  </a:lnTo>
                  <a:lnTo>
                    <a:pt x="2436" y="1329"/>
                  </a:lnTo>
                  <a:lnTo>
                    <a:pt x="2436" y="1550"/>
                  </a:lnTo>
                  <a:lnTo>
                    <a:pt x="2436" y="1771"/>
                  </a:lnTo>
                  <a:lnTo>
                    <a:pt x="2362" y="1993"/>
                  </a:lnTo>
                  <a:lnTo>
                    <a:pt x="2214" y="2140"/>
                  </a:lnTo>
                  <a:lnTo>
                    <a:pt x="2067" y="2288"/>
                  </a:lnTo>
                  <a:lnTo>
                    <a:pt x="1845" y="2288"/>
                  </a:lnTo>
                  <a:lnTo>
                    <a:pt x="1624" y="2362"/>
                  </a:lnTo>
                  <a:lnTo>
                    <a:pt x="738" y="2362"/>
                  </a:lnTo>
                  <a:lnTo>
                    <a:pt x="738" y="812"/>
                  </a:lnTo>
                  <a:close/>
                  <a:moveTo>
                    <a:pt x="12767" y="2214"/>
                  </a:moveTo>
                  <a:lnTo>
                    <a:pt x="12989" y="2288"/>
                  </a:lnTo>
                  <a:lnTo>
                    <a:pt x="13136" y="2436"/>
                  </a:lnTo>
                  <a:lnTo>
                    <a:pt x="13284" y="2583"/>
                  </a:lnTo>
                  <a:lnTo>
                    <a:pt x="13358" y="2805"/>
                  </a:lnTo>
                  <a:lnTo>
                    <a:pt x="11685" y="2805"/>
                  </a:lnTo>
                  <a:lnTo>
                    <a:pt x="11734" y="2657"/>
                  </a:lnTo>
                  <a:lnTo>
                    <a:pt x="11882" y="2436"/>
                  </a:lnTo>
                  <a:lnTo>
                    <a:pt x="12029" y="2288"/>
                  </a:lnTo>
                  <a:lnTo>
                    <a:pt x="12251" y="2214"/>
                  </a:lnTo>
                  <a:close/>
                  <a:moveTo>
                    <a:pt x="28191" y="2214"/>
                  </a:moveTo>
                  <a:lnTo>
                    <a:pt x="28413" y="2288"/>
                  </a:lnTo>
                  <a:lnTo>
                    <a:pt x="28560" y="2436"/>
                  </a:lnTo>
                  <a:lnTo>
                    <a:pt x="28708" y="2583"/>
                  </a:lnTo>
                  <a:lnTo>
                    <a:pt x="28782" y="2805"/>
                  </a:lnTo>
                  <a:lnTo>
                    <a:pt x="27134" y="2805"/>
                  </a:lnTo>
                  <a:lnTo>
                    <a:pt x="27232" y="2657"/>
                  </a:lnTo>
                  <a:lnTo>
                    <a:pt x="27306" y="2436"/>
                  </a:lnTo>
                  <a:lnTo>
                    <a:pt x="27527" y="2288"/>
                  </a:lnTo>
                  <a:lnTo>
                    <a:pt x="27749" y="2214"/>
                  </a:lnTo>
                  <a:close/>
                  <a:moveTo>
                    <a:pt x="7823" y="2214"/>
                  </a:moveTo>
                  <a:lnTo>
                    <a:pt x="8044" y="2362"/>
                  </a:lnTo>
                  <a:lnTo>
                    <a:pt x="8192" y="2509"/>
                  </a:lnTo>
                  <a:lnTo>
                    <a:pt x="8340" y="2657"/>
                  </a:lnTo>
                  <a:lnTo>
                    <a:pt x="8413" y="2878"/>
                  </a:lnTo>
                  <a:lnTo>
                    <a:pt x="8487" y="3174"/>
                  </a:lnTo>
                  <a:lnTo>
                    <a:pt x="8413" y="3395"/>
                  </a:lnTo>
                  <a:lnTo>
                    <a:pt x="8340" y="3616"/>
                  </a:lnTo>
                  <a:lnTo>
                    <a:pt x="8192" y="3838"/>
                  </a:lnTo>
                  <a:lnTo>
                    <a:pt x="8044" y="3985"/>
                  </a:lnTo>
                  <a:lnTo>
                    <a:pt x="7823" y="4059"/>
                  </a:lnTo>
                  <a:lnTo>
                    <a:pt x="7602" y="4133"/>
                  </a:lnTo>
                  <a:lnTo>
                    <a:pt x="7306" y="4059"/>
                  </a:lnTo>
                  <a:lnTo>
                    <a:pt x="7085" y="3985"/>
                  </a:lnTo>
                  <a:lnTo>
                    <a:pt x="6937" y="3838"/>
                  </a:lnTo>
                  <a:lnTo>
                    <a:pt x="6790" y="3616"/>
                  </a:lnTo>
                  <a:lnTo>
                    <a:pt x="6716" y="3395"/>
                  </a:lnTo>
                  <a:lnTo>
                    <a:pt x="6642" y="3174"/>
                  </a:lnTo>
                  <a:lnTo>
                    <a:pt x="6716" y="2878"/>
                  </a:lnTo>
                  <a:lnTo>
                    <a:pt x="6790" y="2657"/>
                  </a:lnTo>
                  <a:lnTo>
                    <a:pt x="6937" y="2509"/>
                  </a:lnTo>
                  <a:lnTo>
                    <a:pt x="7085" y="2362"/>
                  </a:lnTo>
                  <a:lnTo>
                    <a:pt x="7306" y="2214"/>
                  </a:lnTo>
                  <a:close/>
                  <a:moveTo>
                    <a:pt x="0" y="148"/>
                  </a:moveTo>
                  <a:lnTo>
                    <a:pt x="0" y="4723"/>
                  </a:lnTo>
                  <a:lnTo>
                    <a:pt x="738" y="4723"/>
                  </a:lnTo>
                  <a:lnTo>
                    <a:pt x="738" y="3026"/>
                  </a:lnTo>
                  <a:lnTo>
                    <a:pt x="1698" y="3026"/>
                  </a:lnTo>
                  <a:lnTo>
                    <a:pt x="2067" y="2952"/>
                  </a:lnTo>
                  <a:lnTo>
                    <a:pt x="2436" y="2805"/>
                  </a:lnTo>
                  <a:lnTo>
                    <a:pt x="2731" y="2583"/>
                  </a:lnTo>
                  <a:lnTo>
                    <a:pt x="3026" y="2362"/>
                  </a:lnTo>
                  <a:lnTo>
                    <a:pt x="3174" y="1993"/>
                  </a:lnTo>
                  <a:lnTo>
                    <a:pt x="3174" y="1550"/>
                  </a:lnTo>
                  <a:lnTo>
                    <a:pt x="3174" y="1181"/>
                  </a:lnTo>
                  <a:lnTo>
                    <a:pt x="3026" y="812"/>
                  </a:lnTo>
                  <a:lnTo>
                    <a:pt x="2731" y="517"/>
                  </a:lnTo>
                  <a:lnTo>
                    <a:pt x="2436" y="295"/>
                  </a:lnTo>
                  <a:lnTo>
                    <a:pt x="2067" y="222"/>
                  </a:lnTo>
                  <a:lnTo>
                    <a:pt x="1698" y="148"/>
                  </a:lnTo>
                  <a:close/>
                  <a:moveTo>
                    <a:pt x="5019" y="1550"/>
                  </a:moveTo>
                  <a:lnTo>
                    <a:pt x="4797" y="1624"/>
                  </a:lnTo>
                  <a:lnTo>
                    <a:pt x="4576" y="1698"/>
                  </a:lnTo>
                  <a:lnTo>
                    <a:pt x="4428" y="1919"/>
                  </a:lnTo>
                  <a:lnTo>
                    <a:pt x="4428" y="1624"/>
                  </a:lnTo>
                  <a:lnTo>
                    <a:pt x="3690" y="1624"/>
                  </a:lnTo>
                  <a:lnTo>
                    <a:pt x="3690" y="4723"/>
                  </a:lnTo>
                  <a:lnTo>
                    <a:pt x="4428" y="4723"/>
                  </a:lnTo>
                  <a:lnTo>
                    <a:pt x="4428" y="2952"/>
                  </a:lnTo>
                  <a:lnTo>
                    <a:pt x="4502" y="2657"/>
                  </a:lnTo>
                  <a:lnTo>
                    <a:pt x="4650" y="2362"/>
                  </a:lnTo>
                  <a:lnTo>
                    <a:pt x="4871" y="2214"/>
                  </a:lnTo>
                  <a:lnTo>
                    <a:pt x="5388" y="2214"/>
                  </a:lnTo>
                  <a:lnTo>
                    <a:pt x="5535" y="2362"/>
                  </a:lnTo>
                  <a:lnTo>
                    <a:pt x="5978" y="1919"/>
                  </a:lnTo>
                  <a:lnTo>
                    <a:pt x="5830" y="1698"/>
                  </a:lnTo>
                  <a:lnTo>
                    <a:pt x="5683" y="1624"/>
                  </a:lnTo>
                  <a:lnTo>
                    <a:pt x="5461" y="1550"/>
                  </a:lnTo>
                  <a:close/>
                  <a:moveTo>
                    <a:pt x="18007" y="295"/>
                  </a:moveTo>
                  <a:lnTo>
                    <a:pt x="18007" y="1624"/>
                  </a:lnTo>
                  <a:lnTo>
                    <a:pt x="17195" y="1624"/>
                  </a:lnTo>
                  <a:lnTo>
                    <a:pt x="17195" y="2214"/>
                  </a:lnTo>
                  <a:lnTo>
                    <a:pt x="18007" y="2214"/>
                  </a:lnTo>
                  <a:lnTo>
                    <a:pt x="18007" y="4723"/>
                  </a:lnTo>
                  <a:lnTo>
                    <a:pt x="18671" y="4723"/>
                  </a:lnTo>
                  <a:lnTo>
                    <a:pt x="18671" y="2214"/>
                  </a:lnTo>
                  <a:lnTo>
                    <a:pt x="19409" y="2214"/>
                  </a:lnTo>
                  <a:lnTo>
                    <a:pt x="19409" y="1624"/>
                  </a:lnTo>
                  <a:lnTo>
                    <a:pt x="18671" y="1624"/>
                  </a:lnTo>
                  <a:lnTo>
                    <a:pt x="18671" y="295"/>
                  </a:lnTo>
                  <a:close/>
                  <a:moveTo>
                    <a:pt x="20664" y="148"/>
                  </a:moveTo>
                  <a:lnTo>
                    <a:pt x="20664" y="812"/>
                  </a:lnTo>
                  <a:lnTo>
                    <a:pt x="22140" y="812"/>
                  </a:lnTo>
                  <a:lnTo>
                    <a:pt x="22140" y="4723"/>
                  </a:lnTo>
                  <a:lnTo>
                    <a:pt x="22878" y="4723"/>
                  </a:lnTo>
                  <a:lnTo>
                    <a:pt x="22878" y="812"/>
                  </a:lnTo>
                  <a:lnTo>
                    <a:pt x="24428" y="812"/>
                  </a:lnTo>
                  <a:lnTo>
                    <a:pt x="24428" y="148"/>
                  </a:lnTo>
                  <a:close/>
                  <a:moveTo>
                    <a:pt x="25461" y="1550"/>
                  </a:moveTo>
                  <a:lnTo>
                    <a:pt x="25239" y="1624"/>
                  </a:lnTo>
                  <a:lnTo>
                    <a:pt x="25018" y="1698"/>
                  </a:lnTo>
                  <a:lnTo>
                    <a:pt x="24870" y="1919"/>
                  </a:lnTo>
                  <a:lnTo>
                    <a:pt x="24870" y="1624"/>
                  </a:lnTo>
                  <a:lnTo>
                    <a:pt x="24133" y="1624"/>
                  </a:lnTo>
                  <a:lnTo>
                    <a:pt x="24133" y="4723"/>
                  </a:lnTo>
                  <a:lnTo>
                    <a:pt x="24870" y="4723"/>
                  </a:lnTo>
                  <a:lnTo>
                    <a:pt x="24870" y="2952"/>
                  </a:lnTo>
                  <a:lnTo>
                    <a:pt x="24944" y="2657"/>
                  </a:lnTo>
                  <a:lnTo>
                    <a:pt x="25092" y="2362"/>
                  </a:lnTo>
                  <a:lnTo>
                    <a:pt x="25313" y="2214"/>
                  </a:lnTo>
                  <a:lnTo>
                    <a:pt x="25830" y="2214"/>
                  </a:lnTo>
                  <a:lnTo>
                    <a:pt x="25977" y="2362"/>
                  </a:lnTo>
                  <a:lnTo>
                    <a:pt x="26494" y="1919"/>
                  </a:lnTo>
                  <a:lnTo>
                    <a:pt x="26273" y="1698"/>
                  </a:lnTo>
                  <a:lnTo>
                    <a:pt x="26125" y="1624"/>
                  </a:lnTo>
                  <a:lnTo>
                    <a:pt x="25904" y="1550"/>
                  </a:lnTo>
                  <a:close/>
                  <a:moveTo>
                    <a:pt x="29963" y="0"/>
                  </a:moveTo>
                  <a:lnTo>
                    <a:pt x="29963" y="4723"/>
                  </a:lnTo>
                  <a:lnTo>
                    <a:pt x="30627" y="4723"/>
                  </a:lnTo>
                  <a:lnTo>
                    <a:pt x="30627" y="0"/>
                  </a:lnTo>
                  <a:close/>
                  <a:moveTo>
                    <a:pt x="31291" y="0"/>
                  </a:moveTo>
                  <a:lnTo>
                    <a:pt x="31291" y="4723"/>
                  </a:lnTo>
                  <a:lnTo>
                    <a:pt x="32029" y="4723"/>
                  </a:lnTo>
                  <a:lnTo>
                    <a:pt x="32029" y="0"/>
                  </a:lnTo>
                  <a:close/>
                  <a:moveTo>
                    <a:pt x="32693" y="1624"/>
                  </a:moveTo>
                  <a:lnTo>
                    <a:pt x="32693" y="4723"/>
                  </a:lnTo>
                  <a:lnTo>
                    <a:pt x="33431" y="4723"/>
                  </a:lnTo>
                  <a:lnTo>
                    <a:pt x="33431" y="1624"/>
                  </a:lnTo>
                  <a:close/>
                  <a:moveTo>
                    <a:pt x="7159" y="1550"/>
                  </a:moveTo>
                  <a:lnTo>
                    <a:pt x="6716" y="1771"/>
                  </a:lnTo>
                  <a:lnTo>
                    <a:pt x="6421" y="1993"/>
                  </a:lnTo>
                  <a:lnTo>
                    <a:pt x="6126" y="2362"/>
                  </a:lnTo>
                  <a:lnTo>
                    <a:pt x="5978" y="2731"/>
                  </a:lnTo>
                  <a:lnTo>
                    <a:pt x="5904" y="3174"/>
                  </a:lnTo>
                  <a:lnTo>
                    <a:pt x="5978" y="3616"/>
                  </a:lnTo>
                  <a:lnTo>
                    <a:pt x="6126" y="3985"/>
                  </a:lnTo>
                  <a:lnTo>
                    <a:pt x="6421" y="4281"/>
                  </a:lnTo>
                  <a:lnTo>
                    <a:pt x="6716" y="4576"/>
                  </a:lnTo>
                  <a:lnTo>
                    <a:pt x="7159" y="4723"/>
                  </a:lnTo>
                  <a:lnTo>
                    <a:pt x="7602" y="4797"/>
                  </a:lnTo>
                  <a:lnTo>
                    <a:pt x="8044" y="4723"/>
                  </a:lnTo>
                  <a:lnTo>
                    <a:pt x="8413" y="4576"/>
                  </a:lnTo>
                  <a:lnTo>
                    <a:pt x="8708" y="4281"/>
                  </a:lnTo>
                  <a:lnTo>
                    <a:pt x="9004" y="3985"/>
                  </a:lnTo>
                  <a:lnTo>
                    <a:pt x="9151" y="3616"/>
                  </a:lnTo>
                  <a:lnTo>
                    <a:pt x="9225" y="3174"/>
                  </a:lnTo>
                  <a:lnTo>
                    <a:pt x="9151" y="2731"/>
                  </a:lnTo>
                  <a:lnTo>
                    <a:pt x="9004" y="2362"/>
                  </a:lnTo>
                  <a:lnTo>
                    <a:pt x="8708" y="1993"/>
                  </a:lnTo>
                  <a:lnTo>
                    <a:pt x="8413" y="1771"/>
                  </a:lnTo>
                  <a:lnTo>
                    <a:pt x="8044" y="1550"/>
                  </a:lnTo>
                  <a:close/>
                  <a:moveTo>
                    <a:pt x="12103" y="1550"/>
                  </a:moveTo>
                  <a:lnTo>
                    <a:pt x="11734" y="1771"/>
                  </a:lnTo>
                  <a:lnTo>
                    <a:pt x="11365" y="1993"/>
                  </a:lnTo>
                  <a:lnTo>
                    <a:pt x="11144" y="2362"/>
                  </a:lnTo>
                  <a:lnTo>
                    <a:pt x="10996" y="2731"/>
                  </a:lnTo>
                  <a:lnTo>
                    <a:pt x="10922" y="3174"/>
                  </a:lnTo>
                  <a:lnTo>
                    <a:pt x="10996" y="3616"/>
                  </a:lnTo>
                  <a:lnTo>
                    <a:pt x="11144" y="3985"/>
                  </a:lnTo>
                  <a:lnTo>
                    <a:pt x="11439" y="4354"/>
                  </a:lnTo>
                  <a:lnTo>
                    <a:pt x="11734" y="4576"/>
                  </a:lnTo>
                  <a:lnTo>
                    <a:pt x="12177" y="4723"/>
                  </a:lnTo>
                  <a:lnTo>
                    <a:pt x="12620" y="4797"/>
                  </a:lnTo>
                  <a:lnTo>
                    <a:pt x="12915" y="4723"/>
                  </a:lnTo>
                  <a:lnTo>
                    <a:pt x="13284" y="4650"/>
                  </a:lnTo>
                  <a:lnTo>
                    <a:pt x="13579" y="4502"/>
                  </a:lnTo>
                  <a:lnTo>
                    <a:pt x="13874" y="4281"/>
                  </a:lnTo>
                  <a:lnTo>
                    <a:pt x="13358" y="3764"/>
                  </a:lnTo>
                  <a:lnTo>
                    <a:pt x="13210" y="3912"/>
                  </a:lnTo>
                  <a:lnTo>
                    <a:pt x="13063" y="4059"/>
                  </a:lnTo>
                  <a:lnTo>
                    <a:pt x="12841" y="4059"/>
                  </a:lnTo>
                  <a:lnTo>
                    <a:pt x="12620" y="4133"/>
                  </a:lnTo>
                  <a:lnTo>
                    <a:pt x="12325" y="4059"/>
                  </a:lnTo>
                  <a:lnTo>
                    <a:pt x="12103" y="3985"/>
                  </a:lnTo>
                  <a:lnTo>
                    <a:pt x="11882" y="3838"/>
                  </a:lnTo>
                  <a:lnTo>
                    <a:pt x="11734" y="3616"/>
                  </a:lnTo>
                  <a:lnTo>
                    <a:pt x="11660" y="3395"/>
                  </a:lnTo>
                  <a:lnTo>
                    <a:pt x="14022" y="3395"/>
                  </a:lnTo>
                  <a:lnTo>
                    <a:pt x="14022" y="3247"/>
                  </a:lnTo>
                  <a:lnTo>
                    <a:pt x="14022" y="3100"/>
                  </a:lnTo>
                  <a:lnTo>
                    <a:pt x="14022" y="2657"/>
                  </a:lnTo>
                  <a:lnTo>
                    <a:pt x="13874" y="2288"/>
                  </a:lnTo>
                  <a:lnTo>
                    <a:pt x="13653" y="1993"/>
                  </a:lnTo>
                  <a:lnTo>
                    <a:pt x="13358" y="1698"/>
                  </a:lnTo>
                  <a:lnTo>
                    <a:pt x="12989" y="1550"/>
                  </a:lnTo>
                  <a:close/>
                  <a:moveTo>
                    <a:pt x="15498" y="1550"/>
                  </a:moveTo>
                  <a:lnTo>
                    <a:pt x="15129" y="1771"/>
                  </a:lnTo>
                  <a:lnTo>
                    <a:pt x="14760" y="1993"/>
                  </a:lnTo>
                  <a:lnTo>
                    <a:pt x="14539" y="2362"/>
                  </a:lnTo>
                  <a:lnTo>
                    <a:pt x="14317" y="2731"/>
                  </a:lnTo>
                  <a:lnTo>
                    <a:pt x="14317" y="3174"/>
                  </a:lnTo>
                  <a:lnTo>
                    <a:pt x="14317" y="3616"/>
                  </a:lnTo>
                  <a:lnTo>
                    <a:pt x="14539" y="3985"/>
                  </a:lnTo>
                  <a:lnTo>
                    <a:pt x="14760" y="4354"/>
                  </a:lnTo>
                  <a:lnTo>
                    <a:pt x="15129" y="4576"/>
                  </a:lnTo>
                  <a:lnTo>
                    <a:pt x="15498" y="4723"/>
                  </a:lnTo>
                  <a:lnTo>
                    <a:pt x="15941" y="4797"/>
                  </a:lnTo>
                  <a:lnTo>
                    <a:pt x="16310" y="4723"/>
                  </a:lnTo>
                  <a:lnTo>
                    <a:pt x="16605" y="4650"/>
                  </a:lnTo>
                  <a:lnTo>
                    <a:pt x="16900" y="4502"/>
                  </a:lnTo>
                  <a:lnTo>
                    <a:pt x="17122" y="4281"/>
                  </a:lnTo>
                  <a:lnTo>
                    <a:pt x="16679" y="3764"/>
                  </a:lnTo>
                  <a:lnTo>
                    <a:pt x="16531" y="3912"/>
                  </a:lnTo>
                  <a:lnTo>
                    <a:pt x="16384" y="3985"/>
                  </a:lnTo>
                  <a:lnTo>
                    <a:pt x="15941" y="4133"/>
                  </a:lnTo>
                  <a:lnTo>
                    <a:pt x="15719" y="4059"/>
                  </a:lnTo>
                  <a:lnTo>
                    <a:pt x="15424" y="3985"/>
                  </a:lnTo>
                  <a:lnTo>
                    <a:pt x="15277" y="3838"/>
                  </a:lnTo>
                  <a:lnTo>
                    <a:pt x="15129" y="3616"/>
                  </a:lnTo>
                  <a:lnTo>
                    <a:pt x="15055" y="3395"/>
                  </a:lnTo>
                  <a:lnTo>
                    <a:pt x="15055" y="3174"/>
                  </a:lnTo>
                  <a:lnTo>
                    <a:pt x="15055" y="2878"/>
                  </a:lnTo>
                  <a:lnTo>
                    <a:pt x="15129" y="2657"/>
                  </a:lnTo>
                  <a:lnTo>
                    <a:pt x="15277" y="2509"/>
                  </a:lnTo>
                  <a:lnTo>
                    <a:pt x="15424" y="2362"/>
                  </a:lnTo>
                  <a:lnTo>
                    <a:pt x="15719" y="2214"/>
                  </a:lnTo>
                  <a:lnTo>
                    <a:pt x="16162" y="2214"/>
                  </a:lnTo>
                  <a:lnTo>
                    <a:pt x="16384" y="2288"/>
                  </a:lnTo>
                  <a:lnTo>
                    <a:pt x="16531" y="2436"/>
                  </a:lnTo>
                  <a:lnTo>
                    <a:pt x="16679" y="2509"/>
                  </a:lnTo>
                  <a:lnTo>
                    <a:pt x="17122" y="2067"/>
                  </a:lnTo>
                  <a:lnTo>
                    <a:pt x="16900" y="1845"/>
                  </a:lnTo>
                  <a:lnTo>
                    <a:pt x="16605" y="1698"/>
                  </a:lnTo>
                  <a:lnTo>
                    <a:pt x="16310" y="1550"/>
                  </a:lnTo>
                  <a:close/>
                  <a:moveTo>
                    <a:pt x="27601" y="1550"/>
                  </a:moveTo>
                  <a:lnTo>
                    <a:pt x="27158" y="1771"/>
                  </a:lnTo>
                  <a:lnTo>
                    <a:pt x="26863" y="1993"/>
                  </a:lnTo>
                  <a:lnTo>
                    <a:pt x="26568" y="2362"/>
                  </a:lnTo>
                  <a:lnTo>
                    <a:pt x="26420" y="2731"/>
                  </a:lnTo>
                  <a:lnTo>
                    <a:pt x="26346" y="3174"/>
                  </a:lnTo>
                  <a:lnTo>
                    <a:pt x="26420" y="3616"/>
                  </a:lnTo>
                  <a:lnTo>
                    <a:pt x="26568" y="3985"/>
                  </a:lnTo>
                  <a:lnTo>
                    <a:pt x="26863" y="4354"/>
                  </a:lnTo>
                  <a:lnTo>
                    <a:pt x="27158" y="4576"/>
                  </a:lnTo>
                  <a:lnTo>
                    <a:pt x="27601" y="4723"/>
                  </a:lnTo>
                  <a:lnTo>
                    <a:pt x="28044" y="4797"/>
                  </a:lnTo>
                  <a:lnTo>
                    <a:pt x="28413" y="4723"/>
                  </a:lnTo>
                  <a:lnTo>
                    <a:pt x="28708" y="4650"/>
                  </a:lnTo>
                  <a:lnTo>
                    <a:pt x="29003" y="4502"/>
                  </a:lnTo>
                  <a:lnTo>
                    <a:pt x="29298" y="4281"/>
                  </a:lnTo>
                  <a:lnTo>
                    <a:pt x="28856" y="3764"/>
                  </a:lnTo>
                  <a:lnTo>
                    <a:pt x="28634" y="3912"/>
                  </a:lnTo>
                  <a:lnTo>
                    <a:pt x="28487" y="4059"/>
                  </a:lnTo>
                  <a:lnTo>
                    <a:pt x="28265" y="4059"/>
                  </a:lnTo>
                  <a:lnTo>
                    <a:pt x="28044" y="4133"/>
                  </a:lnTo>
                  <a:lnTo>
                    <a:pt x="27749" y="4059"/>
                  </a:lnTo>
                  <a:lnTo>
                    <a:pt x="27527" y="3985"/>
                  </a:lnTo>
                  <a:lnTo>
                    <a:pt x="27380" y="3838"/>
                  </a:lnTo>
                  <a:lnTo>
                    <a:pt x="27232" y="3616"/>
                  </a:lnTo>
                  <a:lnTo>
                    <a:pt x="27084" y="3395"/>
                  </a:lnTo>
                  <a:lnTo>
                    <a:pt x="29446" y="3395"/>
                  </a:lnTo>
                  <a:lnTo>
                    <a:pt x="29446" y="3247"/>
                  </a:lnTo>
                  <a:lnTo>
                    <a:pt x="29520" y="3100"/>
                  </a:lnTo>
                  <a:lnTo>
                    <a:pt x="29446" y="2657"/>
                  </a:lnTo>
                  <a:lnTo>
                    <a:pt x="29298" y="2288"/>
                  </a:lnTo>
                  <a:lnTo>
                    <a:pt x="29077" y="1993"/>
                  </a:lnTo>
                  <a:lnTo>
                    <a:pt x="28782" y="1698"/>
                  </a:lnTo>
                  <a:lnTo>
                    <a:pt x="28413" y="1550"/>
                  </a:lnTo>
                  <a:close/>
                  <a:moveTo>
                    <a:pt x="34833" y="1550"/>
                  </a:moveTo>
                  <a:lnTo>
                    <a:pt x="34538" y="1624"/>
                  </a:lnTo>
                  <a:lnTo>
                    <a:pt x="34317" y="1771"/>
                  </a:lnTo>
                  <a:lnTo>
                    <a:pt x="34169" y="1993"/>
                  </a:lnTo>
                  <a:lnTo>
                    <a:pt x="34022" y="2214"/>
                  </a:lnTo>
                  <a:lnTo>
                    <a:pt x="34022" y="2509"/>
                  </a:lnTo>
                  <a:lnTo>
                    <a:pt x="34022" y="2731"/>
                  </a:lnTo>
                  <a:lnTo>
                    <a:pt x="34169" y="2952"/>
                  </a:lnTo>
                  <a:lnTo>
                    <a:pt x="34243" y="3100"/>
                  </a:lnTo>
                  <a:lnTo>
                    <a:pt x="34464" y="3247"/>
                  </a:lnTo>
                  <a:lnTo>
                    <a:pt x="34833" y="3395"/>
                  </a:lnTo>
                  <a:lnTo>
                    <a:pt x="35202" y="3469"/>
                  </a:lnTo>
                  <a:lnTo>
                    <a:pt x="35498" y="3616"/>
                  </a:lnTo>
                  <a:lnTo>
                    <a:pt x="35645" y="3764"/>
                  </a:lnTo>
                  <a:lnTo>
                    <a:pt x="35645" y="3838"/>
                  </a:lnTo>
                  <a:lnTo>
                    <a:pt x="35645" y="3985"/>
                  </a:lnTo>
                  <a:lnTo>
                    <a:pt x="35498" y="4059"/>
                  </a:lnTo>
                  <a:lnTo>
                    <a:pt x="35350" y="4133"/>
                  </a:lnTo>
                  <a:lnTo>
                    <a:pt x="34907" y="4133"/>
                  </a:lnTo>
                  <a:lnTo>
                    <a:pt x="34686" y="4059"/>
                  </a:lnTo>
                  <a:lnTo>
                    <a:pt x="34464" y="3912"/>
                  </a:lnTo>
                  <a:lnTo>
                    <a:pt x="34317" y="3764"/>
                  </a:lnTo>
                  <a:lnTo>
                    <a:pt x="33874" y="4207"/>
                  </a:lnTo>
                  <a:lnTo>
                    <a:pt x="34169" y="4502"/>
                  </a:lnTo>
                  <a:lnTo>
                    <a:pt x="34612" y="4723"/>
                  </a:lnTo>
                  <a:lnTo>
                    <a:pt x="35129" y="4797"/>
                  </a:lnTo>
                  <a:lnTo>
                    <a:pt x="35645" y="4723"/>
                  </a:lnTo>
                  <a:lnTo>
                    <a:pt x="36014" y="4502"/>
                  </a:lnTo>
                  <a:lnTo>
                    <a:pt x="36162" y="4354"/>
                  </a:lnTo>
                  <a:lnTo>
                    <a:pt x="36236" y="4207"/>
                  </a:lnTo>
                  <a:lnTo>
                    <a:pt x="36309" y="3764"/>
                  </a:lnTo>
                  <a:lnTo>
                    <a:pt x="36309" y="3543"/>
                  </a:lnTo>
                  <a:lnTo>
                    <a:pt x="36236" y="3321"/>
                  </a:lnTo>
                  <a:lnTo>
                    <a:pt x="36088" y="3174"/>
                  </a:lnTo>
                  <a:lnTo>
                    <a:pt x="35940" y="3026"/>
                  </a:lnTo>
                  <a:lnTo>
                    <a:pt x="35498" y="2878"/>
                  </a:lnTo>
                  <a:lnTo>
                    <a:pt x="35129" y="2731"/>
                  </a:lnTo>
                  <a:lnTo>
                    <a:pt x="34833" y="2657"/>
                  </a:lnTo>
                  <a:lnTo>
                    <a:pt x="34760" y="2583"/>
                  </a:lnTo>
                  <a:lnTo>
                    <a:pt x="34686" y="2436"/>
                  </a:lnTo>
                  <a:lnTo>
                    <a:pt x="34760" y="2288"/>
                  </a:lnTo>
                  <a:lnTo>
                    <a:pt x="34833" y="2214"/>
                  </a:lnTo>
                  <a:lnTo>
                    <a:pt x="35129" y="2140"/>
                  </a:lnTo>
                  <a:lnTo>
                    <a:pt x="35350" y="2214"/>
                  </a:lnTo>
                  <a:lnTo>
                    <a:pt x="35571" y="2288"/>
                  </a:lnTo>
                  <a:lnTo>
                    <a:pt x="35719" y="2362"/>
                  </a:lnTo>
                  <a:lnTo>
                    <a:pt x="35867" y="2509"/>
                  </a:lnTo>
                  <a:lnTo>
                    <a:pt x="36309" y="2067"/>
                  </a:lnTo>
                  <a:lnTo>
                    <a:pt x="36088" y="1845"/>
                  </a:lnTo>
                  <a:lnTo>
                    <a:pt x="35867" y="1624"/>
                  </a:lnTo>
                  <a:lnTo>
                    <a:pt x="35498" y="1550"/>
                  </a:lnTo>
                  <a:close/>
                  <a:moveTo>
                    <a:pt x="9742" y="1624"/>
                  </a:moveTo>
                  <a:lnTo>
                    <a:pt x="9742" y="5019"/>
                  </a:lnTo>
                  <a:lnTo>
                    <a:pt x="9742" y="5166"/>
                  </a:lnTo>
                  <a:lnTo>
                    <a:pt x="9594" y="5314"/>
                  </a:lnTo>
                  <a:lnTo>
                    <a:pt x="9446" y="5387"/>
                  </a:lnTo>
                  <a:lnTo>
                    <a:pt x="9077" y="5387"/>
                  </a:lnTo>
                  <a:lnTo>
                    <a:pt x="8930" y="5240"/>
                  </a:lnTo>
                  <a:lnTo>
                    <a:pt x="8413" y="5683"/>
                  </a:lnTo>
                  <a:lnTo>
                    <a:pt x="8635" y="5830"/>
                  </a:lnTo>
                  <a:lnTo>
                    <a:pt x="8856" y="5978"/>
                  </a:lnTo>
                  <a:lnTo>
                    <a:pt x="9077" y="6052"/>
                  </a:lnTo>
                  <a:lnTo>
                    <a:pt x="9373" y="6125"/>
                  </a:lnTo>
                  <a:lnTo>
                    <a:pt x="9668" y="6052"/>
                  </a:lnTo>
                  <a:lnTo>
                    <a:pt x="9889" y="5978"/>
                  </a:lnTo>
                  <a:lnTo>
                    <a:pt x="10111" y="5830"/>
                  </a:lnTo>
                  <a:lnTo>
                    <a:pt x="10332" y="5609"/>
                  </a:lnTo>
                  <a:lnTo>
                    <a:pt x="10406" y="5314"/>
                  </a:lnTo>
                  <a:lnTo>
                    <a:pt x="10480" y="5019"/>
                  </a:lnTo>
                  <a:lnTo>
                    <a:pt x="10480" y="16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636525" y="3120400"/>
              <a:ext cx="2435400" cy="494475"/>
            </a:xfrm>
            <a:custGeom>
              <a:rect b="b" l="l" r="r" t="t"/>
              <a:pathLst>
                <a:path extrusionOk="0" h="19779" w="97416">
                  <a:moveTo>
                    <a:pt x="5905" y="0"/>
                  </a:moveTo>
                  <a:lnTo>
                    <a:pt x="5905" y="738"/>
                  </a:lnTo>
                  <a:lnTo>
                    <a:pt x="7455" y="738"/>
                  </a:lnTo>
                  <a:lnTo>
                    <a:pt x="7455" y="0"/>
                  </a:lnTo>
                  <a:close/>
                  <a:moveTo>
                    <a:pt x="9004" y="0"/>
                  </a:moveTo>
                  <a:lnTo>
                    <a:pt x="9004" y="738"/>
                  </a:lnTo>
                  <a:lnTo>
                    <a:pt x="10554" y="738"/>
                  </a:lnTo>
                  <a:lnTo>
                    <a:pt x="10554" y="0"/>
                  </a:lnTo>
                  <a:close/>
                  <a:moveTo>
                    <a:pt x="12030" y="0"/>
                  </a:moveTo>
                  <a:lnTo>
                    <a:pt x="12030" y="738"/>
                  </a:lnTo>
                  <a:lnTo>
                    <a:pt x="13580" y="738"/>
                  </a:lnTo>
                  <a:lnTo>
                    <a:pt x="13580" y="0"/>
                  </a:lnTo>
                  <a:close/>
                  <a:moveTo>
                    <a:pt x="15130" y="0"/>
                  </a:moveTo>
                  <a:lnTo>
                    <a:pt x="15130" y="738"/>
                  </a:lnTo>
                  <a:lnTo>
                    <a:pt x="16680" y="738"/>
                  </a:lnTo>
                  <a:lnTo>
                    <a:pt x="16680" y="0"/>
                  </a:lnTo>
                  <a:close/>
                  <a:moveTo>
                    <a:pt x="18229" y="0"/>
                  </a:moveTo>
                  <a:lnTo>
                    <a:pt x="18229" y="738"/>
                  </a:lnTo>
                  <a:lnTo>
                    <a:pt x="19779" y="738"/>
                  </a:lnTo>
                  <a:lnTo>
                    <a:pt x="19779" y="0"/>
                  </a:lnTo>
                  <a:close/>
                  <a:moveTo>
                    <a:pt x="21255" y="0"/>
                  </a:moveTo>
                  <a:lnTo>
                    <a:pt x="21255" y="738"/>
                  </a:lnTo>
                  <a:lnTo>
                    <a:pt x="22805" y="738"/>
                  </a:lnTo>
                  <a:lnTo>
                    <a:pt x="22805" y="0"/>
                  </a:lnTo>
                  <a:close/>
                  <a:moveTo>
                    <a:pt x="24355" y="0"/>
                  </a:moveTo>
                  <a:lnTo>
                    <a:pt x="24355" y="738"/>
                  </a:lnTo>
                  <a:lnTo>
                    <a:pt x="25904" y="738"/>
                  </a:lnTo>
                  <a:lnTo>
                    <a:pt x="25904" y="0"/>
                  </a:lnTo>
                  <a:close/>
                  <a:moveTo>
                    <a:pt x="27454" y="0"/>
                  </a:moveTo>
                  <a:lnTo>
                    <a:pt x="27454" y="738"/>
                  </a:lnTo>
                  <a:lnTo>
                    <a:pt x="29004" y="738"/>
                  </a:lnTo>
                  <a:lnTo>
                    <a:pt x="29004" y="0"/>
                  </a:lnTo>
                  <a:close/>
                  <a:moveTo>
                    <a:pt x="30554" y="0"/>
                  </a:moveTo>
                  <a:lnTo>
                    <a:pt x="30554" y="738"/>
                  </a:lnTo>
                  <a:lnTo>
                    <a:pt x="32030" y="738"/>
                  </a:lnTo>
                  <a:lnTo>
                    <a:pt x="32030" y="0"/>
                  </a:lnTo>
                  <a:close/>
                  <a:moveTo>
                    <a:pt x="33580" y="0"/>
                  </a:moveTo>
                  <a:lnTo>
                    <a:pt x="33580" y="738"/>
                  </a:lnTo>
                  <a:lnTo>
                    <a:pt x="35129" y="738"/>
                  </a:lnTo>
                  <a:lnTo>
                    <a:pt x="35129" y="0"/>
                  </a:lnTo>
                  <a:close/>
                  <a:moveTo>
                    <a:pt x="36679" y="0"/>
                  </a:moveTo>
                  <a:lnTo>
                    <a:pt x="36679" y="738"/>
                  </a:lnTo>
                  <a:lnTo>
                    <a:pt x="38229" y="738"/>
                  </a:lnTo>
                  <a:lnTo>
                    <a:pt x="38229" y="0"/>
                  </a:lnTo>
                  <a:close/>
                  <a:moveTo>
                    <a:pt x="39779" y="0"/>
                  </a:moveTo>
                  <a:lnTo>
                    <a:pt x="39779" y="738"/>
                  </a:lnTo>
                  <a:lnTo>
                    <a:pt x="41255" y="738"/>
                  </a:lnTo>
                  <a:lnTo>
                    <a:pt x="41255" y="0"/>
                  </a:lnTo>
                  <a:close/>
                  <a:moveTo>
                    <a:pt x="42804" y="0"/>
                  </a:moveTo>
                  <a:lnTo>
                    <a:pt x="42804" y="738"/>
                  </a:lnTo>
                  <a:lnTo>
                    <a:pt x="44354" y="738"/>
                  </a:lnTo>
                  <a:lnTo>
                    <a:pt x="44354" y="0"/>
                  </a:lnTo>
                  <a:close/>
                  <a:moveTo>
                    <a:pt x="45904" y="0"/>
                  </a:moveTo>
                  <a:lnTo>
                    <a:pt x="45904" y="738"/>
                  </a:lnTo>
                  <a:lnTo>
                    <a:pt x="47454" y="738"/>
                  </a:lnTo>
                  <a:lnTo>
                    <a:pt x="47454" y="0"/>
                  </a:lnTo>
                  <a:close/>
                  <a:moveTo>
                    <a:pt x="49004" y="0"/>
                  </a:moveTo>
                  <a:lnTo>
                    <a:pt x="49004" y="738"/>
                  </a:lnTo>
                  <a:lnTo>
                    <a:pt x="50480" y="738"/>
                  </a:lnTo>
                  <a:lnTo>
                    <a:pt x="50480" y="0"/>
                  </a:lnTo>
                  <a:close/>
                  <a:moveTo>
                    <a:pt x="52029" y="0"/>
                  </a:moveTo>
                  <a:lnTo>
                    <a:pt x="52029" y="738"/>
                  </a:lnTo>
                  <a:lnTo>
                    <a:pt x="53579" y="738"/>
                  </a:lnTo>
                  <a:lnTo>
                    <a:pt x="53579" y="0"/>
                  </a:lnTo>
                  <a:close/>
                  <a:moveTo>
                    <a:pt x="55129" y="0"/>
                  </a:moveTo>
                  <a:lnTo>
                    <a:pt x="55129" y="738"/>
                  </a:lnTo>
                  <a:lnTo>
                    <a:pt x="56679" y="738"/>
                  </a:lnTo>
                  <a:lnTo>
                    <a:pt x="56679" y="0"/>
                  </a:lnTo>
                  <a:close/>
                  <a:moveTo>
                    <a:pt x="58228" y="0"/>
                  </a:moveTo>
                  <a:lnTo>
                    <a:pt x="58228" y="738"/>
                  </a:lnTo>
                  <a:lnTo>
                    <a:pt x="59704" y="738"/>
                  </a:lnTo>
                  <a:lnTo>
                    <a:pt x="59704" y="0"/>
                  </a:lnTo>
                  <a:close/>
                  <a:moveTo>
                    <a:pt x="61254" y="0"/>
                  </a:moveTo>
                  <a:lnTo>
                    <a:pt x="61254" y="738"/>
                  </a:lnTo>
                  <a:lnTo>
                    <a:pt x="62804" y="738"/>
                  </a:lnTo>
                  <a:lnTo>
                    <a:pt x="62804" y="0"/>
                  </a:lnTo>
                  <a:close/>
                  <a:moveTo>
                    <a:pt x="64354" y="0"/>
                  </a:moveTo>
                  <a:lnTo>
                    <a:pt x="64354" y="738"/>
                  </a:lnTo>
                  <a:lnTo>
                    <a:pt x="65904" y="738"/>
                  </a:lnTo>
                  <a:lnTo>
                    <a:pt x="65904" y="0"/>
                  </a:lnTo>
                  <a:close/>
                  <a:moveTo>
                    <a:pt x="67453" y="0"/>
                  </a:moveTo>
                  <a:lnTo>
                    <a:pt x="67453" y="738"/>
                  </a:lnTo>
                  <a:lnTo>
                    <a:pt x="69003" y="738"/>
                  </a:lnTo>
                  <a:lnTo>
                    <a:pt x="69003" y="0"/>
                  </a:lnTo>
                  <a:close/>
                  <a:moveTo>
                    <a:pt x="70479" y="0"/>
                  </a:moveTo>
                  <a:lnTo>
                    <a:pt x="70479" y="738"/>
                  </a:lnTo>
                  <a:lnTo>
                    <a:pt x="72029" y="738"/>
                  </a:lnTo>
                  <a:lnTo>
                    <a:pt x="72029" y="0"/>
                  </a:lnTo>
                  <a:close/>
                  <a:moveTo>
                    <a:pt x="73579" y="0"/>
                  </a:moveTo>
                  <a:lnTo>
                    <a:pt x="73579" y="738"/>
                  </a:lnTo>
                  <a:lnTo>
                    <a:pt x="75128" y="738"/>
                  </a:lnTo>
                  <a:lnTo>
                    <a:pt x="75128" y="0"/>
                  </a:lnTo>
                  <a:close/>
                  <a:moveTo>
                    <a:pt x="76678" y="0"/>
                  </a:moveTo>
                  <a:lnTo>
                    <a:pt x="76678" y="738"/>
                  </a:lnTo>
                  <a:lnTo>
                    <a:pt x="78228" y="738"/>
                  </a:lnTo>
                  <a:lnTo>
                    <a:pt x="78228" y="0"/>
                  </a:lnTo>
                  <a:close/>
                  <a:moveTo>
                    <a:pt x="79704" y="0"/>
                  </a:moveTo>
                  <a:lnTo>
                    <a:pt x="79704" y="738"/>
                  </a:lnTo>
                  <a:lnTo>
                    <a:pt x="81254" y="738"/>
                  </a:lnTo>
                  <a:lnTo>
                    <a:pt x="81254" y="0"/>
                  </a:lnTo>
                  <a:close/>
                  <a:moveTo>
                    <a:pt x="82804" y="0"/>
                  </a:moveTo>
                  <a:lnTo>
                    <a:pt x="82804" y="738"/>
                  </a:lnTo>
                  <a:lnTo>
                    <a:pt x="84353" y="738"/>
                  </a:lnTo>
                  <a:lnTo>
                    <a:pt x="84353" y="0"/>
                  </a:lnTo>
                  <a:close/>
                  <a:moveTo>
                    <a:pt x="85903" y="0"/>
                  </a:moveTo>
                  <a:lnTo>
                    <a:pt x="85903" y="738"/>
                  </a:lnTo>
                  <a:lnTo>
                    <a:pt x="87453" y="738"/>
                  </a:lnTo>
                  <a:lnTo>
                    <a:pt x="87453" y="0"/>
                  </a:lnTo>
                  <a:close/>
                  <a:moveTo>
                    <a:pt x="88929" y="0"/>
                  </a:moveTo>
                  <a:lnTo>
                    <a:pt x="88929" y="738"/>
                  </a:lnTo>
                  <a:lnTo>
                    <a:pt x="90479" y="738"/>
                  </a:lnTo>
                  <a:lnTo>
                    <a:pt x="90479" y="0"/>
                  </a:lnTo>
                  <a:close/>
                  <a:moveTo>
                    <a:pt x="3839" y="0"/>
                  </a:moveTo>
                  <a:lnTo>
                    <a:pt x="3248" y="74"/>
                  </a:lnTo>
                  <a:lnTo>
                    <a:pt x="2732" y="148"/>
                  </a:lnTo>
                  <a:lnTo>
                    <a:pt x="2953" y="886"/>
                  </a:lnTo>
                  <a:lnTo>
                    <a:pt x="3396" y="812"/>
                  </a:lnTo>
                  <a:lnTo>
                    <a:pt x="3839" y="738"/>
                  </a:lnTo>
                  <a:lnTo>
                    <a:pt x="4355" y="738"/>
                  </a:lnTo>
                  <a:lnTo>
                    <a:pt x="4355" y="0"/>
                  </a:lnTo>
                  <a:close/>
                  <a:moveTo>
                    <a:pt x="92028" y="0"/>
                  </a:moveTo>
                  <a:lnTo>
                    <a:pt x="92028" y="738"/>
                  </a:lnTo>
                  <a:lnTo>
                    <a:pt x="93578" y="738"/>
                  </a:lnTo>
                  <a:lnTo>
                    <a:pt x="93947" y="812"/>
                  </a:lnTo>
                  <a:lnTo>
                    <a:pt x="94316" y="886"/>
                  </a:lnTo>
                  <a:lnTo>
                    <a:pt x="94538" y="148"/>
                  </a:lnTo>
                  <a:lnTo>
                    <a:pt x="94021" y="0"/>
                  </a:lnTo>
                  <a:close/>
                  <a:moveTo>
                    <a:pt x="96014" y="886"/>
                  </a:moveTo>
                  <a:lnTo>
                    <a:pt x="95497" y="1476"/>
                  </a:lnTo>
                  <a:lnTo>
                    <a:pt x="96014" y="1993"/>
                  </a:lnTo>
                  <a:lnTo>
                    <a:pt x="96383" y="2509"/>
                  </a:lnTo>
                  <a:lnTo>
                    <a:pt x="97047" y="2214"/>
                  </a:lnTo>
                  <a:lnTo>
                    <a:pt x="96825" y="1845"/>
                  </a:lnTo>
                  <a:lnTo>
                    <a:pt x="96604" y="1476"/>
                  </a:lnTo>
                  <a:lnTo>
                    <a:pt x="96309" y="1181"/>
                  </a:lnTo>
                  <a:lnTo>
                    <a:pt x="96014" y="886"/>
                  </a:lnTo>
                  <a:close/>
                  <a:moveTo>
                    <a:pt x="1256" y="960"/>
                  </a:moveTo>
                  <a:lnTo>
                    <a:pt x="960" y="1329"/>
                  </a:lnTo>
                  <a:lnTo>
                    <a:pt x="665" y="1624"/>
                  </a:lnTo>
                  <a:lnTo>
                    <a:pt x="444" y="1993"/>
                  </a:lnTo>
                  <a:lnTo>
                    <a:pt x="296" y="2362"/>
                  </a:lnTo>
                  <a:lnTo>
                    <a:pt x="1034" y="2657"/>
                  </a:lnTo>
                  <a:lnTo>
                    <a:pt x="1329" y="2067"/>
                  </a:lnTo>
                  <a:lnTo>
                    <a:pt x="1772" y="1550"/>
                  </a:lnTo>
                  <a:lnTo>
                    <a:pt x="1256" y="960"/>
                  </a:lnTo>
                  <a:close/>
                  <a:moveTo>
                    <a:pt x="96678" y="3838"/>
                  </a:moveTo>
                  <a:lnTo>
                    <a:pt x="96678" y="5388"/>
                  </a:lnTo>
                  <a:lnTo>
                    <a:pt x="97416" y="5388"/>
                  </a:lnTo>
                  <a:lnTo>
                    <a:pt x="97416" y="3838"/>
                  </a:lnTo>
                  <a:close/>
                  <a:moveTo>
                    <a:pt x="1" y="4059"/>
                  </a:moveTo>
                  <a:lnTo>
                    <a:pt x="1" y="5535"/>
                  </a:lnTo>
                  <a:lnTo>
                    <a:pt x="739" y="5535"/>
                  </a:lnTo>
                  <a:lnTo>
                    <a:pt x="739" y="4059"/>
                  </a:lnTo>
                  <a:close/>
                  <a:moveTo>
                    <a:pt x="96678" y="6937"/>
                  </a:moveTo>
                  <a:lnTo>
                    <a:pt x="96678" y="8487"/>
                  </a:lnTo>
                  <a:lnTo>
                    <a:pt x="97416" y="8487"/>
                  </a:lnTo>
                  <a:lnTo>
                    <a:pt x="97416" y="6937"/>
                  </a:lnTo>
                  <a:close/>
                  <a:moveTo>
                    <a:pt x="1" y="7085"/>
                  </a:moveTo>
                  <a:lnTo>
                    <a:pt x="1" y="8635"/>
                  </a:lnTo>
                  <a:lnTo>
                    <a:pt x="739" y="8635"/>
                  </a:lnTo>
                  <a:lnTo>
                    <a:pt x="739" y="7085"/>
                  </a:lnTo>
                  <a:close/>
                  <a:moveTo>
                    <a:pt x="96678" y="10037"/>
                  </a:moveTo>
                  <a:lnTo>
                    <a:pt x="96678" y="11587"/>
                  </a:lnTo>
                  <a:lnTo>
                    <a:pt x="97416" y="11587"/>
                  </a:lnTo>
                  <a:lnTo>
                    <a:pt x="97416" y="10037"/>
                  </a:lnTo>
                  <a:close/>
                  <a:moveTo>
                    <a:pt x="1" y="10185"/>
                  </a:moveTo>
                  <a:lnTo>
                    <a:pt x="1" y="11734"/>
                  </a:lnTo>
                  <a:lnTo>
                    <a:pt x="739" y="11734"/>
                  </a:lnTo>
                  <a:lnTo>
                    <a:pt x="739" y="10185"/>
                  </a:lnTo>
                  <a:close/>
                  <a:moveTo>
                    <a:pt x="96678" y="13063"/>
                  </a:moveTo>
                  <a:lnTo>
                    <a:pt x="96678" y="14612"/>
                  </a:lnTo>
                  <a:lnTo>
                    <a:pt x="97416" y="14612"/>
                  </a:lnTo>
                  <a:lnTo>
                    <a:pt x="97416" y="13063"/>
                  </a:lnTo>
                  <a:close/>
                  <a:moveTo>
                    <a:pt x="1" y="13284"/>
                  </a:moveTo>
                  <a:lnTo>
                    <a:pt x="1" y="14760"/>
                  </a:lnTo>
                  <a:lnTo>
                    <a:pt x="739" y="14760"/>
                  </a:lnTo>
                  <a:lnTo>
                    <a:pt x="739" y="13284"/>
                  </a:lnTo>
                  <a:close/>
                  <a:moveTo>
                    <a:pt x="96678" y="16162"/>
                  </a:moveTo>
                  <a:lnTo>
                    <a:pt x="96530" y="16826"/>
                  </a:lnTo>
                  <a:lnTo>
                    <a:pt x="96235" y="17417"/>
                  </a:lnTo>
                  <a:lnTo>
                    <a:pt x="96899" y="17786"/>
                  </a:lnTo>
                  <a:lnTo>
                    <a:pt x="97121" y="17417"/>
                  </a:lnTo>
                  <a:lnTo>
                    <a:pt x="97268" y="17048"/>
                  </a:lnTo>
                  <a:lnTo>
                    <a:pt x="97342" y="16605"/>
                  </a:lnTo>
                  <a:lnTo>
                    <a:pt x="97416" y="16162"/>
                  </a:lnTo>
                  <a:close/>
                  <a:moveTo>
                    <a:pt x="813" y="16310"/>
                  </a:moveTo>
                  <a:lnTo>
                    <a:pt x="1" y="16384"/>
                  </a:lnTo>
                  <a:lnTo>
                    <a:pt x="75" y="16826"/>
                  </a:lnTo>
                  <a:lnTo>
                    <a:pt x="222" y="17195"/>
                  </a:lnTo>
                  <a:lnTo>
                    <a:pt x="370" y="17564"/>
                  </a:lnTo>
                  <a:lnTo>
                    <a:pt x="591" y="18007"/>
                  </a:lnTo>
                  <a:lnTo>
                    <a:pt x="1256" y="17564"/>
                  </a:lnTo>
                  <a:lnTo>
                    <a:pt x="960" y="16974"/>
                  </a:lnTo>
                  <a:lnTo>
                    <a:pt x="813" y="16310"/>
                  </a:lnTo>
                  <a:close/>
                  <a:moveTo>
                    <a:pt x="95349" y="18450"/>
                  </a:moveTo>
                  <a:lnTo>
                    <a:pt x="94759" y="18745"/>
                  </a:lnTo>
                  <a:lnTo>
                    <a:pt x="94095" y="18967"/>
                  </a:lnTo>
                  <a:lnTo>
                    <a:pt x="94242" y="19705"/>
                  </a:lnTo>
                  <a:lnTo>
                    <a:pt x="94611" y="19631"/>
                  </a:lnTo>
                  <a:lnTo>
                    <a:pt x="95054" y="19483"/>
                  </a:lnTo>
                  <a:lnTo>
                    <a:pt x="95423" y="19336"/>
                  </a:lnTo>
                  <a:lnTo>
                    <a:pt x="95792" y="19040"/>
                  </a:lnTo>
                  <a:lnTo>
                    <a:pt x="95349" y="18450"/>
                  </a:lnTo>
                  <a:close/>
                  <a:moveTo>
                    <a:pt x="2215" y="18524"/>
                  </a:moveTo>
                  <a:lnTo>
                    <a:pt x="1772" y="19188"/>
                  </a:lnTo>
                  <a:lnTo>
                    <a:pt x="2141" y="19409"/>
                  </a:lnTo>
                  <a:lnTo>
                    <a:pt x="2510" y="19557"/>
                  </a:lnTo>
                  <a:lnTo>
                    <a:pt x="2953" y="19705"/>
                  </a:lnTo>
                  <a:lnTo>
                    <a:pt x="3396" y="19778"/>
                  </a:lnTo>
                  <a:lnTo>
                    <a:pt x="3470" y="18967"/>
                  </a:lnTo>
                  <a:lnTo>
                    <a:pt x="2805" y="18819"/>
                  </a:lnTo>
                  <a:lnTo>
                    <a:pt x="2215" y="18524"/>
                  </a:lnTo>
                  <a:close/>
                  <a:moveTo>
                    <a:pt x="4946" y="19040"/>
                  </a:moveTo>
                  <a:lnTo>
                    <a:pt x="4946" y="19778"/>
                  </a:lnTo>
                  <a:lnTo>
                    <a:pt x="6495" y="19778"/>
                  </a:lnTo>
                  <a:lnTo>
                    <a:pt x="6495" y="19040"/>
                  </a:lnTo>
                  <a:close/>
                  <a:moveTo>
                    <a:pt x="8045" y="19040"/>
                  </a:moveTo>
                  <a:lnTo>
                    <a:pt x="8045" y="19778"/>
                  </a:lnTo>
                  <a:lnTo>
                    <a:pt x="9595" y="19778"/>
                  </a:lnTo>
                  <a:lnTo>
                    <a:pt x="9595" y="19040"/>
                  </a:lnTo>
                  <a:close/>
                  <a:moveTo>
                    <a:pt x="11145" y="19040"/>
                  </a:moveTo>
                  <a:lnTo>
                    <a:pt x="11145" y="19778"/>
                  </a:lnTo>
                  <a:lnTo>
                    <a:pt x="12621" y="19778"/>
                  </a:lnTo>
                  <a:lnTo>
                    <a:pt x="12621" y="19040"/>
                  </a:lnTo>
                  <a:close/>
                  <a:moveTo>
                    <a:pt x="14170" y="19040"/>
                  </a:moveTo>
                  <a:lnTo>
                    <a:pt x="14170" y="19778"/>
                  </a:lnTo>
                  <a:lnTo>
                    <a:pt x="15720" y="19778"/>
                  </a:lnTo>
                  <a:lnTo>
                    <a:pt x="15720" y="19040"/>
                  </a:lnTo>
                  <a:close/>
                  <a:moveTo>
                    <a:pt x="17270" y="19040"/>
                  </a:moveTo>
                  <a:lnTo>
                    <a:pt x="17270" y="19778"/>
                  </a:lnTo>
                  <a:lnTo>
                    <a:pt x="18820" y="19778"/>
                  </a:lnTo>
                  <a:lnTo>
                    <a:pt x="18820" y="19040"/>
                  </a:lnTo>
                  <a:close/>
                  <a:moveTo>
                    <a:pt x="20370" y="19040"/>
                  </a:moveTo>
                  <a:lnTo>
                    <a:pt x="20370" y="19778"/>
                  </a:lnTo>
                  <a:lnTo>
                    <a:pt x="21846" y="19778"/>
                  </a:lnTo>
                  <a:lnTo>
                    <a:pt x="21846" y="19040"/>
                  </a:lnTo>
                  <a:close/>
                  <a:moveTo>
                    <a:pt x="23395" y="19040"/>
                  </a:moveTo>
                  <a:lnTo>
                    <a:pt x="23395" y="19778"/>
                  </a:lnTo>
                  <a:lnTo>
                    <a:pt x="24945" y="19778"/>
                  </a:lnTo>
                  <a:lnTo>
                    <a:pt x="24945" y="19040"/>
                  </a:lnTo>
                  <a:close/>
                  <a:moveTo>
                    <a:pt x="26495" y="19040"/>
                  </a:moveTo>
                  <a:lnTo>
                    <a:pt x="26495" y="19778"/>
                  </a:lnTo>
                  <a:lnTo>
                    <a:pt x="28045" y="19778"/>
                  </a:lnTo>
                  <a:lnTo>
                    <a:pt x="28045" y="19040"/>
                  </a:lnTo>
                  <a:close/>
                  <a:moveTo>
                    <a:pt x="29594" y="19040"/>
                  </a:moveTo>
                  <a:lnTo>
                    <a:pt x="29594" y="19778"/>
                  </a:lnTo>
                  <a:lnTo>
                    <a:pt x="31070" y="19778"/>
                  </a:lnTo>
                  <a:lnTo>
                    <a:pt x="31070" y="19040"/>
                  </a:lnTo>
                  <a:close/>
                  <a:moveTo>
                    <a:pt x="32620" y="19040"/>
                  </a:moveTo>
                  <a:lnTo>
                    <a:pt x="32620" y="19778"/>
                  </a:lnTo>
                  <a:lnTo>
                    <a:pt x="34170" y="19778"/>
                  </a:lnTo>
                  <a:lnTo>
                    <a:pt x="34170" y="19040"/>
                  </a:lnTo>
                  <a:close/>
                  <a:moveTo>
                    <a:pt x="35720" y="19040"/>
                  </a:moveTo>
                  <a:lnTo>
                    <a:pt x="35720" y="19778"/>
                  </a:lnTo>
                  <a:lnTo>
                    <a:pt x="37270" y="19778"/>
                  </a:lnTo>
                  <a:lnTo>
                    <a:pt x="37270" y="19040"/>
                  </a:lnTo>
                  <a:close/>
                  <a:moveTo>
                    <a:pt x="38819" y="19040"/>
                  </a:moveTo>
                  <a:lnTo>
                    <a:pt x="38819" y="19778"/>
                  </a:lnTo>
                  <a:lnTo>
                    <a:pt x="40295" y="19778"/>
                  </a:lnTo>
                  <a:lnTo>
                    <a:pt x="40295" y="19040"/>
                  </a:lnTo>
                  <a:close/>
                  <a:moveTo>
                    <a:pt x="41845" y="19040"/>
                  </a:moveTo>
                  <a:lnTo>
                    <a:pt x="41845" y="19778"/>
                  </a:lnTo>
                  <a:lnTo>
                    <a:pt x="43395" y="19778"/>
                  </a:lnTo>
                  <a:lnTo>
                    <a:pt x="43395" y="19040"/>
                  </a:lnTo>
                  <a:close/>
                  <a:moveTo>
                    <a:pt x="44945" y="19040"/>
                  </a:moveTo>
                  <a:lnTo>
                    <a:pt x="44945" y="19778"/>
                  </a:lnTo>
                  <a:lnTo>
                    <a:pt x="46494" y="19778"/>
                  </a:lnTo>
                  <a:lnTo>
                    <a:pt x="46494" y="19040"/>
                  </a:lnTo>
                  <a:close/>
                  <a:moveTo>
                    <a:pt x="48044" y="19040"/>
                  </a:moveTo>
                  <a:lnTo>
                    <a:pt x="48044" y="19778"/>
                  </a:lnTo>
                  <a:lnTo>
                    <a:pt x="49594" y="19778"/>
                  </a:lnTo>
                  <a:lnTo>
                    <a:pt x="49594" y="19040"/>
                  </a:lnTo>
                  <a:close/>
                  <a:moveTo>
                    <a:pt x="51070" y="19040"/>
                  </a:moveTo>
                  <a:lnTo>
                    <a:pt x="51070" y="19778"/>
                  </a:lnTo>
                  <a:lnTo>
                    <a:pt x="52620" y="19778"/>
                  </a:lnTo>
                  <a:lnTo>
                    <a:pt x="52620" y="19040"/>
                  </a:lnTo>
                  <a:close/>
                  <a:moveTo>
                    <a:pt x="54170" y="19040"/>
                  </a:moveTo>
                  <a:lnTo>
                    <a:pt x="54170" y="19778"/>
                  </a:lnTo>
                  <a:lnTo>
                    <a:pt x="55719" y="19778"/>
                  </a:lnTo>
                  <a:lnTo>
                    <a:pt x="55719" y="19040"/>
                  </a:lnTo>
                  <a:close/>
                  <a:moveTo>
                    <a:pt x="57269" y="19040"/>
                  </a:moveTo>
                  <a:lnTo>
                    <a:pt x="57269" y="19778"/>
                  </a:lnTo>
                  <a:lnTo>
                    <a:pt x="58819" y="19778"/>
                  </a:lnTo>
                  <a:lnTo>
                    <a:pt x="58819" y="19040"/>
                  </a:lnTo>
                  <a:close/>
                  <a:moveTo>
                    <a:pt x="60295" y="19040"/>
                  </a:moveTo>
                  <a:lnTo>
                    <a:pt x="60295" y="19778"/>
                  </a:lnTo>
                  <a:lnTo>
                    <a:pt x="61845" y="19778"/>
                  </a:lnTo>
                  <a:lnTo>
                    <a:pt x="61845" y="19040"/>
                  </a:lnTo>
                  <a:close/>
                  <a:moveTo>
                    <a:pt x="63394" y="19040"/>
                  </a:moveTo>
                  <a:lnTo>
                    <a:pt x="63394" y="19778"/>
                  </a:lnTo>
                  <a:lnTo>
                    <a:pt x="64944" y="19778"/>
                  </a:lnTo>
                  <a:lnTo>
                    <a:pt x="64944" y="19040"/>
                  </a:lnTo>
                  <a:close/>
                  <a:moveTo>
                    <a:pt x="66494" y="19040"/>
                  </a:moveTo>
                  <a:lnTo>
                    <a:pt x="66494" y="19778"/>
                  </a:lnTo>
                  <a:lnTo>
                    <a:pt x="68044" y="19778"/>
                  </a:lnTo>
                  <a:lnTo>
                    <a:pt x="68044" y="19040"/>
                  </a:lnTo>
                  <a:close/>
                  <a:moveTo>
                    <a:pt x="69520" y="19040"/>
                  </a:moveTo>
                  <a:lnTo>
                    <a:pt x="69520" y="19778"/>
                  </a:lnTo>
                  <a:lnTo>
                    <a:pt x="71069" y="19778"/>
                  </a:lnTo>
                  <a:lnTo>
                    <a:pt x="71069" y="19040"/>
                  </a:lnTo>
                  <a:close/>
                  <a:moveTo>
                    <a:pt x="72619" y="19040"/>
                  </a:moveTo>
                  <a:lnTo>
                    <a:pt x="72619" y="19778"/>
                  </a:lnTo>
                  <a:lnTo>
                    <a:pt x="74169" y="19778"/>
                  </a:lnTo>
                  <a:lnTo>
                    <a:pt x="74169" y="19040"/>
                  </a:lnTo>
                  <a:close/>
                  <a:moveTo>
                    <a:pt x="75719" y="19040"/>
                  </a:moveTo>
                  <a:lnTo>
                    <a:pt x="75719" y="19778"/>
                  </a:lnTo>
                  <a:lnTo>
                    <a:pt x="77269" y="19778"/>
                  </a:lnTo>
                  <a:lnTo>
                    <a:pt x="77269" y="19040"/>
                  </a:lnTo>
                  <a:close/>
                  <a:moveTo>
                    <a:pt x="78745" y="19040"/>
                  </a:moveTo>
                  <a:lnTo>
                    <a:pt x="78745" y="19778"/>
                  </a:lnTo>
                  <a:lnTo>
                    <a:pt x="80294" y="19778"/>
                  </a:lnTo>
                  <a:lnTo>
                    <a:pt x="80294" y="19040"/>
                  </a:lnTo>
                  <a:close/>
                  <a:moveTo>
                    <a:pt x="81844" y="19040"/>
                  </a:moveTo>
                  <a:lnTo>
                    <a:pt x="81844" y="19778"/>
                  </a:lnTo>
                  <a:lnTo>
                    <a:pt x="83394" y="19778"/>
                  </a:lnTo>
                  <a:lnTo>
                    <a:pt x="83394" y="19040"/>
                  </a:lnTo>
                  <a:close/>
                  <a:moveTo>
                    <a:pt x="84944" y="19040"/>
                  </a:moveTo>
                  <a:lnTo>
                    <a:pt x="84944" y="19778"/>
                  </a:lnTo>
                  <a:lnTo>
                    <a:pt x="86494" y="19778"/>
                  </a:lnTo>
                  <a:lnTo>
                    <a:pt x="86494" y="19040"/>
                  </a:lnTo>
                  <a:close/>
                  <a:moveTo>
                    <a:pt x="88043" y="19040"/>
                  </a:moveTo>
                  <a:lnTo>
                    <a:pt x="88043" y="19778"/>
                  </a:lnTo>
                  <a:lnTo>
                    <a:pt x="89519" y="19778"/>
                  </a:lnTo>
                  <a:lnTo>
                    <a:pt x="89519" y="19040"/>
                  </a:lnTo>
                  <a:close/>
                  <a:moveTo>
                    <a:pt x="91069" y="19040"/>
                  </a:moveTo>
                  <a:lnTo>
                    <a:pt x="91069" y="19778"/>
                  </a:lnTo>
                  <a:lnTo>
                    <a:pt x="92619" y="19778"/>
                  </a:lnTo>
                  <a:lnTo>
                    <a:pt x="92619" y="19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103325" y="3312275"/>
              <a:ext cx="1488900" cy="153150"/>
            </a:xfrm>
            <a:custGeom>
              <a:rect b="b" l="l" r="r" t="t"/>
              <a:pathLst>
                <a:path extrusionOk="0" h="6126" w="59556">
                  <a:moveTo>
                    <a:pt x="8782" y="148"/>
                  </a:moveTo>
                  <a:lnTo>
                    <a:pt x="8635" y="296"/>
                  </a:lnTo>
                  <a:lnTo>
                    <a:pt x="8561" y="443"/>
                  </a:lnTo>
                  <a:lnTo>
                    <a:pt x="8561" y="591"/>
                  </a:lnTo>
                  <a:lnTo>
                    <a:pt x="8561" y="738"/>
                  </a:lnTo>
                  <a:lnTo>
                    <a:pt x="8635" y="886"/>
                  </a:lnTo>
                  <a:lnTo>
                    <a:pt x="8782" y="960"/>
                  </a:lnTo>
                  <a:lnTo>
                    <a:pt x="8930" y="1034"/>
                  </a:lnTo>
                  <a:lnTo>
                    <a:pt x="9151" y="960"/>
                  </a:lnTo>
                  <a:lnTo>
                    <a:pt x="9299" y="886"/>
                  </a:lnTo>
                  <a:lnTo>
                    <a:pt x="9373" y="738"/>
                  </a:lnTo>
                  <a:lnTo>
                    <a:pt x="9373" y="591"/>
                  </a:lnTo>
                  <a:lnTo>
                    <a:pt x="9373" y="443"/>
                  </a:lnTo>
                  <a:lnTo>
                    <a:pt x="9299" y="296"/>
                  </a:lnTo>
                  <a:lnTo>
                    <a:pt x="9151" y="148"/>
                  </a:lnTo>
                  <a:close/>
                  <a:moveTo>
                    <a:pt x="27011" y="148"/>
                  </a:moveTo>
                  <a:lnTo>
                    <a:pt x="26863" y="296"/>
                  </a:lnTo>
                  <a:lnTo>
                    <a:pt x="26715" y="443"/>
                  </a:lnTo>
                  <a:lnTo>
                    <a:pt x="26715" y="591"/>
                  </a:lnTo>
                  <a:lnTo>
                    <a:pt x="26715" y="738"/>
                  </a:lnTo>
                  <a:lnTo>
                    <a:pt x="26863" y="886"/>
                  </a:lnTo>
                  <a:lnTo>
                    <a:pt x="27011" y="960"/>
                  </a:lnTo>
                  <a:lnTo>
                    <a:pt x="27158" y="1034"/>
                  </a:lnTo>
                  <a:lnTo>
                    <a:pt x="27306" y="960"/>
                  </a:lnTo>
                  <a:lnTo>
                    <a:pt x="27453" y="886"/>
                  </a:lnTo>
                  <a:lnTo>
                    <a:pt x="27527" y="738"/>
                  </a:lnTo>
                  <a:lnTo>
                    <a:pt x="27601" y="591"/>
                  </a:lnTo>
                  <a:lnTo>
                    <a:pt x="27527" y="443"/>
                  </a:lnTo>
                  <a:lnTo>
                    <a:pt x="27453" y="296"/>
                  </a:lnTo>
                  <a:lnTo>
                    <a:pt x="27306" y="148"/>
                  </a:lnTo>
                  <a:close/>
                  <a:moveTo>
                    <a:pt x="58301" y="2214"/>
                  </a:moveTo>
                  <a:lnTo>
                    <a:pt x="58523" y="2288"/>
                  </a:lnTo>
                  <a:lnTo>
                    <a:pt x="58670" y="2436"/>
                  </a:lnTo>
                  <a:lnTo>
                    <a:pt x="58818" y="2583"/>
                  </a:lnTo>
                  <a:lnTo>
                    <a:pt x="58892" y="2805"/>
                  </a:lnTo>
                  <a:lnTo>
                    <a:pt x="57219" y="2805"/>
                  </a:lnTo>
                  <a:lnTo>
                    <a:pt x="57268" y="2657"/>
                  </a:lnTo>
                  <a:lnTo>
                    <a:pt x="57416" y="2436"/>
                  </a:lnTo>
                  <a:lnTo>
                    <a:pt x="57563" y="2288"/>
                  </a:lnTo>
                  <a:lnTo>
                    <a:pt x="57785" y="2214"/>
                  </a:lnTo>
                  <a:close/>
                  <a:moveTo>
                    <a:pt x="24797" y="2214"/>
                  </a:moveTo>
                  <a:lnTo>
                    <a:pt x="25018" y="2288"/>
                  </a:lnTo>
                  <a:lnTo>
                    <a:pt x="25166" y="2436"/>
                  </a:lnTo>
                  <a:lnTo>
                    <a:pt x="25313" y="2657"/>
                  </a:lnTo>
                  <a:lnTo>
                    <a:pt x="25387" y="2805"/>
                  </a:lnTo>
                  <a:lnTo>
                    <a:pt x="25461" y="3100"/>
                  </a:lnTo>
                  <a:lnTo>
                    <a:pt x="25387" y="3321"/>
                  </a:lnTo>
                  <a:lnTo>
                    <a:pt x="25313" y="3543"/>
                  </a:lnTo>
                  <a:lnTo>
                    <a:pt x="25166" y="3764"/>
                  </a:lnTo>
                  <a:lnTo>
                    <a:pt x="25018" y="3838"/>
                  </a:lnTo>
                  <a:lnTo>
                    <a:pt x="24797" y="3986"/>
                  </a:lnTo>
                  <a:lnTo>
                    <a:pt x="24354" y="3986"/>
                  </a:lnTo>
                  <a:lnTo>
                    <a:pt x="24132" y="3838"/>
                  </a:lnTo>
                  <a:lnTo>
                    <a:pt x="23911" y="3764"/>
                  </a:lnTo>
                  <a:lnTo>
                    <a:pt x="23763" y="3543"/>
                  </a:lnTo>
                  <a:lnTo>
                    <a:pt x="23690" y="3321"/>
                  </a:lnTo>
                  <a:lnTo>
                    <a:pt x="23690" y="3100"/>
                  </a:lnTo>
                  <a:lnTo>
                    <a:pt x="23690" y="2805"/>
                  </a:lnTo>
                  <a:lnTo>
                    <a:pt x="23763" y="2657"/>
                  </a:lnTo>
                  <a:lnTo>
                    <a:pt x="23911" y="2436"/>
                  </a:lnTo>
                  <a:lnTo>
                    <a:pt x="24132" y="2288"/>
                  </a:lnTo>
                  <a:lnTo>
                    <a:pt x="24354" y="2214"/>
                  </a:lnTo>
                  <a:close/>
                  <a:moveTo>
                    <a:pt x="2657" y="812"/>
                  </a:moveTo>
                  <a:lnTo>
                    <a:pt x="2952" y="886"/>
                  </a:lnTo>
                  <a:lnTo>
                    <a:pt x="3247" y="1034"/>
                  </a:lnTo>
                  <a:lnTo>
                    <a:pt x="3469" y="1255"/>
                  </a:lnTo>
                  <a:lnTo>
                    <a:pt x="3616" y="1476"/>
                  </a:lnTo>
                  <a:lnTo>
                    <a:pt x="3764" y="1772"/>
                  </a:lnTo>
                  <a:lnTo>
                    <a:pt x="3838" y="2067"/>
                  </a:lnTo>
                  <a:lnTo>
                    <a:pt x="3912" y="2436"/>
                  </a:lnTo>
                  <a:lnTo>
                    <a:pt x="3838" y="2879"/>
                  </a:lnTo>
                  <a:lnTo>
                    <a:pt x="3690" y="3321"/>
                  </a:lnTo>
                  <a:lnTo>
                    <a:pt x="3677" y="3338"/>
                  </a:lnTo>
                  <a:lnTo>
                    <a:pt x="3677" y="3338"/>
                  </a:lnTo>
                  <a:lnTo>
                    <a:pt x="2878" y="2510"/>
                  </a:lnTo>
                  <a:lnTo>
                    <a:pt x="2362" y="2952"/>
                  </a:lnTo>
                  <a:lnTo>
                    <a:pt x="3192" y="3783"/>
                  </a:lnTo>
                  <a:lnTo>
                    <a:pt x="3192" y="3783"/>
                  </a:lnTo>
                  <a:lnTo>
                    <a:pt x="3100" y="3838"/>
                  </a:lnTo>
                  <a:lnTo>
                    <a:pt x="2731" y="3986"/>
                  </a:lnTo>
                  <a:lnTo>
                    <a:pt x="2288" y="4059"/>
                  </a:lnTo>
                  <a:lnTo>
                    <a:pt x="1993" y="4059"/>
                  </a:lnTo>
                  <a:lnTo>
                    <a:pt x="1698" y="3986"/>
                  </a:lnTo>
                  <a:lnTo>
                    <a:pt x="1402" y="3838"/>
                  </a:lnTo>
                  <a:lnTo>
                    <a:pt x="1181" y="3617"/>
                  </a:lnTo>
                  <a:lnTo>
                    <a:pt x="1033" y="3395"/>
                  </a:lnTo>
                  <a:lnTo>
                    <a:pt x="886" y="3100"/>
                  </a:lnTo>
                  <a:lnTo>
                    <a:pt x="812" y="2805"/>
                  </a:lnTo>
                  <a:lnTo>
                    <a:pt x="738" y="2436"/>
                  </a:lnTo>
                  <a:lnTo>
                    <a:pt x="812" y="1993"/>
                  </a:lnTo>
                  <a:lnTo>
                    <a:pt x="960" y="1550"/>
                  </a:lnTo>
                  <a:lnTo>
                    <a:pt x="1181" y="1255"/>
                  </a:lnTo>
                  <a:lnTo>
                    <a:pt x="1476" y="1034"/>
                  </a:lnTo>
                  <a:lnTo>
                    <a:pt x="1919" y="886"/>
                  </a:lnTo>
                  <a:lnTo>
                    <a:pt x="2288" y="812"/>
                  </a:lnTo>
                  <a:close/>
                  <a:moveTo>
                    <a:pt x="34243" y="812"/>
                  </a:moveTo>
                  <a:lnTo>
                    <a:pt x="34686" y="886"/>
                  </a:lnTo>
                  <a:lnTo>
                    <a:pt x="35055" y="1034"/>
                  </a:lnTo>
                  <a:lnTo>
                    <a:pt x="35350" y="1255"/>
                  </a:lnTo>
                  <a:lnTo>
                    <a:pt x="35571" y="1624"/>
                  </a:lnTo>
                  <a:lnTo>
                    <a:pt x="35719" y="1993"/>
                  </a:lnTo>
                  <a:lnTo>
                    <a:pt x="35793" y="2436"/>
                  </a:lnTo>
                  <a:lnTo>
                    <a:pt x="35719" y="2879"/>
                  </a:lnTo>
                  <a:lnTo>
                    <a:pt x="35571" y="3248"/>
                  </a:lnTo>
                  <a:lnTo>
                    <a:pt x="35350" y="3617"/>
                  </a:lnTo>
                  <a:lnTo>
                    <a:pt x="35055" y="3838"/>
                  </a:lnTo>
                  <a:lnTo>
                    <a:pt x="34686" y="3986"/>
                  </a:lnTo>
                  <a:lnTo>
                    <a:pt x="34243" y="4059"/>
                  </a:lnTo>
                  <a:lnTo>
                    <a:pt x="33284" y="4059"/>
                  </a:lnTo>
                  <a:lnTo>
                    <a:pt x="33284" y="812"/>
                  </a:lnTo>
                  <a:close/>
                  <a:moveTo>
                    <a:pt x="21328" y="2214"/>
                  </a:moveTo>
                  <a:lnTo>
                    <a:pt x="21476" y="2362"/>
                  </a:lnTo>
                  <a:lnTo>
                    <a:pt x="21697" y="2510"/>
                  </a:lnTo>
                  <a:lnTo>
                    <a:pt x="21845" y="2657"/>
                  </a:lnTo>
                  <a:lnTo>
                    <a:pt x="21918" y="2879"/>
                  </a:lnTo>
                  <a:lnTo>
                    <a:pt x="21918" y="3174"/>
                  </a:lnTo>
                  <a:lnTo>
                    <a:pt x="21918" y="3395"/>
                  </a:lnTo>
                  <a:lnTo>
                    <a:pt x="21845" y="3617"/>
                  </a:lnTo>
                  <a:lnTo>
                    <a:pt x="21697" y="3838"/>
                  </a:lnTo>
                  <a:lnTo>
                    <a:pt x="21476" y="3986"/>
                  </a:lnTo>
                  <a:lnTo>
                    <a:pt x="21328" y="4059"/>
                  </a:lnTo>
                  <a:lnTo>
                    <a:pt x="21033" y="4133"/>
                  </a:lnTo>
                  <a:lnTo>
                    <a:pt x="20811" y="4059"/>
                  </a:lnTo>
                  <a:lnTo>
                    <a:pt x="20590" y="3986"/>
                  </a:lnTo>
                  <a:lnTo>
                    <a:pt x="20369" y="3838"/>
                  </a:lnTo>
                  <a:lnTo>
                    <a:pt x="20221" y="3617"/>
                  </a:lnTo>
                  <a:lnTo>
                    <a:pt x="20147" y="3395"/>
                  </a:lnTo>
                  <a:lnTo>
                    <a:pt x="20147" y="3174"/>
                  </a:lnTo>
                  <a:lnTo>
                    <a:pt x="20147" y="2879"/>
                  </a:lnTo>
                  <a:lnTo>
                    <a:pt x="20221" y="2657"/>
                  </a:lnTo>
                  <a:lnTo>
                    <a:pt x="20369" y="2510"/>
                  </a:lnTo>
                  <a:lnTo>
                    <a:pt x="20590" y="2362"/>
                  </a:lnTo>
                  <a:lnTo>
                    <a:pt x="20811" y="2214"/>
                  </a:lnTo>
                  <a:close/>
                  <a:moveTo>
                    <a:pt x="38818" y="2214"/>
                  </a:moveTo>
                  <a:lnTo>
                    <a:pt x="39040" y="2362"/>
                  </a:lnTo>
                  <a:lnTo>
                    <a:pt x="39187" y="2436"/>
                  </a:lnTo>
                  <a:lnTo>
                    <a:pt x="39335" y="2657"/>
                  </a:lnTo>
                  <a:lnTo>
                    <a:pt x="39409" y="2879"/>
                  </a:lnTo>
                  <a:lnTo>
                    <a:pt x="39409" y="3174"/>
                  </a:lnTo>
                  <a:lnTo>
                    <a:pt x="39335" y="3543"/>
                  </a:lnTo>
                  <a:lnTo>
                    <a:pt x="39187" y="3838"/>
                  </a:lnTo>
                  <a:lnTo>
                    <a:pt x="38892" y="4059"/>
                  </a:lnTo>
                  <a:lnTo>
                    <a:pt x="38523" y="4133"/>
                  </a:lnTo>
                  <a:lnTo>
                    <a:pt x="38302" y="4059"/>
                  </a:lnTo>
                  <a:lnTo>
                    <a:pt x="38080" y="3986"/>
                  </a:lnTo>
                  <a:lnTo>
                    <a:pt x="37933" y="3838"/>
                  </a:lnTo>
                  <a:lnTo>
                    <a:pt x="37785" y="3617"/>
                  </a:lnTo>
                  <a:lnTo>
                    <a:pt x="37711" y="3395"/>
                  </a:lnTo>
                  <a:lnTo>
                    <a:pt x="37638" y="3174"/>
                  </a:lnTo>
                  <a:lnTo>
                    <a:pt x="37711" y="2879"/>
                  </a:lnTo>
                  <a:lnTo>
                    <a:pt x="37785" y="2657"/>
                  </a:lnTo>
                  <a:lnTo>
                    <a:pt x="37933" y="2436"/>
                  </a:lnTo>
                  <a:lnTo>
                    <a:pt x="38080" y="2362"/>
                  </a:lnTo>
                  <a:lnTo>
                    <a:pt x="38302" y="2214"/>
                  </a:lnTo>
                  <a:close/>
                  <a:moveTo>
                    <a:pt x="44722" y="2214"/>
                  </a:moveTo>
                  <a:lnTo>
                    <a:pt x="44944" y="2362"/>
                  </a:lnTo>
                  <a:lnTo>
                    <a:pt x="45091" y="2436"/>
                  </a:lnTo>
                  <a:lnTo>
                    <a:pt x="45239" y="2657"/>
                  </a:lnTo>
                  <a:lnTo>
                    <a:pt x="45313" y="2879"/>
                  </a:lnTo>
                  <a:lnTo>
                    <a:pt x="45313" y="3174"/>
                  </a:lnTo>
                  <a:lnTo>
                    <a:pt x="45239" y="3543"/>
                  </a:lnTo>
                  <a:lnTo>
                    <a:pt x="45091" y="3838"/>
                  </a:lnTo>
                  <a:lnTo>
                    <a:pt x="44796" y="4059"/>
                  </a:lnTo>
                  <a:lnTo>
                    <a:pt x="44427" y="4133"/>
                  </a:lnTo>
                  <a:lnTo>
                    <a:pt x="44206" y="4059"/>
                  </a:lnTo>
                  <a:lnTo>
                    <a:pt x="43984" y="3986"/>
                  </a:lnTo>
                  <a:lnTo>
                    <a:pt x="43837" y="3838"/>
                  </a:lnTo>
                  <a:lnTo>
                    <a:pt x="43689" y="3617"/>
                  </a:lnTo>
                  <a:lnTo>
                    <a:pt x="43615" y="3395"/>
                  </a:lnTo>
                  <a:lnTo>
                    <a:pt x="43542" y="3174"/>
                  </a:lnTo>
                  <a:lnTo>
                    <a:pt x="43615" y="2879"/>
                  </a:lnTo>
                  <a:lnTo>
                    <a:pt x="43689" y="2657"/>
                  </a:lnTo>
                  <a:lnTo>
                    <a:pt x="43837" y="2436"/>
                  </a:lnTo>
                  <a:lnTo>
                    <a:pt x="43984" y="2362"/>
                  </a:lnTo>
                  <a:lnTo>
                    <a:pt x="44206" y="2214"/>
                  </a:lnTo>
                  <a:close/>
                  <a:moveTo>
                    <a:pt x="48486" y="2214"/>
                  </a:moveTo>
                  <a:lnTo>
                    <a:pt x="48708" y="2362"/>
                  </a:lnTo>
                  <a:lnTo>
                    <a:pt x="48855" y="2436"/>
                  </a:lnTo>
                  <a:lnTo>
                    <a:pt x="49003" y="2657"/>
                  </a:lnTo>
                  <a:lnTo>
                    <a:pt x="49077" y="2879"/>
                  </a:lnTo>
                  <a:lnTo>
                    <a:pt x="49150" y="3174"/>
                  </a:lnTo>
                  <a:lnTo>
                    <a:pt x="49077" y="3395"/>
                  </a:lnTo>
                  <a:lnTo>
                    <a:pt x="49003" y="3617"/>
                  </a:lnTo>
                  <a:lnTo>
                    <a:pt x="48855" y="3838"/>
                  </a:lnTo>
                  <a:lnTo>
                    <a:pt x="48708" y="3986"/>
                  </a:lnTo>
                  <a:lnTo>
                    <a:pt x="48486" y="4059"/>
                  </a:lnTo>
                  <a:lnTo>
                    <a:pt x="48265" y="4133"/>
                  </a:lnTo>
                  <a:lnTo>
                    <a:pt x="47970" y="4059"/>
                  </a:lnTo>
                  <a:lnTo>
                    <a:pt x="47748" y="3986"/>
                  </a:lnTo>
                  <a:lnTo>
                    <a:pt x="47601" y="3838"/>
                  </a:lnTo>
                  <a:lnTo>
                    <a:pt x="47453" y="3617"/>
                  </a:lnTo>
                  <a:lnTo>
                    <a:pt x="47379" y="3395"/>
                  </a:lnTo>
                  <a:lnTo>
                    <a:pt x="47379" y="3174"/>
                  </a:lnTo>
                  <a:lnTo>
                    <a:pt x="47379" y="2879"/>
                  </a:lnTo>
                  <a:lnTo>
                    <a:pt x="47453" y="2657"/>
                  </a:lnTo>
                  <a:lnTo>
                    <a:pt x="47601" y="2436"/>
                  </a:lnTo>
                  <a:lnTo>
                    <a:pt x="47748" y="2362"/>
                  </a:lnTo>
                  <a:lnTo>
                    <a:pt x="47970" y="2214"/>
                  </a:lnTo>
                  <a:close/>
                  <a:moveTo>
                    <a:pt x="52029" y="2214"/>
                  </a:moveTo>
                  <a:lnTo>
                    <a:pt x="52250" y="2362"/>
                  </a:lnTo>
                  <a:lnTo>
                    <a:pt x="52397" y="2436"/>
                  </a:lnTo>
                  <a:lnTo>
                    <a:pt x="52545" y="2657"/>
                  </a:lnTo>
                  <a:lnTo>
                    <a:pt x="52619" y="2879"/>
                  </a:lnTo>
                  <a:lnTo>
                    <a:pt x="52619" y="3174"/>
                  </a:lnTo>
                  <a:lnTo>
                    <a:pt x="52619" y="3543"/>
                  </a:lnTo>
                  <a:lnTo>
                    <a:pt x="52397" y="3838"/>
                  </a:lnTo>
                  <a:lnTo>
                    <a:pt x="52102" y="4059"/>
                  </a:lnTo>
                  <a:lnTo>
                    <a:pt x="51733" y="4133"/>
                  </a:lnTo>
                  <a:lnTo>
                    <a:pt x="51512" y="4059"/>
                  </a:lnTo>
                  <a:lnTo>
                    <a:pt x="51291" y="3986"/>
                  </a:lnTo>
                  <a:lnTo>
                    <a:pt x="51143" y="3838"/>
                  </a:lnTo>
                  <a:lnTo>
                    <a:pt x="50995" y="3617"/>
                  </a:lnTo>
                  <a:lnTo>
                    <a:pt x="50922" y="3395"/>
                  </a:lnTo>
                  <a:lnTo>
                    <a:pt x="50848" y="3174"/>
                  </a:lnTo>
                  <a:lnTo>
                    <a:pt x="50922" y="2879"/>
                  </a:lnTo>
                  <a:lnTo>
                    <a:pt x="50995" y="2657"/>
                  </a:lnTo>
                  <a:lnTo>
                    <a:pt x="51143" y="2436"/>
                  </a:lnTo>
                  <a:lnTo>
                    <a:pt x="51291" y="2362"/>
                  </a:lnTo>
                  <a:lnTo>
                    <a:pt x="51512" y="2214"/>
                  </a:lnTo>
                  <a:close/>
                  <a:moveTo>
                    <a:pt x="8635" y="1624"/>
                  </a:moveTo>
                  <a:lnTo>
                    <a:pt x="8635" y="4724"/>
                  </a:lnTo>
                  <a:lnTo>
                    <a:pt x="9299" y="4724"/>
                  </a:lnTo>
                  <a:lnTo>
                    <a:pt x="9299" y="1624"/>
                  </a:lnTo>
                  <a:close/>
                  <a:moveTo>
                    <a:pt x="13063" y="0"/>
                  </a:moveTo>
                  <a:lnTo>
                    <a:pt x="13063" y="4724"/>
                  </a:lnTo>
                  <a:lnTo>
                    <a:pt x="13801" y="4724"/>
                  </a:lnTo>
                  <a:lnTo>
                    <a:pt x="13801" y="3190"/>
                  </a:lnTo>
                  <a:lnTo>
                    <a:pt x="15055" y="4724"/>
                  </a:lnTo>
                  <a:lnTo>
                    <a:pt x="15941" y="4724"/>
                  </a:lnTo>
                  <a:lnTo>
                    <a:pt x="14580" y="3104"/>
                  </a:lnTo>
                  <a:lnTo>
                    <a:pt x="15867" y="1624"/>
                  </a:lnTo>
                  <a:lnTo>
                    <a:pt x="15055" y="1624"/>
                  </a:lnTo>
                  <a:lnTo>
                    <a:pt x="13801" y="3018"/>
                  </a:lnTo>
                  <a:lnTo>
                    <a:pt x="13801" y="0"/>
                  </a:lnTo>
                  <a:close/>
                  <a:moveTo>
                    <a:pt x="16384" y="148"/>
                  </a:moveTo>
                  <a:lnTo>
                    <a:pt x="16384" y="4724"/>
                  </a:lnTo>
                  <a:lnTo>
                    <a:pt x="19262" y="4724"/>
                  </a:lnTo>
                  <a:lnTo>
                    <a:pt x="19262" y="4059"/>
                  </a:lnTo>
                  <a:lnTo>
                    <a:pt x="17122" y="4059"/>
                  </a:lnTo>
                  <a:lnTo>
                    <a:pt x="17122" y="148"/>
                  </a:lnTo>
                  <a:close/>
                  <a:moveTo>
                    <a:pt x="26789" y="1624"/>
                  </a:moveTo>
                  <a:lnTo>
                    <a:pt x="26789" y="4724"/>
                  </a:lnTo>
                  <a:lnTo>
                    <a:pt x="27527" y="4724"/>
                  </a:lnTo>
                  <a:lnTo>
                    <a:pt x="27527" y="1624"/>
                  </a:lnTo>
                  <a:close/>
                  <a:moveTo>
                    <a:pt x="32472" y="148"/>
                  </a:moveTo>
                  <a:lnTo>
                    <a:pt x="32472" y="4724"/>
                  </a:lnTo>
                  <a:lnTo>
                    <a:pt x="34243" y="4724"/>
                  </a:lnTo>
                  <a:lnTo>
                    <a:pt x="34686" y="4650"/>
                  </a:lnTo>
                  <a:lnTo>
                    <a:pt x="35202" y="4576"/>
                  </a:lnTo>
                  <a:lnTo>
                    <a:pt x="35571" y="4355"/>
                  </a:lnTo>
                  <a:lnTo>
                    <a:pt x="35940" y="4059"/>
                  </a:lnTo>
                  <a:lnTo>
                    <a:pt x="36162" y="3764"/>
                  </a:lnTo>
                  <a:lnTo>
                    <a:pt x="36383" y="3321"/>
                  </a:lnTo>
                  <a:lnTo>
                    <a:pt x="36531" y="2879"/>
                  </a:lnTo>
                  <a:lnTo>
                    <a:pt x="36604" y="2436"/>
                  </a:lnTo>
                  <a:lnTo>
                    <a:pt x="36531" y="1993"/>
                  </a:lnTo>
                  <a:lnTo>
                    <a:pt x="36383" y="1550"/>
                  </a:lnTo>
                  <a:lnTo>
                    <a:pt x="36162" y="1181"/>
                  </a:lnTo>
                  <a:lnTo>
                    <a:pt x="35867" y="812"/>
                  </a:lnTo>
                  <a:lnTo>
                    <a:pt x="35571" y="517"/>
                  </a:lnTo>
                  <a:lnTo>
                    <a:pt x="35129" y="296"/>
                  </a:lnTo>
                  <a:lnTo>
                    <a:pt x="34686" y="222"/>
                  </a:lnTo>
                  <a:lnTo>
                    <a:pt x="34243" y="148"/>
                  </a:lnTo>
                  <a:close/>
                  <a:moveTo>
                    <a:pt x="41254" y="296"/>
                  </a:moveTo>
                  <a:lnTo>
                    <a:pt x="41254" y="1624"/>
                  </a:lnTo>
                  <a:lnTo>
                    <a:pt x="40516" y="1624"/>
                  </a:lnTo>
                  <a:lnTo>
                    <a:pt x="40516" y="2214"/>
                  </a:lnTo>
                  <a:lnTo>
                    <a:pt x="41254" y="2214"/>
                  </a:lnTo>
                  <a:lnTo>
                    <a:pt x="41254" y="4724"/>
                  </a:lnTo>
                  <a:lnTo>
                    <a:pt x="41992" y="4724"/>
                  </a:lnTo>
                  <a:lnTo>
                    <a:pt x="41992" y="2214"/>
                  </a:lnTo>
                  <a:lnTo>
                    <a:pt x="42730" y="2214"/>
                  </a:lnTo>
                  <a:lnTo>
                    <a:pt x="42730" y="1624"/>
                  </a:lnTo>
                  <a:lnTo>
                    <a:pt x="41992" y="1624"/>
                  </a:lnTo>
                  <a:lnTo>
                    <a:pt x="41992" y="296"/>
                  </a:lnTo>
                  <a:close/>
                  <a:moveTo>
                    <a:pt x="5240" y="1624"/>
                  </a:moveTo>
                  <a:lnTo>
                    <a:pt x="5240" y="3395"/>
                  </a:lnTo>
                  <a:lnTo>
                    <a:pt x="5314" y="3764"/>
                  </a:lnTo>
                  <a:lnTo>
                    <a:pt x="5461" y="4133"/>
                  </a:lnTo>
                  <a:lnTo>
                    <a:pt x="5683" y="4428"/>
                  </a:lnTo>
                  <a:lnTo>
                    <a:pt x="5904" y="4576"/>
                  </a:lnTo>
                  <a:lnTo>
                    <a:pt x="6273" y="4724"/>
                  </a:lnTo>
                  <a:lnTo>
                    <a:pt x="6642" y="4797"/>
                  </a:lnTo>
                  <a:lnTo>
                    <a:pt x="7011" y="4724"/>
                  </a:lnTo>
                  <a:lnTo>
                    <a:pt x="7380" y="4650"/>
                  </a:lnTo>
                  <a:lnTo>
                    <a:pt x="7601" y="4428"/>
                  </a:lnTo>
                  <a:lnTo>
                    <a:pt x="7823" y="4133"/>
                  </a:lnTo>
                  <a:lnTo>
                    <a:pt x="7970" y="3764"/>
                  </a:lnTo>
                  <a:lnTo>
                    <a:pt x="7970" y="3395"/>
                  </a:lnTo>
                  <a:lnTo>
                    <a:pt x="7970" y="1624"/>
                  </a:lnTo>
                  <a:lnTo>
                    <a:pt x="7306" y="1624"/>
                  </a:lnTo>
                  <a:lnTo>
                    <a:pt x="7306" y="3395"/>
                  </a:lnTo>
                  <a:lnTo>
                    <a:pt x="7232" y="3690"/>
                  </a:lnTo>
                  <a:lnTo>
                    <a:pt x="7085" y="3912"/>
                  </a:lnTo>
                  <a:lnTo>
                    <a:pt x="6937" y="4059"/>
                  </a:lnTo>
                  <a:lnTo>
                    <a:pt x="6642" y="4133"/>
                  </a:lnTo>
                  <a:lnTo>
                    <a:pt x="6421" y="4059"/>
                  </a:lnTo>
                  <a:lnTo>
                    <a:pt x="6273" y="3986"/>
                  </a:lnTo>
                  <a:lnTo>
                    <a:pt x="6125" y="3912"/>
                  </a:lnTo>
                  <a:lnTo>
                    <a:pt x="6052" y="3764"/>
                  </a:lnTo>
                  <a:lnTo>
                    <a:pt x="5978" y="3395"/>
                  </a:lnTo>
                  <a:lnTo>
                    <a:pt x="5978" y="1624"/>
                  </a:lnTo>
                  <a:close/>
                  <a:moveTo>
                    <a:pt x="10996" y="1550"/>
                  </a:moveTo>
                  <a:lnTo>
                    <a:pt x="10627" y="1772"/>
                  </a:lnTo>
                  <a:lnTo>
                    <a:pt x="10258" y="1993"/>
                  </a:lnTo>
                  <a:lnTo>
                    <a:pt x="10037" y="2362"/>
                  </a:lnTo>
                  <a:lnTo>
                    <a:pt x="9815" y="2731"/>
                  </a:lnTo>
                  <a:lnTo>
                    <a:pt x="9815" y="3174"/>
                  </a:lnTo>
                  <a:lnTo>
                    <a:pt x="9815" y="3617"/>
                  </a:lnTo>
                  <a:lnTo>
                    <a:pt x="10037" y="3986"/>
                  </a:lnTo>
                  <a:lnTo>
                    <a:pt x="10258" y="4355"/>
                  </a:lnTo>
                  <a:lnTo>
                    <a:pt x="10627" y="4576"/>
                  </a:lnTo>
                  <a:lnTo>
                    <a:pt x="10996" y="4724"/>
                  </a:lnTo>
                  <a:lnTo>
                    <a:pt x="11439" y="4797"/>
                  </a:lnTo>
                  <a:lnTo>
                    <a:pt x="11808" y="4724"/>
                  </a:lnTo>
                  <a:lnTo>
                    <a:pt x="12103" y="4650"/>
                  </a:lnTo>
                  <a:lnTo>
                    <a:pt x="12398" y="4502"/>
                  </a:lnTo>
                  <a:lnTo>
                    <a:pt x="12694" y="4281"/>
                  </a:lnTo>
                  <a:lnTo>
                    <a:pt x="12177" y="3764"/>
                  </a:lnTo>
                  <a:lnTo>
                    <a:pt x="12029" y="3912"/>
                  </a:lnTo>
                  <a:lnTo>
                    <a:pt x="11882" y="3986"/>
                  </a:lnTo>
                  <a:lnTo>
                    <a:pt x="11439" y="4133"/>
                  </a:lnTo>
                  <a:lnTo>
                    <a:pt x="11218" y="4059"/>
                  </a:lnTo>
                  <a:lnTo>
                    <a:pt x="10996" y="3986"/>
                  </a:lnTo>
                  <a:lnTo>
                    <a:pt x="10775" y="3838"/>
                  </a:lnTo>
                  <a:lnTo>
                    <a:pt x="10627" y="3617"/>
                  </a:lnTo>
                  <a:lnTo>
                    <a:pt x="10553" y="3395"/>
                  </a:lnTo>
                  <a:lnTo>
                    <a:pt x="10553" y="3174"/>
                  </a:lnTo>
                  <a:lnTo>
                    <a:pt x="10553" y="2879"/>
                  </a:lnTo>
                  <a:lnTo>
                    <a:pt x="10627" y="2657"/>
                  </a:lnTo>
                  <a:lnTo>
                    <a:pt x="10775" y="2510"/>
                  </a:lnTo>
                  <a:lnTo>
                    <a:pt x="10996" y="2362"/>
                  </a:lnTo>
                  <a:lnTo>
                    <a:pt x="11218" y="2214"/>
                  </a:lnTo>
                  <a:lnTo>
                    <a:pt x="11660" y="2214"/>
                  </a:lnTo>
                  <a:lnTo>
                    <a:pt x="11882" y="2288"/>
                  </a:lnTo>
                  <a:lnTo>
                    <a:pt x="12029" y="2436"/>
                  </a:lnTo>
                  <a:lnTo>
                    <a:pt x="12177" y="2510"/>
                  </a:lnTo>
                  <a:lnTo>
                    <a:pt x="12694" y="2067"/>
                  </a:lnTo>
                  <a:lnTo>
                    <a:pt x="12398" y="1845"/>
                  </a:lnTo>
                  <a:lnTo>
                    <a:pt x="12103" y="1698"/>
                  </a:lnTo>
                  <a:lnTo>
                    <a:pt x="11808" y="1550"/>
                  </a:lnTo>
                  <a:close/>
                  <a:moveTo>
                    <a:pt x="20590" y="1550"/>
                  </a:moveTo>
                  <a:lnTo>
                    <a:pt x="20221" y="1772"/>
                  </a:lnTo>
                  <a:lnTo>
                    <a:pt x="19852" y="1993"/>
                  </a:lnTo>
                  <a:lnTo>
                    <a:pt x="19631" y="2362"/>
                  </a:lnTo>
                  <a:lnTo>
                    <a:pt x="19483" y="2731"/>
                  </a:lnTo>
                  <a:lnTo>
                    <a:pt x="19409" y="3174"/>
                  </a:lnTo>
                  <a:lnTo>
                    <a:pt x="19483" y="3617"/>
                  </a:lnTo>
                  <a:lnTo>
                    <a:pt x="19631" y="3986"/>
                  </a:lnTo>
                  <a:lnTo>
                    <a:pt x="19852" y="4281"/>
                  </a:lnTo>
                  <a:lnTo>
                    <a:pt x="20221" y="4576"/>
                  </a:lnTo>
                  <a:lnTo>
                    <a:pt x="20590" y="4724"/>
                  </a:lnTo>
                  <a:lnTo>
                    <a:pt x="21033" y="4797"/>
                  </a:lnTo>
                  <a:lnTo>
                    <a:pt x="21476" y="4724"/>
                  </a:lnTo>
                  <a:lnTo>
                    <a:pt x="21845" y="4576"/>
                  </a:lnTo>
                  <a:lnTo>
                    <a:pt x="22214" y="4281"/>
                  </a:lnTo>
                  <a:lnTo>
                    <a:pt x="22435" y="3986"/>
                  </a:lnTo>
                  <a:lnTo>
                    <a:pt x="22656" y="3617"/>
                  </a:lnTo>
                  <a:lnTo>
                    <a:pt x="22656" y="3174"/>
                  </a:lnTo>
                  <a:lnTo>
                    <a:pt x="22656" y="2731"/>
                  </a:lnTo>
                  <a:lnTo>
                    <a:pt x="22435" y="2362"/>
                  </a:lnTo>
                  <a:lnTo>
                    <a:pt x="22214" y="1993"/>
                  </a:lnTo>
                  <a:lnTo>
                    <a:pt x="21845" y="1772"/>
                  </a:lnTo>
                  <a:lnTo>
                    <a:pt x="21476" y="1550"/>
                  </a:lnTo>
                  <a:close/>
                  <a:moveTo>
                    <a:pt x="29151" y="1550"/>
                  </a:moveTo>
                  <a:lnTo>
                    <a:pt x="28782" y="1772"/>
                  </a:lnTo>
                  <a:lnTo>
                    <a:pt x="28413" y="1993"/>
                  </a:lnTo>
                  <a:lnTo>
                    <a:pt x="28191" y="2362"/>
                  </a:lnTo>
                  <a:lnTo>
                    <a:pt x="28044" y="2731"/>
                  </a:lnTo>
                  <a:lnTo>
                    <a:pt x="27970" y="3174"/>
                  </a:lnTo>
                  <a:lnTo>
                    <a:pt x="28044" y="3617"/>
                  </a:lnTo>
                  <a:lnTo>
                    <a:pt x="28191" y="3986"/>
                  </a:lnTo>
                  <a:lnTo>
                    <a:pt x="28413" y="4355"/>
                  </a:lnTo>
                  <a:lnTo>
                    <a:pt x="28782" y="4576"/>
                  </a:lnTo>
                  <a:lnTo>
                    <a:pt x="29151" y="4724"/>
                  </a:lnTo>
                  <a:lnTo>
                    <a:pt x="29594" y="4797"/>
                  </a:lnTo>
                  <a:lnTo>
                    <a:pt x="29963" y="4724"/>
                  </a:lnTo>
                  <a:lnTo>
                    <a:pt x="30332" y="4650"/>
                  </a:lnTo>
                  <a:lnTo>
                    <a:pt x="30627" y="4502"/>
                  </a:lnTo>
                  <a:lnTo>
                    <a:pt x="30848" y="4281"/>
                  </a:lnTo>
                  <a:lnTo>
                    <a:pt x="30405" y="3764"/>
                  </a:lnTo>
                  <a:lnTo>
                    <a:pt x="30184" y="3912"/>
                  </a:lnTo>
                  <a:lnTo>
                    <a:pt x="30036" y="3986"/>
                  </a:lnTo>
                  <a:lnTo>
                    <a:pt x="29594" y="4133"/>
                  </a:lnTo>
                  <a:lnTo>
                    <a:pt x="29372" y="4059"/>
                  </a:lnTo>
                  <a:lnTo>
                    <a:pt x="29151" y="3986"/>
                  </a:lnTo>
                  <a:lnTo>
                    <a:pt x="28929" y="3838"/>
                  </a:lnTo>
                  <a:lnTo>
                    <a:pt x="28856" y="3617"/>
                  </a:lnTo>
                  <a:lnTo>
                    <a:pt x="28708" y="3395"/>
                  </a:lnTo>
                  <a:lnTo>
                    <a:pt x="28708" y="3174"/>
                  </a:lnTo>
                  <a:lnTo>
                    <a:pt x="28708" y="2879"/>
                  </a:lnTo>
                  <a:lnTo>
                    <a:pt x="28856" y="2657"/>
                  </a:lnTo>
                  <a:lnTo>
                    <a:pt x="28929" y="2510"/>
                  </a:lnTo>
                  <a:lnTo>
                    <a:pt x="29151" y="2362"/>
                  </a:lnTo>
                  <a:lnTo>
                    <a:pt x="29372" y="2214"/>
                  </a:lnTo>
                  <a:lnTo>
                    <a:pt x="29815" y="2214"/>
                  </a:lnTo>
                  <a:lnTo>
                    <a:pt x="30036" y="2288"/>
                  </a:lnTo>
                  <a:lnTo>
                    <a:pt x="30258" y="2436"/>
                  </a:lnTo>
                  <a:lnTo>
                    <a:pt x="30405" y="2510"/>
                  </a:lnTo>
                  <a:lnTo>
                    <a:pt x="30848" y="2067"/>
                  </a:lnTo>
                  <a:lnTo>
                    <a:pt x="30627" y="1845"/>
                  </a:lnTo>
                  <a:lnTo>
                    <a:pt x="30332" y="1698"/>
                  </a:lnTo>
                  <a:lnTo>
                    <a:pt x="29963" y="1550"/>
                  </a:lnTo>
                  <a:close/>
                  <a:moveTo>
                    <a:pt x="38007" y="1550"/>
                  </a:moveTo>
                  <a:lnTo>
                    <a:pt x="37638" y="1772"/>
                  </a:lnTo>
                  <a:lnTo>
                    <a:pt x="37342" y="1993"/>
                  </a:lnTo>
                  <a:lnTo>
                    <a:pt x="37121" y="2362"/>
                  </a:lnTo>
                  <a:lnTo>
                    <a:pt x="36973" y="2731"/>
                  </a:lnTo>
                  <a:lnTo>
                    <a:pt x="36900" y="3174"/>
                  </a:lnTo>
                  <a:lnTo>
                    <a:pt x="36973" y="3617"/>
                  </a:lnTo>
                  <a:lnTo>
                    <a:pt x="37121" y="3986"/>
                  </a:lnTo>
                  <a:lnTo>
                    <a:pt x="37342" y="4281"/>
                  </a:lnTo>
                  <a:lnTo>
                    <a:pt x="37638" y="4576"/>
                  </a:lnTo>
                  <a:lnTo>
                    <a:pt x="38007" y="4724"/>
                  </a:lnTo>
                  <a:lnTo>
                    <a:pt x="38449" y="4797"/>
                  </a:lnTo>
                  <a:lnTo>
                    <a:pt x="38745" y="4724"/>
                  </a:lnTo>
                  <a:lnTo>
                    <a:pt x="39040" y="4650"/>
                  </a:lnTo>
                  <a:lnTo>
                    <a:pt x="39335" y="4428"/>
                  </a:lnTo>
                  <a:lnTo>
                    <a:pt x="39409" y="4318"/>
                  </a:lnTo>
                  <a:lnTo>
                    <a:pt x="39409" y="4724"/>
                  </a:lnTo>
                  <a:lnTo>
                    <a:pt x="40073" y="4724"/>
                  </a:lnTo>
                  <a:lnTo>
                    <a:pt x="40073" y="1624"/>
                  </a:lnTo>
                  <a:lnTo>
                    <a:pt x="39409" y="1624"/>
                  </a:lnTo>
                  <a:lnTo>
                    <a:pt x="39409" y="1956"/>
                  </a:lnTo>
                  <a:lnTo>
                    <a:pt x="39335" y="1845"/>
                  </a:lnTo>
                  <a:lnTo>
                    <a:pt x="39040" y="1698"/>
                  </a:lnTo>
                  <a:lnTo>
                    <a:pt x="38745" y="1550"/>
                  </a:lnTo>
                  <a:close/>
                  <a:moveTo>
                    <a:pt x="43911" y="1550"/>
                  </a:moveTo>
                  <a:lnTo>
                    <a:pt x="43542" y="1772"/>
                  </a:lnTo>
                  <a:lnTo>
                    <a:pt x="43246" y="1993"/>
                  </a:lnTo>
                  <a:lnTo>
                    <a:pt x="43025" y="2362"/>
                  </a:lnTo>
                  <a:lnTo>
                    <a:pt x="42877" y="2731"/>
                  </a:lnTo>
                  <a:lnTo>
                    <a:pt x="42804" y="3174"/>
                  </a:lnTo>
                  <a:lnTo>
                    <a:pt x="42877" y="3617"/>
                  </a:lnTo>
                  <a:lnTo>
                    <a:pt x="43025" y="3986"/>
                  </a:lnTo>
                  <a:lnTo>
                    <a:pt x="43246" y="4281"/>
                  </a:lnTo>
                  <a:lnTo>
                    <a:pt x="43542" y="4576"/>
                  </a:lnTo>
                  <a:lnTo>
                    <a:pt x="43911" y="4724"/>
                  </a:lnTo>
                  <a:lnTo>
                    <a:pt x="44353" y="4797"/>
                  </a:lnTo>
                  <a:lnTo>
                    <a:pt x="44649" y="4724"/>
                  </a:lnTo>
                  <a:lnTo>
                    <a:pt x="44944" y="4650"/>
                  </a:lnTo>
                  <a:lnTo>
                    <a:pt x="45239" y="4428"/>
                  </a:lnTo>
                  <a:lnTo>
                    <a:pt x="45313" y="4318"/>
                  </a:lnTo>
                  <a:lnTo>
                    <a:pt x="45313" y="4724"/>
                  </a:lnTo>
                  <a:lnTo>
                    <a:pt x="45977" y="4724"/>
                  </a:lnTo>
                  <a:lnTo>
                    <a:pt x="45977" y="1624"/>
                  </a:lnTo>
                  <a:lnTo>
                    <a:pt x="45313" y="1624"/>
                  </a:lnTo>
                  <a:lnTo>
                    <a:pt x="45313" y="1956"/>
                  </a:lnTo>
                  <a:lnTo>
                    <a:pt x="45313" y="1956"/>
                  </a:lnTo>
                  <a:lnTo>
                    <a:pt x="45239" y="1845"/>
                  </a:lnTo>
                  <a:lnTo>
                    <a:pt x="44944" y="1698"/>
                  </a:lnTo>
                  <a:lnTo>
                    <a:pt x="44649" y="1550"/>
                  </a:lnTo>
                  <a:close/>
                  <a:moveTo>
                    <a:pt x="46641" y="0"/>
                  </a:moveTo>
                  <a:lnTo>
                    <a:pt x="46641" y="4724"/>
                  </a:lnTo>
                  <a:lnTo>
                    <a:pt x="47379" y="4724"/>
                  </a:lnTo>
                  <a:lnTo>
                    <a:pt x="47379" y="4318"/>
                  </a:lnTo>
                  <a:lnTo>
                    <a:pt x="47453" y="4428"/>
                  </a:lnTo>
                  <a:lnTo>
                    <a:pt x="47748" y="4650"/>
                  </a:lnTo>
                  <a:lnTo>
                    <a:pt x="48043" y="4724"/>
                  </a:lnTo>
                  <a:lnTo>
                    <a:pt x="48339" y="4797"/>
                  </a:lnTo>
                  <a:lnTo>
                    <a:pt x="48781" y="4724"/>
                  </a:lnTo>
                  <a:lnTo>
                    <a:pt x="49150" y="4576"/>
                  </a:lnTo>
                  <a:lnTo>
                    <a:pt x="49446" y="4355"/>
                  </a:lnTo>
                  <a:lnTo>
                    <a:pt x="49667" y="3986"/>
                  </a:lnTo>
                  <a:lnTo>
                    <a:pt x="49815" y="3617"/>
                  </a:lnTo>
                  <a:lnTo>
                    <a:pt x="49888" y="3174"/>
                  </a:lnTo>
                  <a:lnTo>
                    <a:pt x="49815" y="2731"/>
                  </a:lnTo>
                  <a:lnTo>
                    <a:pt x="49667" y="2362"/>
                  </a:lnTo>
                  <a:lnTo>
                    <a:pt x="49446" y="1993"/>
                  </a:lnTo>
                  <a:lnTo>
                    <a:pt x="49150" y="1772"/>
                  </a:lnTo>
                  <a:lnTo>
                    <a:pt x="48781" y="1550"/>
                  </a:lnTo>
                  <a:lnTo>
                    <a:pt x="48043" y="1550"/>
                  </a:lnTo>
                  <a:lnTo>
                    <a:pt x="47748" y="1698"/>
                  </a:lnTo>
                  <a:lnTo>
                    <a:pt x="47453" y="1845"/>
                  </a:lnTo>
                  <a:lnTo>
                    <a:pt x="47379" y="1956"/>
                  </a:lnTo>
                  <a:lnTo>
                    <a:pt x="47379" y="0"/>
                  </a:lnTo>
                  <a:close/>
                  <a:moveTo>
                    <a:pt x="51217" y="1550"/>
                  </a:moveTo>
                  <a:lnTo>
                    <a:pt x="50848" y="1772"/>
                  </a:lnTo>
                  <a:lnTo>
                    <a:pt x="50553" y="1993"/>
                  </a:lnTo>
                  <a:lnTo>
                    <a:pt x="50331" y="2362"/>
                  </a:lnTo>
                  <a:lnTo>
                    <a:pt x="50184" y="2731"/>
                  </a:lnTo>
                  <a:lnTo>
                    <a:pt x="50110" y="3174"/>
                  </a:lnTo>
                  <a:lnTo>
                    <a:pt x="50184" y="3617"/>
                  </a:lnTo>
                  <a:lnTo>
                    <a:pt x="50331" y="3986"/>
                  </a:lnTo>
                  <a:lnTo>
                    <a:pt x="50553" y="4281"/>
                  </a:lnTo>
                  <a:lnTo>
                    <a:pt x="50848" y="4576"/>
                  </a:lnTo>
                  <a:lnTo>
                    <a:pt x="51217" y="4724"/>
                  </a:lnTo>
                  <a:lnTo>
                    <a:pt x="51660" y="4797"/>
                  </a:lnTo>
                  <a:lnTo>
                    <a:pt x="51955" y="4724"/>
                  </a:lnTo>
                  <a:lnTo>
                    <a:pt x="52250" y="4650"/>
                  </a:lnTo>
                  <a:lnTo>
                    <a:pt x="52545" y="4428"/>
                  </a:lnTo>
                  <a:lnTo>
                    <a:pt x="52619" y="4318"/>
                  </a:lnTo>
                  <a:lnTo>
                    <a:pt x="52619" y="4724"/>
                  </a:lnTo>
                  <a:lnTo>
                    <a:pt x="53357" y="4724"/>
                  </a:lnTo>
                  <a:lnTo>
                    <a:pt x="53357" y="1624"/>
                  </a:lnTo>
                  <a:lnTo>
                    <a:pt x="52619" y="1624"/>
                  </a:lnTo>
                  <a:lnTo>
                    <a:pt x="52619" y="1956"/>
                  </a:lnTo>
                  <a:lnTo>
                    <a:pt x="52545" y="1845"/>
                  </a:lnTo>
                  <a:lnTo>
                    <a:pt x="52250" y="1698"/>
                  </a:lnTo>
                  <a:lnTo>
                    <a:pt x="51955" y="1550"/>
                  </a:lnTo>
                  <a:close/>
                  <a:moveTo>
                    <a:pt x="54685" y="1550"/>
                  </a:moveTo>
                  <a:lnTo>
                    <a:pt x="54464" y="1624"/>
                  </a:lnTo>
                  <a:lnTo>
                    <a:pt x="54169" y="1772"/>
                  </a:lnTo>
                  <a:lnTo>
                    <a:pt x="54021" y="1993"/>
                  </a:lnTo>
                  <a:lnTo>
                    <a:pt x="53947" y="2214"/>
                  </a:lnTo>
                  <a:lnTo>
                    <a:pt x="53873" y="2510"/>
                  </a:lnTo>
                  <a:lnTo>
                    <a:pt x="53947" y="2731"/>
                  </a:lnTo>
                  <a:lnTo>
                    <a:pt x="54021" y="2952"/>
                  </a:lnTo>
                  <a:lnTo>
                    <a:pt x="54169" y="3100"/>
                  </a:lnTo>
                  <a:lnTo>
                    <a:pt x="54316" y="3248"/>
                  </a:lnTo>
                  <a:lnTo>
                    <a:pt x="54685" y="3395"/>
                  </a:lnTo>
                  <a:lnTo>
                    <a:pt x="55128" y="3469"/>
                  </a:lnTo>
                  <a:lnTo>
                    <a:pt x="55423" y="3617"/>
                  </a:lnTo>
                  <a:lnTo>
                    <a:pt x="55497" y="3764"/>
                  </a:lnTo>
                  <a:lnTo>
                    <a:pt x="55497" y="3838"/>
                  </a:lnTo>
                  <a:lnTo>
                    <a:pt x="55497" y="3986"/>
                  </a:lnTo>
                  <a:lnTo>
                    <a:pt x="55423" y="4059"/>
                  </a:lnTo>
                  <a:lnTo>
                    <a:pt x="55276" y="4133"/>
                  </a:lnTo>
                  <a:lnTo>
                    <a:pt x="54759" y="4133"/>
                  </a:lnTo>
                  <a:lnTo>
                    <a:pt x="54538" y="4059"/>
                  </a:lnTo>
                  <a:lnTo>
                    <a:pt x="54316" y="3912"/>
                  </a:lnTo>
                  <a:lnTo>
                    <a:pt x="54169" y="3764"/>
                  </a:lnTo>
                  <a:lnTo>
                    <a:pt x="53726" y="4207"/>
                  </a:lnTo>
                  <a:lnTo>
                    <a:pt x="54095" y="4502"/>
                  </a:lnTo>
                  <a:lnTo>
                    <a:pt x="54538" y="4724"/>
                  </a:lnTo>
                  <a:lnTo>
                    <a:pt x="54980" y="4797"/>
                  </a:lnTo>
                  <a:lnTo>
                    <a:pt x="55497" y="4724"/>
                  </a:lnTo>
                  <a:lnTo>
                    <a:pt x="55866" y="4502"/>
                  </a:lnTo>
                  <a:lnTo>
                    <a:pt x="56014" y="4355"/>
                  </a:lnTo>
                  <a:lnTo>
                    <a:pt x="56087" y="4207"/>
                  </a:lnTo>
                  <a:lnTo>
                    <a:pt x="56235" y="3764"/>
                  </a:lnTo>
                  <a:lnTo>
                    <a:pt x="56161" y="3543"/>
                  </a:lnTo>
                  <a:lnTo>
                    <a:pt x="56087" y="3321"/>
                  </a:lnTo>
                  <a:lnTo>
                    <a:pt x="55940" y="3174"/>
                  </a:lnTo>
                  <a:lnTo>
                    <a:pt x="55792" y="3026"/>
                  </a:lnTo>
                  <a:lnTo>
                    <a:pt x="55423" y="2879"/>
                  </a:lnTo>
                  <a:lnTo>
                    <a:pt x="54980" y="2731"/>
                  </a:lnTo>
                  <a:lnTo>
                    <a:pt x="54685" y="2657"/>
                  </a:lnTo>
                  <a:lnTo>
                    <a:pt x="54611" y="2583"/>
                  </a:lnTo>
                  <a:lnTo>
                    <a:pt x="54611" y="2436"/>
                  </a:lnTo>
                  <a:lnTo>
                    <a:pt x="54611" y="2288"/>
                  </a:lnTo>
                  <a:lnTo>
                    <a:pt x="54685" y="2214"/>
                  </a:lnTo>
                  <a:lnTo>
                    <a:pt x="55054" y="2141"/>
                  </a:lnTo>
                  <a:lnTo>
                    <a:pt x="55276" y="2214"/>
                  </a:lnTo>
                  <a:lnTo>
                    <a:pt x="55423" y="2288"/>
                  </a:lnTo>
                  <a:lnTo>
                    <a:pt x="55571" y="2362"/>
                  </a:lnTo>
                  <a:lnTo>
                    <a:pt x="55718" y="2510"/>
                  </a:lnTo>
                  <a:lnTo>
                    <a:pt x="56235" y="2067"/>
                  </a:lnTo>
                  <a:lnTo>
                    <a:pt x="56014" y="1845"/>
                  </a:lnTo>
                  <a:lnTo>
                    <a:pt x="55718" y="1624"/>
                  </a:lnTo>
                  <a:lnTo>
                    <a:pt x="55423" y="1550"/>
                  </a:lnTo>
                  <a:close/>
                  <a:moveTo>
                    <a:pt x="57637" y="1550"/>
                  </a:moveTo>
                  <a:lnTo>
                    <a:pt x="57268" y="1772"/>
                  </a:lnTo>
                  <a:lnTo>
                    <a:pt x="56899" y="1993"/>
                  </a:lnTo>
                  <a:lnTo>
                    <a:pt x="56678" y="2362"/>
                  </a:lnTo>
                  <a:lnTo>
                    <a:pt x="56530" y="2731"/>
                  </a:lnTo>
                  <a:lnTo>
                    <a:pt x="56456" y="3174"/>
                  </a:lnTo>
                  <a:lnTo>
                    <a:pt x="56530" y="3617"/>
                  </a:lnTo>
                  <a:lnTo>
                    <a:pt x="56678" y="3986"/>
                  </a:lnTo>
                  <a:lnTo>
                    <a:pt x="56973" y="4355"/>
                  </a:lnTo>
                  <a:lnTo>
                    <a:pt x="57268" y="4576"/>
                  </a:lnTo>
                  <a:lnTo>
                    <a:pt x="57637" y="4724"/>
                  </a:lnTo>
                  <a:lnTo>
                    <a:pt x="58154" y="4797"/>
                  </a:lnTo>
                  <a:lnTo>
                    <a:pt x="58449" y="4724"/>
                  </a:lnTo>
                  <a:lnTo>
                    <a:pt x="58818" y="4650"/>
                  </a:lnTo>
                  <a:lnTo>
                    <a:pt x="59113" y="4502"/>
                  </a:lnTo>
                  <a:lnTo>
                    <a:pt x="59335" y="4281"/>
                  </a:lnTo>
                  <a:lnTo>
                    <a:pt x="58892" y="3764"/>
                  </a:lnTo>
                  <a:lnTo>
                    <a:pt x="58744" y="3912"/>
                  </a:lnTo>
                  <a:lnTo>
                    <a:pt x="58523" y="4059"/>
                  </a:lnTo>
                  <a:lnTo>
                    <a:pt x="58375" y="4059"/>
                  </a:lnTo>
                  <a:lnTo>
                    <a:pt x="58080" y="4133"/>
                  </a:lnTo>
                  <a:lnTo>
                    <a:pt x="57859" y="4059"/>
                  </a:lnTo>
                  <a:lnTo>
                    <a:pt x="57637" y="3986"/>
                  </a:lnTo>
                  <a:lnTo>
                    <a:pt x="57416" y="3838"/>
                  </a:lnTo>
                  <a:lnTo>
                    <a:pt x="57268" y="3617"/>
                  </a:lnTo>
                  <a:lnTo>
                    <a:pt x="57194" y="3395"/>
                  </a:lnTo>
                  <a:lnTo>
                    <a:pt x="59556" y="3395"/>
                  </a:lnTo>
                  <a:lnTo>
                    <a:pt x="59556" y="3248"/>
                  </a:lnTo>
                  <a:lnTo>
                    <a:pt x="59556" y="3100"/>
                  </a:lnTo>
                  <a:lnTo>
                    <a:pt x="59556" y="2657"/>
                  </a:lnTo>
                  <a:lnTo>
                    <a:pt x="59408" y="2288"/>
                  </a:lnTo>
                  <a:lnTo>
                    <a:pt x="59187" y="1993"/>
                  </a:lnTo>
                  <a:lnTo>
                    <a:pt x="58818" y="1698"/>
                  </a:lnTo>
                  <a:lnTo>
                    <a:pt x="58523" y="1550"/>
                  </a:lnTo>
                  <a:close/>
                  <a:moveTo>
                    <a:pt x="2288" y="74"/>
                  </a:moveTo>
                  <a:lnTo>
                    <a:pt x="1845" y="148"/>
                  </a:lnTo>
                  <a:lnTo>
                    <a:pt x="1402" y="296"/>
                  </a:lnTo>
                  <a:lnTo>
                    <a:pt x="1033" y="517"/>
                  </a:lnTo>
                  <a:lnTo>
                    <a:pt x="664" y="738"/>
                  </a:lnTo>
                  <a:lnTo>
                    <a:pt x="369" y="1107"/>
                  </a:lnTo>
                  <a:lnTo>
                    <a:pt x="148" y="1550"/>
                  </a:lnTo>
                  <a:lnTo>
                    <a:pt x="74" y="1993"/>
                  </a:lnTo>
                  <a:lnTo>
                    <a:pt x="0" y="2436"/>
                  </a:lnTo>
                  <a:lnTo>
                    <a:pt x="74" y="2879"/>
                  </a:lnTo>
                  <a:lnTo>
                    <a:pt x="148" y="3321"/>
                  </a:lnTo>
                  <a:lnTo>
                    <a:pt x="369" y="3764"/>
                  </a:lnTo>
                  <a:lnTo>
                    <a:pt x="664" y="4133"/>
                  </a:lnTo>
                  <a:lnTo>
                    <a:pt x="1033" y="4355"/>
                  </a:lnTo>
                  <a:lnTo>
                    <a:pt x="1402" y="4576"/>
                  </a:lnTo>
                  <a:lnTo>
                    <a:pt x="1845" y="4724"/>
                  </a:lnTo>
                  <a:lnTo>
                    <a:pt x="2362" y="4797"/>
                  </a:lnTo>
                  <a:lnTo>
                    <a:pt x="2805" y="4724"/>
                  </a:lnTo>
                  <a:lnTo>
                    <a:pt x="3247" y="4576"/>
                  </a:lnTo>
                  <a:lnTo>
                    <a:pt x="3616" y="4355"/>
                  </a:lnTo>
                  <a:lnTo>
                    <a:pt x="3709" y="4299"/>
                  </a:lnTo>
                  <a:lnTo>
                    <a:pt x="3709" y="4299"/>
                  </a:lnTo>
                  <a:lnTo>
                    <a:pt x="4428" y="5019"/>
                  </a:lnTo>
                  <a:lnTo>
                    <a:pt x="4871" y="4576"/>
                  </a:lnTo>
                  <a:lnTo>
                    <a:pt x="4193" y="3873"/>
                  </a:lnTo>
                  <a:lnTo>
                    <a:pt x="4193" y="3873"/>
                  </a:lnTo>
                  <a:lnTo>
                    <a:pt x="4281" y="3764"/>
                  </a:lnTo>
                  <a:lnTo>
                    <a:pt x="4502" y="3395"/>
                  </a:lnTo>
                  <a:lnTo>
                    <a:pt x="4576" y="2879"/>
                  </a:lnTo>
                  <a:lnTo>
                    <a:pt x="4649" y="2436"/>
                  </a:lnTo>
                  <a:lnTo>
                    <a:pt x="4576" y="1993"/>
                  </a:lnTo>
                  <a:lnTo>
                    <a:pt x="4502" y="1550"/>
                  </a:lnTo>
                  <a:lnTo>
                    <a:pt x="4281" y="1107"/>
                  </a:lnTo>
                  <a:lnTo>
                    <a:pt x="3985" y="738"/>
                  </a:lnTo>
                  <a:lnTo>
                    <a:pt x="3616" y="517"/>
                  </a:lnTo>
                  <a:lnTo>
                    <a:pt x="3247" y="296"/>
                  </a:lnTo>
                  <a:lnTo>
                    <a:pt x="2805" y="148"/>
                  </a:lnTo>
                  <a:lnTo>
                    <a:pt x="2288" y="74"/>
                  </a:lnTo>
                  <a:close/>
                  <a:moveTo>
                    <a:pt x="24059" y="1550"/>
                  </a:moveTo>
                  <a:lnTo>
                    <a:pt x="23690" y="1698"/>
                  </a:lnTo>
                  <a:lnTo>
                    <a:pt x="23394" y="1993"/>
                  </a:lnTo>
                  <a:lnTo>
                    <a:pt x="23173" y="2288"/>
                  </a:lnTo>
                  <a:lnTo>
                    <a:pt x="23025" y="2657"/>
                  </a:lnTo>
                  <a:lnTo>
                    <a:pt x="22952" y="3100"/>
                  </a:lnTo>
                  <a:lnTo>
                    <a:pt x="23025" y="3543"/>
                  </a:lnTo>
                  <a:lnTo>
                    <a:pt x="23173" y="3912"/>
                  </a:lnTo>
                  <a:lnTo>
                    <a:pt x="23394" y="4207"/>
                  </a:lnTo>
                  <a:lnTo>
                    <a:pt x="23690" y="4428"/>
                  </a:lnTo>
                  <a:lnTo>
                    <a:pt x="24059" y="4576"/>
                  </a:lnTo>
                  <a:lnTo>
                    <a:pt x="24428" y="4650"/>
                  </a:lnTo>
                  <a:lnTo>
                    <a:pt x="24797" y="4650"/>
                  </a:lnTo>
                  <a:lnTo>
                    <a:pt x="25092" y="4502"/>
                  </a:lnTo>
                  <a:lnTo>
                    <a:pt x="25313" y="4355"/>
                  </a:lnTo>
                  <a:lnTo>
                    <a:pt x="25387" y="4256"/>
                  </a:lnTo>
                  <a:lnTo>
                    <a:pt x="25387" y="4576"/>
                  </a:lnTo>
                  <a:lnTo>
                    <a:pt x="25313" y="4945"/>
                  </a:lnTo>
                  <a:lnTo>
                    <a:pt x="25166" y="5166"/>
                  </a:lnTo>
                  <a:lnTo>
                    <a:pt x="24870" y="5388"/>
                  </a:lnTo>
                  <a:lnTo>
                    <a:pt x="24132" y="5388"/>
                  </a:lnTo>
                  <a:lnTo>
                    <a:pt x="23911" y="5314"/>
                  </a:lnTo>
                  <a:lnTo>
                    <a:pt x="23690" y="5166"/>
                  </a:lnTo>
                  <a:lnTo>
                    <a:pt x="23468" y="4945"/>
                  </a:lnTo>
                  <a:lnTo>
                    <a:pt x="23025" y="5388"/>
                  </a:lnTo>
                  <a:lnTo>
                    <a:pt x="23247" y="5683"/>
                  </a:lnTo>
                  <a:lnTo>
                    <a:pt x="23616" y="5904"/>
                  </a:lnTo>
                  <a:lnTo>
                    <a:pt x="23985" y="6052"/>
                  </a:lnTo>
                  <a:lnTo>
                    <a:pt x="24428" y="6126"/>
                  </a:lnTo>
                  <a:lnTo>
                    <a:pt x="24944" y="6052"/>
                  </a:lnTo>
                  <a:lnTo>
                    <a:pt x="25313" y="5904"/>
                  </a:lnTo>
                  <a:lnTo>
                    <a:pt x="25682" y="5683"/>
                  </a:lnTo>
                  <a:lnTo>
                    <a:pt x="25904" y="5388"/>
                  </a:lnTo>
                  <a:lnTo>
                    <a:pt x="26051" y="5019"/>
                  </a:lnTo>
                  <a:lnTo>
                    <a:pt x="26125" y="4576"/>
                  </a:lnTo>
                  <a:lnTo>
                    <a:pt x="26125" y="1624"/>
                  </a:lnTo>
                  <a:lnTo>
                    <a:pt x="25387" y="1624"/>
                  </a:lnTo>
                  <a:lnTo>
                    <a:pt x="25387" y="1919"/>
                  </a:lnTo>
                  <a:lnTo>
                    <a:pt x="25387" y="1919"/>
                  </a:lnTo>
                  <a:lnTo>
                    <a:pt x="25313" y="1845"/>
                  </a:lnTo>
                  <a:lnTo>
                    <a:pt x="25092" y="1698"/>
                  </a:lnTo>
                  <a:lnTo>
                    <a:pt x="24797" y="15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2821075" y="825250"/>
              <a:ext cx="4560825" cy="3121725"/>
            </a:xfrm>
            <a:custGeom>
              <a:rect b="b" l="l" r="r" t="t"/>
              <a:pathLst>
                <a:path extrusionOk="0" h="124869" w="182433">
                  <a:moveTo>
                    <a:pt x="179111" y="1181"/>
                  </a:moveTo>
                  <a:lnTo>
                    <a:pt x="179628" y="1329"/>
                  </a:lnTo>
                  <a:lnTo>
                    <a:pt x="180070" y="1624"/>
                  </a:lnTo>
                  <a:lnTo>
                    <a:pt x="180513" y="1919"/>
                  </a:lnTo>
                  <a:lnTo>
                    <a:pt x="180808" y="2362"/>
                  </a:lnTo>
                  <a:lnTo>
                    <a:pt x="181104" y="2805"/>
                  </a:lnTo>
                  <a:lnTo>
                    <a:pt x="181251" y="3322"/>
                  </a:lnTo>
                  <a:lnTo>
                    <a:pt x="181251" y="3838"/>
                  </a:lnTo>
                  <a:lnTo>
                    <a:pt x="181251" y="121031"/>
                  </a:lnTo>
                  <a:lnTo>
                    <a:pt x="181251" y="121547"/>
                  </a:lnTo>
                  <a:lnTo>
                    <a:pt x="181104" y="122064"/>
                  </a:lnTo>
                  <a:lnTo>
                    <a:pt x="180808" y="122507"/>
                  </a:lnTo>
                  <a:lnTo>
                    <a:pt x="180513" y="122949"/>
                  </a:lnTo>
                  <a:lnTo>
                    <a:pt x="180070" y="123245"/>
                  </a:lnTo>
                  <a:lnTo>
                    <a:pt x="179628" y="123540"/>
                  </a:lnTo>
                  <a:lnTo>
                    <a:pt x="179111" y="123687"/>
                  </a:lnTo>
                  <a:lnTo>
                    <a:pt x="3322" y="123687"/>
                  </a:lnTo>
                  <a:lnTo>
                    <a:pt x="2805" y="123540"/>
                  </a:lnTo>
                  <a:lnTo>
                    <a:pt x="2362" y="123245"/>
                  </a:lnTo>
                  <a:lnTo>
                    <a:pt x="1919" y="122949"/>
                  </a:lnTo>
                  <a:lnTo>
                    <a:pt x="1624" y="122507"/>
                  </a:lnTo>
                  <a:lnTo>
                    <a:pt x="1329" y="122064"/>
                  </a:lnTo>
                  <a:lnTo>
                    <a:pt x="1181" y="121547"/>
                  </a:lnTo>
                  <a:lnTo>
                    <a:pt x="1181" y="121031"/>
                  </a:lnTo>
                  <a:lnTo>
                    <a:pt x="1181" y="3838"/>
                  </a:lnTo>
                  <a:lnTo>
                    <a:pt x="1181" y="3322"/>
                  </a:lnTo>
                  <a:lnTo>
                    <a:pt x="1329" y="2805"/>
                  </a:lnTo>
                  <a:lnTo>
                    <a:pt x="1624" y="2362"/>
                  </a:lnTo>
                  <a:lnTo>
                    <a:pt x="1919" y="1919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1"/>
                  </a:lnTo>
                  <a:close/>
                  <a:moveTo>
                    <a:pt x="3838" y="1"/>
                  </a:moveTo>
                  <a:lnTo>
                    <a:pt x="3100" y="74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8" y="1108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121031"/>
                  </a:lnTo>
                  <a:lnTo>
                    <a:pt x="75" y="121769"/>
                  </a:lnTo>
                  <a:lnTo>
                    <a:pt x="296" y="122507"/>
                  </a:lnTo>
                  <a:lnTo>
                    <a:pt x="665" y="123171"/>
                  </a:lnTo>
                  <a:lnTo>
                    <a:pt x="1108" y="123761"/>
                  </a:lnTo>
                  <a:lnTo>
                    <a:pt x="1698" y="124204"/>
                  </a:lnTo>
                  <a:lnTo>
                    <a:pt x="2362" y="124573"/>
                  </a:lnTo>
                  <a:lnTo>
                    <a:pt x="3100" y="124794"/>
                  </a:lnTo>
                  <a:lnTo>
                    <a:pt x="3838" y="124868"/>
                  </a:lnTo>
                  <a:lnTo>
                    <a:pt x="178594" y="124868"/>
                  </a:lnTo>
                  <a:lnTo>
                    <a:pt x="179332" y="124794"/>
                  </a:lnTo>
                  <a:lnTo>
                    <a:pt x="180070" y="124573"/>
                  </a:lnTo>
                  <a:lnTo>
                    <a:pt x="180735" y="124204"/>
                  </a:lnTo>
                  <a:lnTo>
                    <a:pt x="181325" y="123761"/>
                  </a:lnTo>
                  <a:lnTo>
                    <a:pt x="181768" y="123171"/>
                  </a:lnTo>
                  <a:lnTo>
                    <a:pt x="182137" y="122507"/>
                  </a:lnTo>
                  <a:lnTo>
                    <a:pt x="182358" y="121769"/>
                  </a:lnTo>
                  <a:lnTo>
                    <a:pt x="182432" y="121031"/>
                  </a:lnTo>
                  <a:lnTo>
                    <a:pt x="182432" y="3838"/>
                  </a:lnTo>
                  <a:lnTo>
                    <a:pt x="182358" y="3100"/>
                  </a:lnTo>
                  <a:lnTo>
                    <a:pt x="182137" y="2362"/>
                  </a:lnTo>
                  <a:lnTo>
                    <a:pt x="181768" y="1698"/>
                  </a:lnTo>
                  <a:lnTo>
                    <a:pt x="181325" y="1108"/>
                  </a:lnTo>
                  <a:lnTo>
                    <a:pt x="180735" y="665"/>
                  </a:lnTo>
                  <a:lnTo>
                    <a:pt x="180070" y="296"/>
                  </a:lnTo>
                  <a:lnTo>
                    <a:pt x="179332" y="74"/>
                  </a:lnTo>
                  <a:lnTo>
                    <a:pt x="1785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2821075" y="4183100"/>
              <a:ext cx="4560825" cy="1158650"/>
            </a:xfrm>
            <a:custGeom>
              <a:rect b="b" l="l" r="r" t="t"/>
              <a:pathLst>
                <a:path extrusionOk="0" h="46346" w="182433">
                  <a:moveTo>
                    <a:pt x="179111" y="1181"/>
                  </a:moveTo>
                  <a:lnTo>
                    <a:pt x="179628" y="1329"/>
                  </a:lnTo>
                  <a:lnTo>
                    <a:pt x="180070" y="1624"/>
                  </a:lnTo>
                  <a:lnTo>
                    <a:pt x="180513" y="1919"/>
                  </a:lnTo>
                  <a:lnTo>
                    <a:pt x="180808" y="2362"/>
                  </a:lnTo>
                  <a:lnTo>
                    <a:pt x="181104" y="2805"/>
                  </a:lnTo>
                  <a:lnTo>
                    <a:pt x="181251" y="3321"/>
                  </a:lnTo>
                  <a:lnTo>
                    <a:pt x="181251" y="3838"/>
                  </a:lnTo>
                  <a:lnTo>
                    <a:pt x="181251" y="42508"/>
                  </a:lnTo>
                  <a:lnTo>
                    <a:pt x="181251" y="43025"/>
                  </a:lnTo>
                  <a:lnTo>
                    <a:pt x="181104" y="43542"/>
                  </a:lnTo>
                  <a:lnTo>
                    <a:pt x="180808" y="43984"/>
                  </a:lnTo>
                  <a:lnTo>
                    <a:pt x="180513" y="44427"/>
                  </a:lnTo>
                  <a:lnTo>
                    <a:pt x="180070" y="44722"/>
                  </a:lnTo>
                  <a:lnTo>
                    <a:pt x="179628" y="45018"/>
                  </a:lnTo>
                  <a:lnTo>
                    <a:pt x="179111" y="45165"/>
                  </a:lnTo>
                  <a:lnTo>
                    <a:pt x="3322" y="45165"/>
                  </a:lnTo>
                  <a:lnTo>
                    <a:pt x="2805" y="45018"/>
                  </a:lnTo>
                  <a:lnTo>
                    <a:pt x="2362" y="44722"/>
                  </a:lnTo>
                  <a:lnTo>
                    <a:pt x="1919" y="44427"/>
                  </a:lnTo>
                  <a:lnTo>
                    <a:pt x="1624" y="43984"/>
                  </a:lnTo>
                  <a:lnTo>
                    <a:pt x="1329" y="43542"/>
                  </a:lnTo>
                  <a:lnTo>
                    <a:pt x="1181" y="43025"/>
                  </a:lnTo>
                  <a:lnTo>
                    <a:pt x="1181" y="42508"/>
                  </a:lnTo>
                  <a:lnTo>
                    <a:pt x="1181" y="3838"/>
                  </a:lnTo>
                  <a:lnTo>
                    <a:pt x="1181" y="3321"/>
                  </a:lnTo>
                  <a:lnTo>
                    <a:pt x="1329" y="2805"/>
                  </a:lnTo>
                  <a:lnTo>
                    <a:pt x="1624" y="2362"/>
                  </a:lnTo>
                  <a:lnTo>
                    <a:pt x="1919" y="1919"/>
                  </a:lnTo>
                  <a:lnTo>
                    <a:pt x="2362" y="1624"/>
                  </a:lnTo>
                  <a:lnTo>
                    <a:pt x="2805" y="1329"/>
                  </a:lnTo>
                  <a:lnTo>
                    <a:pt x="3322" y="1181"/>
                  </a:lnTo>
                  <a:close/>
                  <a:moveTo>
                    <a:pt x="3838" y="0"/>
                  </a:moveTo>
                  <a:lnTo>
                    <a:pt x="3100" y="74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8" y="1107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5" y="3100"/>
                  </a:lnTo>
                  <a:lnTo>
                    <a:pt x="1" y="3838"/>
                  </a:lnTo>
                  <a:lnTo>
                    <a:pt x="1" y="42508"/>
                  </a:lnTo>
                  <a:lnTo>
                    <a:pt x="75" y="43246"/>
                  </a:lnTo>
                  <a:lnTo>
                    <a:pt x="296" y="43984"/>
                  </a:lnTo>
                  <a:lnTo>
                    <a:pt x="665" y="44649"/>
                  </a:lnTo>
                  <a:lnTo>
                    <a:pt x="1108" y="45239"/>
                  </a:lnTo>
                  <a:lnTo>
                    <a:pt x="1698" y="45682"/>
                  </a:lnTo>
                  <a:lnTo>
                    <a:pt x="2362" y="46051"/>
                  </a:lnTo>
                  <a:lnTo>
                    <a:pt x="3100" y="46272"/>
                  </a:lnTo>
                  <a:lnTo>
                    <a:pt x="3838" y="46346"/>
                  </a:lnTo>
                  <a:lnTo>
                    <a:pt x="178594" y="46346"/>
                  </a:lnTo>
                  <a:lnTo>
                    <a:pt x="179332" y="46272"/>
                  </a:lnTo>
                  <a:lnTo>
                    <a:pt x="180070" y="46051"/>
                  </a:lnTo>
                  <a:lnTo>
                    <a:pt x="180735" y="45682"/>
                  </a:lnTo>
                  <a:lnTo>
                    <a:pt x="181325" y="45239"/>
                  </a:lnTo>
                  <a:lnTo>
                    <a:pt x="181768" y="44649"/>
                  </a:lnTo>
                  <a:lnTo>
                    <a:pt x="182137" y="43984"/>
                  </a:lnTo>
                  <a:lnTo>
                    <a:pt x="182358" y="43246"/>
                  </a:lnTo>
                  <a:lnTo>
                    <a:pt x="182432" y="42508"/>
                  </a:lnTo>
                  <a:lnTo>
                    <a:pt x="182432" y="3838"/>
                  </a:lnTo>
                  <a:lnTo>
                    <a:pt x="182358" y="3100"/>
                  </a:lnTo>
                  <a:lnTo>
                    <a:pt x="182137" y="2362"/>
                  </a:lnTo>
                  <a:lnTo>
                    <a:pt x="181768" y="1698"/>
                  </a:lnTo>
                  <a:lnTo>
                    <a:pt x="181325" y="1107"/>
                  </a:lnTo>
                  <a:lnTo>
                    <a:pt x="180735" y="665"/>
                  </a:lnTo>
                  <a:lnTo>
                    <a:pt x="180070" y="296"/>
                  </a:lnTo>
                  <a:lnTo>
                    <a:pt x="179332" y="74"/>
                  </a:lnTo>
                  <a:lnTo>
                    <a:pt x="178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4584875" y="1042950"/>
              <a:ext cx="983400" cy="153175"/>
            </a:xfrm>
            <a:custGeom>
              <a:rect b="b" l="l" r="r" t="t"/>
              <a:pathLst>
                <a:path extrusionOk="0" h="6127" w="39336">
                  <a:moveTo>
                    <a:pt x="6790" y="960"/>
                  </a:moveTo>
                  <a:lnTo>
                    <a:pt x="7085" y="1034"/>
                  </a:lnTo>
                  <a:lnTo>
                    <a:pt x="7307" y="1108"/>
                  </a:lnTo>
                  <a:lnTo>
                    <a:pt x="7528" y="1256"/>
                  </a:lnTo>
                  <a:lnTo>
                    <a:pt x="7676" y="1477"/>
                  </a:lnTo>
                  <a:lnTo>
                    <a:pt x="7823" y="1698"/>
                  </a:lnTo>
                  <a:lnTo>
                    <a:pt x="7823" y="1994"/>
                  </a:lnTo>
                  <a:lnTo>
                    <a:pt x="7823" y="2289"/>
                  </a:lnTo>
                  <a:lnTo>
                    <a:pt x="7676" y="2510"/>
                  </a:lnTo>
                  <a:lnTo>
                    <a:pt x="7528" y="2731"/>
                  </a:lnTo>
                  <a:lnTo>
                    <a:pt x="7307" y="2879"/>
                  </a:lnTo>
                  <a:lnTo>
                    <a:pt x="7085" y="2953"/>
                  </a:lnTo>
                  <a:lnTo>
                    <a:pt x="5609" y="2953"/>
                  </a:lnTo>
                  <a:lnTo>
                    <a:pt x="5609" y="960"/>
                  </a:lnTo>
                  <a:close/>
                  <a:moveTo>
                    <a:pt x="17971" y="1717"/>
                  </a:moveTo>
                  <a:lnTo>
                    <a:pt x="18908" y="4060"/>
                  </a:lnTo>
                  <a:lnTo>
                    <a:pt x="17033" y="4060"/>
                  </a:lnTo>
                  <a:lnTo>
                    <a:pt x="17971" y="1717"/>
                  </a:lnTo>
                  <a:close/>
                  <a:moveTo>
                    <a:pt x="27380" y="2805"/>
                  </a:moveTo>
                  <a:lnTo>
                    <a:pt x="27675" y="2879"/>
                  </a:lnTo>
                  <a:lnTo>
                    <a:pt x="27970" y="2953"/>
                  </a:lnTo>
                  <a:lnTo>
                    <a:pt x="28192" y="3174"/>
                  </a:lnTo>
                  <a:lnTo>
                    <a:pt x="28339" y="3396"/>
                  </a:lnTo>
                  <a:lnTo>
                    <a:pt x="28487" y="3691"/>
                  </a:lnTo>
                  <a:lnTo>
                    <a:pt x="28561" y="3986"/>
                  </a:lnTo>
                  <a:lnTo>
                    <a:pt x="28487" y="4355"/>
                  </a:lnTo>
                  <a:lnTo>
                    <a:pt x="28339" y="4650"/>
                  </a:lnTo>
                  <a:lnTo>
                    <a:pt x="28192" y="4872"/>
                  </a:lnTo>
                  <a:lnTo>
                    <a:pt x="27970" y="5093"/>
                  </a:lnTo>
                  <a:lnTo>
                    <a:pt x="27675" y="5167"/>
                  </a:lnTo>
                  <a:lnTo>
                    <a:pt x="27380" y="5241"/>
                  </a:lnTo>
                  <a:lnTo>
                    <a:pt x="27011" y="5167"/>
                  </a:lnTo>
                  <a:lnTo>
                    <a:pt x="26716" y="5093"/>
                  </a:lnTo>
                  <a:lnTo>
                    <a:pt x="26494" y="4872"/>
                  </a:lnTo>
                  <a:lnTo>
                    <a:pt x="26347" y="4650"/>
                  </a:lnTo>
                  <a:lnTo>
                    <a:pt x="26199" y="4355"/>
                  </a:lnTo>
                  <a:lnTo>
                    <a:pt x="26199" y="3986"/>
                  </a:lnTo>
                  <a:lnTo>
                    <a:pt x="26199" y="3691"/>
                  </a:lnTo>
                  <a:lnTo>
                    <a:pt x="26347" y="3396"/>
                  </a:lnTo>
                  <a:lnTo>
                    <a:pt x="26494" y="3174"/>
                  </a:lnTo>
                  <a:lnTo>
                    <a:pt x="26716" y="2953"/>
                  </a:lnTo>
                  <a:lnTo>
                    <a:pt x="27011" y="2879"/>
                  </a:lnTo>
                  <a:lnTo>
                    <a:pt x="27380" y="2805"/>
                  </a:lnTo>
                  <a:close/>
                  <a:moveTo>
                    <a:pt x="31956" y="2805"/>
                  </a:moveTo>
                  <a:lnTo>
                    <a:pt x="32251" y="2879"/>
                  </a:lnTo>
                  <a:lnTo>
                    <a:pt x="32546" y="2953"/>
                  </a:lnTo>
                  <a:lnTo>
                    <a:pt x="32767" y="3174"/>
                  </a:lnTo>
                  <a:lnTo>
                    <a:pt x="32989" y="3396"/>
                  </a:lnTo>
                  <a:lnTo>
                    <a:pt x="33063" y="3691"/>
                  </a:lnTo>
                  <a:lnTo>
                    <a:pt x="33136" y="3986"/>
                  </a:lnTo>
                  <a:lnTo>
                    <a:pt x="33063" y="4355"/>
                  </a:lnTo>
                  <a:lnTo>
                    <a:pt x="32989" y="4650"/>
                  </a:lnTo>
                  <a:lnTo>
                    <a:pt x="32767" y="4872"/>
                  </a:lnTo>
                  <a:lnTo>
                    <a:pt x="32546" y="5093"/>
                  </a:lnTo>
                  <a:lnTo>
                    <a:pt x="32251" y="5167"/>
                  </a:lnTo>
                  <a:lnTo>
                    <a:pt x="31956" y="5241"/>
                  </a:lnTo>
                  <a:lnTo>
                    <a:pt x="31587" y="5167"/>
                  </a:lnTo>
                  <a:lnTo>
                    <a:pt x="31365" y="5093"/>
                  </a:lnTo>
                  <a:lnTo>
                    <a:pt x="31070" y="4872"/>
                  </a:lnTo>
                  <a:lnTo>
                    <a:pt x="30922" y="4650"/>
                  </a:lnTo>
                  <a:lnTo>
                    <a:pt x="30849" y="4355"/>
                  </a:lnTo>
                  <a:lnTo>
                    <a:pt x="30775" y="3986"/>
                  </a:lnTo>
                  <a:lnTo>
                    <a:pt x="30849" y="3691"/>
                  </a:lnTo>
                  <a:lnTo>
                    <a:pt x="30922" y="3396"/>
                  </a:lnTo>
                  <a:lnTo>
                    <a:pt x="31070" y="3174"/>
                  </a:lnTo>
                  <a:lnTo>
                    <a:pt x="31365" y="2953"/>
                  </a:lnTo>
                  <a:lnTo>
                    <a:pt x="31587" y="2879"/>
                  </a:lnTo>
                  <a:lnTo>
                    <a:pt x="31956" y="2805"/>
                  </a:lnTo>
                  <a:close/>
                  <a:moveTo>
                    <a:pt x="1" y="149"/>
                  </a:moveTo>
                  <a:lnTo>
                    <a:pt x="1" y="6052"/>
                  </a:lnTo>
                  <a:lnTo>
                    <a:pt x="960" y="6052"/>
                  </a:lnTo>
                  <a:lnTo>
                    <a:pt x="960" y="3543"/>
                  </a:lnTo>
                  <a:lnTo>
                    <a:pt x="3691" y="3543"/>
                  </a:lnTo>
                  <a:lnTo>
                    <a:pt x="3691" y="2658"/>
                  </a:lnTo>
                  <a:lnTo>
                    <a:pt x="960" y="2658"/>
                  </a:lnTo>
                  <a:lnTo>
                    <a:pt x="960" y="1034"/>
                  </a:lnTo>
                  <a:lnTo>
                    <a:pt x="3838" y="1034"/>
                  </a:lnTo>
                  <a:lnTo>
                    <a:pt x="3838" y="149"/>
                  </a:lnTo>
                  <a:close/>
                  <a:moveTo>
                    <a:pt x="4650" y="149"/>
                  </a:moveTo>
                  <a:lnTo>
                    <a:pt x="4650" y="6052"/>
                  </a:lnTo>
                  <a:lnTo>
                    <a:pt x="5609" y="6052"/>
                  </a:lnTo>
                  <a:lnTo>
                    <a:pt x="5609" y="3838"/>
                  </a:lnTo>
                  <a:lnTo>
                    <a:pt x="6864" y="3838"/>
                  </a:lnTo>
                  <a:lnTo>
                    <a:pt x="7381" y="3765"/>
                  </a:lnTo>
                  <a:lnTo>
                    <a:pt x="7823" y="3617"/>
                  </a:lnTo>
                  <a:lnTo>
                    <a:pt x="8266" y="3322"/>
                  </a:lnTo>
                  <a:lnTo>
                    <a:pt x="8561" y="2953"/>
                  </a:lnTo>
                  <a:lnTo>
                    <a:pt x="8709" y="2510"/>
                  </a:lnTo>
                  <a:lnTo>
                    <a:pt x="8783" y="1994"/>
                  </a:lnTo>
                  <a:lnTo>
                    <a:pt x="8709" y="1477"/>
                  </a:lnTo>
                  <a:lnTo>
                    <a:pt x="8561" y="1034"/>
                  </a:lnTo>
                  <a:lnTo>
                    <a:pt x="8266" y="665"/>
                  </a:lnTo>
                  <a:lnTo>
                    <a:pt x="7823" y="370"/>
                  </a:lnTo>
                  <a:lnTo>
                    <a:pt x="7381" y="222"/>
                  </a:lnTo>
                  <a:lnTo>
                    <a:pt x="6864" y="149"/>
                  </a:lnTo>
                  <a:close/>
                  <a:moveTo>
                    <a:pt x="17639" y="149"/>
                  </a:moveTo>
                  <a:lnTo>
                    <a:pt x="15203" y="6052"/>
                  </a:lnTo>
                  <a:lnTo>
                    <a:pt x="16236" y="6052"/>
                  </a:lnTo>
                  <a:lnTo>
                    <a:pt x="16679" y="4945"/>
                  </a:lnTo>
                  <a:lnTo>
                    <a:pt x="19262" y="4945"/>
                  </a:lnTo>
                  <a:lnTo>
                    <a:pt x="19705" y="6052"/>
                  </a:lnTo>
                  <a:lnTo>
                    <a:pt x="20738" y="6052"/>
                  </a:lnTo>
                  <a:lnTo>
                    <a:pt x="18303" y="149"/>
                  </a:lnTo>
                  <a:close/>
                  <a:moveTo>
                    <a:pt x="23174" y="296"/>
                  </a:moveTo>
                  <a:lnTo>
                    <a:pt x="23174" y="1994"/>
                  </a:lnTo>
                  <a:lnTo>
                    <a:pt x="22214" y="1994"/>
                  </a:lnTo>
                  <a:lnTo>
                    <a:pt x="22214" y="2805"/>
                  </a:lnTo>
                  <a:lnTo>
                    <a:pt x="23174" y="2805"/>
                  </a:lnTo>
                  <a:lnTo>
                    <a:pt x="23174" y="6052"/>
                  </a:lnTo>
                  <a:lnTo>
                    <a:pt x="24133" y="6052"/>
                  </a:lnTo>
                  <a:lnTo>
                    <a:pt x="24133" y="2805"/>
                  </a:lnTo>
                  <a:lnTo>
                    <a:pt x="25092" y="2805"/>
                  </a:lnTo>
                  <a:lnTo>
                    <a:pt x="25092" y="1994"/>
                  </a:lnTo>
                  <a:lnTo>
                    <a:pt x="24133" y="1994"/>
                  </a:lnTo>
                  <a:lnTo>
                    <a:pt x="24133" y="296"/>
                  </a:lnTo>
                  <a:close/>
                  <a:moveTo>
                    <a:pt x="34686" y="1"/>
                  </a:moveTo>
                  <a:lnTo>
                    <a:pt x="34686" y="6052"/>
                  </a:lnTo>
                  <a:lnTo>
                    <a:pt x="35572" y="6052"/>
                  </a:lnTo>
                  <a:lnTo>
                    <a:pt x="35572" y="1"/>
                  </a:lnTo>
                  <a:close/>
                  <a:moveTo>
                    <a:pt x="11661" y="75"/>
                  </a:moveTo>
                  <a:lnTo>
                    <a:pt x="11144" y="296"/>
                  </a:lnTo>
                  <a:lnTo>
                    <a:pt x="10628" y="591"/>
                  </a:lnTo>
                  <a:lnTo>
                    <a:pt x="10111" y="960"/>
                  </a:lnTo>
                  <a:lnTo>
                    <a:pt x="9816" y="1403"/>
                  </a:lnTo>
                  <a:lnTo>
                    <a:pt x="9521" y="1920"/>
                  </a:lnTo>
                  <a:lnTo>
                    <a:pt x="9299" y="2510"/>
                  </a:lnTo>
                  <a:lnTo>
                    <a:pt x="9299" y="3100"/>
                  </a:lnTo>
                  <a:lnTo>
                    <a:pt x="9299" y="3691"/>
                  </a:lnTo>
                  <a:lnTo>
                    <a:pt x="9521" y="4281"/>
                  </a:lnTo>
                  <a:lnTo>
                    <a:pt x="9816" y="4798"/>
                  </a:lnTo>
                  <a:lnTo>
                    <a:pt x="10111" y="5241"/>
                  </a:lnTo>
                  <a:lnTo>
                    <a:pt x="10554" y="5610"/>
                  </a:lnTo>
                  <a:lnTo>
                    <a:pt x="11070" y="5905"/>
                  </a:lnTo>
                  <a:lnTo>
                    <a:pt x="11661" y="6052"/>
                  </a:lnTo>
                  <a:lnTo>
                    <a:pt x="12251" y="6126"/>
                  </a:lnTo>
                  <a:lnTo>
                    <a:pt x="12620" y="6126"/>
                  </a:lnTo>
                  <a:lnTo>
                    <a:pt x="13063" y="6052"/>
                  </a:lnTo>
                  <a:lnTo>
                    <a:pt x="13358" y="5979"/>
                  </a:lnTo>
                  <a:lnTo>
                    <a:pt x="13727" y="5757"/>
                  </a:lnTo>
                  <a:lnTo>
                    <a:pt x="14022" y="5610"/>
                  </a:lnTo>
                  <a:lnTo>
                    <a:pt x="14318" y="5388"/>
                  </a:lnTo>
                  <a:lnTo>
                    <a:pt x="14539" y="5093"/>
                  </a:lnTo>
                  <a:lnTo>
                    <a:pt x="14760" y="4724"/>
                  </a:lnTo>
                  <a:lnTo>
                    <a:pt x="14908" y="4355"/>
                  </a:lnTo>
                  <a:lnTo>
                    <a:pt x="15056" y="3986"/>
                  </a:lnTo>
                  <a:lnTo>
                    <a:pt x="15129" y="3469"/>
                  </a:lnTo>
                  <a:lnTo>
                    <a:pt x="15129" y="2953"/>
                  </a:lnTo>
                  <a:lnTo>
                    <a:pt x="15129" y="2879"/>
                  </a:lnTo>
                  <a:lnTo>
                    <a:pt x="12177" y="2879"/>
                  </a:lnTo>
                  <a:lnTo>
                    <a:pt x="12177" y="3765"/>
                  </a:lnTo>
                  <a:lnTo>
                    <a:pt x="14096" y="3765"/>
                  </a:lnTo>
                  <a:lnTo>
                    <a:pt x="14096" y="3838"/>
                  </a:lnTo>
                  <a:lnTo>
                    <a:pt x="13875" y="4355"/>
                  </a:lnTo>
                  <a:lnTo>
                    <a:pt x="13653" y="4724"/>
                  </a:lnTo>
                  <a:lnTo>
                    <a:pt x="13211" y="5019"/>
                  </a:lnTo>
                  <a:lnTo>
                    <a:pt x="12768" y="5167"/>
                  </a:lnTo>
                  <a:lnTo>
                    <a:pt x="12251" y="5241"/>
                  </a:lnTo>
                  <a:lnTo>
                    <a:pt x="11661" y="5167"/>
                  </a:lnTo>
                  <a:lnTo>
                    <a:pt x="11218" y="4945"/>
                  </a:lnTo>
                  <a:lnTo>
                    <a:pt x="10849" y="4650"/>
                  </a:lnTo>
                  <a:lnTo>
                    <a:pt x="10554" y="4207"/>
                  </a:lnTo>
                  <a:lnTo>
                    <a:pt x="10332" y="3691"/>
                  </a:lnTo>
                  <a:lnTo>
                    <a:pt x="10259" y="3100"/>
                  </a:lnTo>
                  <a:lnTo>
                    <a:pt x="10332" y="2510"/>
                  </a:lnTo>
                  <a:lnTo>
                    <a:pt x="10554" y="1994"/>
                  </a:lnTo>
                  <a:lnTo>
                    <a:pt x="10849" y="1551"/>
                  </a:lnTo>
                  <a:lnTo>
                    <a:pt x="11218" y="1256"/>
                  </a:lnTo>
                  <a:lnTo>
                    <a:pt x="11735" y="1034"/>
                  </a:lnTo>
                  <a:lnTo>
                    <a:pt x="12325" y="960"/>
                  </a:lnTo>
                  <a:lnTo>
                    <a:pt x="12768" y="1034"/>
                  </a:lnTo>
                  <a:lnTo>
                    <a:pt x="13284" y="1182"/>
                  </a:lnTo>
                  <a:lnTo>
                    <a:pt x="13653" y="1403"/>
                  </a:lnTo>
                  <a:lnTo>
                    <a:pt x="13949" y="1772"/>
                  </a:lnTo>
                  <a:lnTo>
                    <a:pt x="14613" y="1108"/>
                  </a:lnTo>
                  <a:lnTo>
                    <a:pt x="14170" y="665"/>
                  </a:lnTo>
                  <a:lnTo>
                    <a:pt x="13580" y="296"/>
                  </a:lnTo>
                  <a:lnTo>
                    <a:pt x="12989" y="149"/>
                  </a:lnTo>
                  <a:lnTo>
                    <a:pt x="12325" y="75"/>
                  </a:lnTo>
                  <a:close/>
                  <a:moveTo>
                    <a:pt x="27380" y="1920"/>
                  </a:moveTo>
                  <a:lnTo>
                    <a:pt x="26790" y="1994"/>
                  </a:lnTo>
                  <a:lnTo>
                    <a:pt x="26273" y="2215"/>
                  </a:lnTo>
                  <a:lnTo>
                    <a:pt x="25830" y="2510"/>
                  </a:lnTo>
                  <a:lnTo>
                    <a:pt x="25535" y="2953"/>
                  </a:lnTo>
                  <a:lnTo>
                    <a:pt x="25314" y="3469"/>
                  </a:lnTo>
                  <a:lnTo>
                    <a:pt x="25240" y="3986"/>
                  </a:lnTo>
                  <a:lnTo>
                    <a:pt x="25314" y="4576"/>
                  </a:lnTo>
                  <a:lnTo>
                    <a:pt x="25535" y="5093"/>
                  </a:lnTo>
                  <a:lnTo>
                    <a:pt x="25830" y="5536"/>
                  </a:lnTo>
                  <a:lnTo>
                    <a:pt x="26273" y="5831"/>
                  </a:lnTo>
                  <a:lnTo>
                    <a:pt x="26790" y="6052"/>
                  </a:lnTo>
                  <a:lnTo>
                    <a:pt x="27380" y="6126"/>
                  </a:lnTo>
                  <a:lnTo>
                    <a:pt x="27897" y="6052"/>
                  </a:lnTo>
                  <a:lnTo>
                    <a:pt x="28413" y="5831"/>
                  </a:lnTo>
                  <a:lnTo>
                    <a:pt x="28856" y="5536"/>
                  </a:lnTo>
                  <a:lnTo>
                    <a:pt x="29225" y="5093"/>
                  </a:lnTo>
                  <a:lnTo>
                    <a:pt x="29373" y="4576"/>
                  </a:lnTo>
                  <a:lnTo>
                    <a:pt x="29446" y="3986"/>
                  </a:lnTo>
                  <a:lnTo>
                    <a:pt x="29373" y="3469"/>
                  </a:lnTo>
                  <a:lnTo>
                    <a:pt x="29225" y="2953"/>
                  </a:lnTo>
                  <a:lnTo>
                    <a:pt x="28856" y="2510"/>
                  </a:lnTo>
                  <a:lnTo>
                    <a:pt x="28413" y="2215"/>
                  </a:lnTo>
                  <a:lnTo>
                    <a:pt x="27897" y="1994"/>
                  </a:lnTo>
                  <a:lnTo>
                    <a:pt x="27380" y="1920"/>
                  </a:lnTo>
                  <a:close/>
                  <a:moveTo>
                    <a:pt x="31956" y="1920"/>
                  </a:moveTo>
                  <a:lnTo>
                    <a:pt x="31365" y="1994"/>
                  </a:lnTo>
                  <a:lnTo>
                    <a:pt x="30849" y="2215"/>
                  </a:lnTo>
                  <a:lnTo>
                    <a:pt x="30406" y="2510"/>
                  </a:lnTo>
                  <a:lnTo>
                    <a:pt x="30111" y="2953"/>
                  </a:lnTo>
                  <a:lnTo>
                    <a:pt x="29889" y="3469"/>
                  </a:lnTo>
                  <a:lnTo>
                    <a:pt x="29815" y="3986"/>
                  </a:lnTo>
                  <a:lnTo>
                    <a:pt x="29889" y="4576"/>
                  </a:lnTo>
                  <a:lnTo>
                    <a:pt x="30111" y="5093"/>
                  </a:lnTo>
                  <a:lnTo>
                    <a:pt x="30406" y="5536"/>
                  </a:lnTo>
                  <a:lnTo>
                    <a:pt x="30849" y="5831"/>
                  </a:lnTo>
                  <a:lnTo>
                    <a:pt x="31365" y="6052"/>
                  </a:lnTo>
                  <a:lnTo>
                    <a:pt x="31956" y="6126"/>
                  </a:lnTo>
                  <a:lnTo>
                    <a:pt x="32546" y="6052"/>
                  </a:lnTo>
                  <a:lnTo>
                    <a:pt x="32989" y="5831"/>
                  </a:lnTo>
                  <a:lnTo>
                    <a:pt x="33432" y="5536"/>
                  </a:lnTo>
                  <a:lnTo>
                    <a:pt x="33801" y="5093"/>
                  </a:lnTo>
                  <a:lnTo>
                    <a:pt x="34022" y="4576"/>
                  </a:lnTo>
                  <a:lnTo>
                    <a:pt x="34096" y="3986"/>
                  </a:lnTo>
                  <a:lnTo>
                    <a:pt x="34022" y="3469"/>
                  </a:lnTo>
                  <a:lnTo>
                    <a:pt x="33801" y="2953"/>
                  </a:lnTo>
                  <a:lnTo>
                    <a:pt x="33432" y="2510"/>
                  </a:lnTo>
                  <a:lnTo>
                    <a:pt x="32989" y="2215"/>
                  </a:lnTo>
                  <a:lnTo>
                    <a:pt x="32546" y="1994"/>
                  </a:lnTo>
                  <a:lnTo>
                    <a:pt x="31956" y="1920"/>
                  </a:lnTo>
                  <a:close/>
                  <a:moveTo>
                    <a:pt x="37417" y="1920"/>
                  </a:moveTo>
                  <a:lnTo>
                    <a:pt x="37048" y="2067"/>
                  </a:lnTo>
                  <a:lnTo>
                    <a:pt x="36753" y="2215"/>
                  </a:lnTo>
                  <a:lnTo>
                    <a:pt x="36531" y="2510"/>
                  </a:lnTo>
                  <a:lnTo>
                    <a:pt x="36384" y="2805"/>
                  </a:lnTo>
                  <a:lnTo>
                    <a:pt x="36310" y="3174"/>
                  </a:lnTo>
                  <a:lnTo>
                    <a:pt x="36384" y="3469"/>
                  </a:lnTo>
                  <a:lnTo>
                    <a:pt x="36531" y="3765"/>
                  </a:lnTo>
                  <a:lnTo>
                    <a:pt x="36679" y="3986"/>
                  </a:lnTo>
                  <a:lnTo>
                    <a:pt x="36900" y="4134"/>
                  </a:lnTo>
                  <a:lnTo>
                    <a:pt x="37417" y="4355"/>
                  </a:lnTo>
                  <a:lnTo>
                    <a:pt x="37933" y="4503"/>
                  </a:lnTo>
                  <a:lnTo>
                    <a:pt x="38302" y="4650"/>
                  </a:lnTo>
                  <a:lnTo>
                    <a:pt x="38376" y="4798"/>
                  </a:lnTo>
                  <a:lnTo>
                    <a:pt x="38450" y="4945"/>
                  </a:lnTo>
                  <a:lnTo>
                    <a:pt x="38376" y="5093"/>
                  </a:lnTo>
                  <a:lnTo>
                    <a:pt x="38302" y="5167"/>
                  </a:lnTo>
                  <a:lnTo>
                    <a:pt x="38081" y="5241"/>
                  </a:lnTo>
                  <a:lnTo>
                    <a:pt x="37786" y="5314"/>
                  </a:lnTo>
                  <a:lnTo>
                    <a:pt x="37491" y="5241"/>
                  </a:lnTo>
                  <a:lnTo>
                    <a:pt x="37195" y="5167"/>
                  </a:lnTo>
                  <a:lnTo>
                    <a:pt x="36900" y="5019"/>
                  </a:lnTo>
                  <a:lnTo>
                    <a:pt x="36679" y="4798"/>
                  </a:lnTo>
                  <a:lnTo>
                    <a:pt x="36088" y="5388"/>
                  </a:lnTo>
                  <a:lnTo>
                    <a:pt x="36310" y="5610"/>
                  </a:lnTo>
                  <a:lnTo>
                    <a:pt x="36605" y="5831"/>
                  </a:lnTo>
                  <a:lnTo>
                    <a:pt x="37122" y="6052"/>
                  </a:lnTo>
                  <a:lnTo>
                    <a:pt x="37786" y="6126"/>
                  </a:lnTo>
                  <a:lnTo>
                    <a:pt x="38155" y="6126"/>
                  </a:lnTo>
                  <a:lnTo>
                    <a:pt x="38450" y="6052"/>
                  </a:lnTo>
                  <a:lnTo>
                    <a:pt x="38671" y="5979"/>
                  </a:lnTo>
                  <a:lnTo>
                    <a:pt x="38893" y="5757"/>
                  </a:lnTo>
                  <a:lnTo>
                    <a:pt x="39114" y="5610"/>
                  </a:lnTo>
                  <a:lnTo>
                    <a:pt x="39262" y="5388"/>
                  </a:lnTo>
                  <a:lnTo>
                    <a:pt x="39336" y="5167"/>
                  </a:lnTo>
                  <a:lnTo>
                    <a:pt x="39336" y="4872"/>
                  </a:lnTo>
                  <a:lnTo>
                    <a:pt x="39262" y="4503"/>
                  </a:lnTo>
                  <a:lnTo>
                    <a:pt x="39188" y="4281"/>
                  </a:lnTo>
                  <a:lnTo>
                    <a:pt x="39040" y="4060"/>
                  </a:lnTo>
                  <a:lnTo>
                    <a:pt x="38819" y="3912"/>
                  </a:lnTo>
                  <a:lnTo>
                    <a:pt x="38302" y="3691"/>
                  </a:lnTo>
                  <a:lnTo>
                    <a:pt x="37786" y="3543"/>
                  </a:lnTo>
                  <a:lnTo>
                    <a:pt x="37417" y="3322"/>
                  </a:lnTo>
                  <a:lnTo>
                    <a:pt x="37269" y="3248"/>
                  </a:lnTo>
                  <a:lnTo>
                    <a:pt x="37195" y="3100"/>
                  </a:lnTo>
                  <a:lnTo>
                    <a:pt x="37269" y="2953"/>
                  </a:lnTo>
                  <a:lnTo>
                    <a:pt x="37417" y="2805"/>
                  </a:lnTo>
                  <a:lnTo>
                    <a:pt x="37564" y="2805"/>
                  </a:lnTo>
                  <a:lnTo>
                    <a:pt x="37786" y="2731"/>
                  </a:lnTo>
                  <a:lnTo>
                    <a:pt x="38081" y="2805"/>
                  </a:lnTo>
                  <a:lnTo>
                    <a:pt x="38302" y="2879"/>
                  </a:lnTo>
                  <a:lnTo>
                    <a:pt x="38524" y="3027"/>
                  </a:lnTo>
                  <a:lnTo>
                    <a:pt x="38745" y="3174"/>
                  </a:lnTo>
                  <a:lnTo>
                    <a:pt x="39336" y="2584"/>
                  </a:lnTo>
                  <a:lnTo>
                    <a:pt x="39040" y="2289"/>
                  </a:lnTo>
                  <a:lnTo>
                    <a:pt x="38671" y="2067"/>
                  </a:lnTo>
                  <a:lnTo>
                    <a:pt x="38302" y="1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2821075" y="557725"/>
              <a:ext cx="4560825" cy="18475"/>
            </a:xfrm>
            <a:custGeom>
              <a:rect b="b" l="l" r="r" t="t"/>
              <a:pathLst>
                <a:path extrusionOk="0" h="739" w="182433">
                  <a:moveTo>
                    <a:pt x="1" y="1"/>
                  </a:moveTo>
                  <a:lnTo>
                    <a:pt x="1" y="739"/>
                  </a:lnTo>
                  <a:lnTo>
                    <a:pt x="182432" y="739"/>
                  </a:lnTo>
                  <a:lnTo>
                    <a:pt x="182432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1134775" y="373250"/>
              <a:ext cx="496325" cy="99650"/>
            </a:xfrm>
            <a:custGeom>
              <a:rect b="b" l="l" r="r" t="t"/>
              <a:pathLst>
                <a:path extrusionOk="0" h="3986" w="19853">
                  <a:moveTo>
                    <a:pt x="13063" y="1550"/>
                  </a:moveTo>
                  <a:lnTo>
                    <a:pt x="13358" y="1624"/>
                  </a:lnTo>
                  <a:lnTo>
                    <a:pt x="13506" y="1771"/>
                  </a:lnTo>
                  <a:lnTo>
                    <a:pt x="13653" y="1993"/>
                  </a:lnTo>
                  <a:lnTo>
                    <a:pt x="13727" y="2288"/>
                  </a:lnTo>
                  <a:lnTo>
                    <a:pt x="12325" y="2288"/>
                  </a:lnTo>
                  <a:lnTo>
                    <a:pt x="12472" y="1993"/>
                  </a:lnTo>
                  <a:lnTo>
                    <a:pt x="12546" y="1771"/>
                  </a:lnTo>
                  <a:lnTo>
                    <a:pt x="12768" y="1624"/>
                  </a:lnTo>
                  <a:lnTo>
                    <a:pt x="13063" y="1550"/>
                  </a:lnTo>
                  <a:close/>
                  <a:moveTo>
                    <a:pt x="5535" y="1624"/>
                  </a:moveTo>
                  <a:lnTo>
                    <a:pt x="5830" y="1697"/>
                  </a:lnTo>
                  <a:lnTo>
                    <a:pt x="6052" y="1845"/>
                  </a:lnTo>
                  <a:lnTo>
                    <a:pt x="6199" y="2140"/>
                  </a:lnTo>
                  <a:lnTo>
                    <a:pt x="6273" y="2583"/>
                  </a:lnTo>
                  <a:lnTo>
                    <a:pt x="6199" y="2952"/>
                  </a:lnTo>
                  <a:lnTo>
                    <a:pt x="6052" y="3247"/>
                  </a:lnTo>
                  <a:lnTo>
                    <a:pt x="5830" y="3469"/>
                  </a:lnTo>
                  <a:lnTo>
                    <a:pt x="5166" y="3469"/>
                  </a:lnTo>
                  <a:lnTo>
                    <a:pt x="4945" y="3247"/>
                  </a:lnTo>
                  <a:lnTo>
                    <a:pt x="4797" y="2952"/>
                  </a:lnTo>
                  <a:lnTo>
                    <a:pt x="4797" y="2583"/>
                  </a:lnTo>
                  <a:lnTo>
                    <a:pt x="4797" y="2140"/>
                  </a:lnTo>
                  <a:lnTo>
                    <a:pt x="4945" y="1845"/>
                  </a:lnTo>
                  <a:lnTo>
                    <a:pt x="5166" y="1697"/>
                  </a:lnTo>
                  <a:lnTo>
                    <a:pt x="5535" y="1624"/>
                  </a:lnTo>
                  <a:close/>
                  <a:moveTo>
                    <a:pt x="18967" y="1624"/>
                  </a:moveTo>
                  <a:lnTo>
                    <a:pt x="19262" y="1845"/>
                  </a:lnTo>
                  <a:lnTo>
                    <a:pt x="19262" y="3100"/>
                  </a:lnTo>
                  <a:lnTo>
                    <a:pt x="18967" y="3395"/>
                  </a:lnTo>
                  <a:lnTo>
                    <a:pt x="18745" y="3469"/>
                  </a:lnTo>
                  <a:lnTo>
                    <a:pt x="18303" y="3469"/>
                  </a:lnTo>
                  <a:lnTo>
                    <a:pt x="18155" y="3247"/>
                  </a:lnTo>
                  <a:lnTo>
                    <a:pt x="18007" y="3026"/>
                  </a:lnTo>
                  <a:lnTo>
                    <a:pt x="17934" y="2583"/>
                  </a:lnTo>
                  <a:lnTo>
                    <a:pt x="18007" y="2140"/>
                  </a:lnTo>
                  <a:lnTo>
                    <a:pt x="18155" y="1845"/>
                  </a:lnTo>
                  <a:lnTo>
                    <a:pt x="18376" y="1624"/>
                  </a:lnTo>
                  <a:close/>
                  <a:moveTo>
                    <a:pt x="0" y="74"/>
                  </a:moveTo>
                  <a:lnTo>
                    <a:pt x="0" y="3911"/>
                  </a:lnTo>
                  <a:lnTo>
                    <a:pt x="665" y="3911"/>
                  </a:lnTo>
                  <a:lnTo>
                    <a:pt x="665" y="2288"/>
                  </a:lnTo>
                  <a:lnTo>
                    <a:pt x="2141" y="2288"/>
                  </a:lnTo>
                  <a:lnTo>
                    <a:pt x="2141" y="1845"/>
                  </a:lnTo>
                  <a:lnTo>
                    <a:pt x="665" y="1845"/>
                  </a:lnTo>
                  <a:lnTo>
                    <a:pt x="665" y="590"/>
                  </a:lnTo>
                  <a:lnTo>
                    <a:pt x="2362" y="590"/>
                  </a:lnTo>
                  <a:lnTo>
                    <a:pt x="2362" y="74"/>
                  </a:lnTo>
                  <a:close/>
                  <a:moveTo>
                    <a:pt x="2583" y="1181"/>
                  </a:moveTo>
                  <a:lnTo>
                    <a:pt x="2583" y="3911"/>
                  </a:lnTo>
                  <a:lnTo>
                    <a:pt x="3174" y="3911"/>
                  </a:lnTo>
                  <a:lnTo>
                    <a:pt x="3174" y="2214"/>
                  </a:lnTo>
                  <a:lnTo>
                    <a:pt x="3248" y="1993"/>
                  </a:lnTo>
                  <a:lnTo>
                    <a:pt x="3395" y="1845"/>
                  </a:lnTo>
                  <a:lnTo>
                    <a:pt x="3543" y="1771"/>
                  </a:lnTo>
                  <a:lnTo>
                    <a:pt x="3764" y="1697"/>
                  </a:lnTo>
                  <a:lnTo>
                    <a:pt x="3912" y="1697"/>
                  </a:lnTo>
                  <a:lnTo>
                    <a:pt x="4059" y="1771"/>
                  </a:lnTo>
                  <a:lnTo>
                    <a:pt x="4059" y="1697"/>
                  </a:lnTo>
                  <a:lnTo>
                    <a:pt x="4133" y="1697"/>
                  </a:lnTo>
                  <a:lnTo>
                    <a:pt x="4133" y="1255"/>
                  </a:lnTo>
                  <a:lnTo>
                    <a:pt x="4059" y="1181"/>
                  </a:lnTo>
                  <a:lnTo>
                    <a:pt x="3617" y="1181"/>
                  </a:lnTo>
                  <a:lnTo>
                    <a:pt x="3469" y="1328"/>
                  </a:lnTo>
                  <a:lnTo>
                    <a:pt x="3248" y="1476"/>
                  </a:lnTo>
                  <a:lnTo>
                    <a:pt x="3100" y="1697"/>
                  </a:lnTo>
                  <a:lnTo>
                    <a:pt x="3100" y="1328"/>
                  </a:lnTo>
                  <a:lnTo>
                    <a:pt x="3026" y="1255"/>
                  </a:lnTo>
                  <a:lnTo>
                    <a:pt x="2952" y="1181"/>
                  </a:lnTo>
                  <a:close/>
                  <a:moveTo>
                    <a:pt x="7306" y="1181"/>
                  </a:moveTo>
                  <a:lnTo>
                    <a:pt x="7306" y="3911"/>
                  </a:lnTo>
                  <a:lnTo>
                    <a:pt x="7823" y="3911"/>
                  </a:lnTo>
                  <a:lnTo>
                    <a:pt x="7823" y="1919"/>
                  </a:lnTo>
                  <a:lnTo>
                    <a:pt x="8118" y="1697"/>
                  </a:lnTo>
                  <a:lnTo>
                    <a:pt x="8340" y="1624"/>
                  </a:lnTo>
                  <a:lnTo>
                    <a:pt x="8709" y="1624"/>
                  </a:lnTo>
                  <a:lnTo>
                    <a:pt x="8856" y="1771"/>
                  </a:lnTo>
                  <a:lnTo>
                    <a:pt x="9004" y="1919"/>
                  </a:lnTo>
                  <a:lnTo>
                    <a:pt x="9004" y="2214"/>
                  </a:lnTo>
                  <a:lnTo>
                    <a:pt x="9004" y="3911"/>
                  </a:lnTo>
                  <a:lnTo>
                    <a:pt x="9594" y="3911"/>
                  </a:lnTo>
                  <a:lnTo>
                    <a:pt x="9594" y="2214"/>
                  </a:lnTo>
                  <a:lnTo>
                    <a:pt x="9520" y="1771"/>
                  </a:lnTo>
                  <a:lnTo>
                    <a:pt x="9373" y="1476"/>
                  </a:lnTo>
                  <a:lnTo>
                    <a:pt x="9078" y="1255"/>
                  </a:lnTo>
                  <a:lnTo>
                    <a:pt x="8709" y="1181"/>
                  </a:lnTo>
                  <a:lnTo>
                    <a:pt x="8413" y="1181"/>
                  </a:lnTo>
                  <a:lnTo>
                    <a:pt x="8192" y="1255"/>
                  </a:lnTo>
                  <a:lnTo>
                    <a:pt x="7971" y="1402"/>
                  </a:lnTo>
                  <a:lnTo>
                    <a:pt x="7823" y="1550"/>
                  </a:lnTo>
                  <a:lnTo>
                    <a:pt x="7749" y="1328"/>
                  </a:lnTo>
                  <a:lnTo>
                    <a:pt x="7749" y="1255"/>
                  </a:lnTo>
                  <a:lnTo>
                    <a:pt x="7602" y="1181"/>
                  </a:lnTo>
                  <a:close/>
                  <a:moveTo>
                    <a:pt x="14613" y="1181"/>
                  </a:moveTo>
                  <a:lnTo>
                    <a:pt x="14613" y="3911"/>
                  </a:lnTo>
                  <a:lnTo>
                    <a:pt x="15203" y="3911"/>
                  </a:lnTo>
                  <a:lnTo>
                    <a:pt x="15203" y="1919"/>
                  </a:lnTo>
                  <a:lnTo>
                    <a:pt x="15498" y="1697"/>
                  </a:lnTo>
                  <a:lnTo>
                    <a:pt x="15720" y="1624"/>
                  </a:lnTo>
                  <a:lnTo>
                    <a:pt x="16089" y="1624"/>
                  </a:lnTo>
                  <a:lnTo>
                    <a:pt x="16236" y="1771"/>
                  </a:lnTo>
                  <a:lnTo>
                    <a:pt x="16384" y="1919"/>
                  </a:lnTo>
                  <a:lnTo>
                    <a:pt x="16384" y="2214"/>
                  </a:lnTo>
                  <a:lnTo>
                    <a:pt x="16384" y="3911"/>
                  </a:lnTo>
                  <a:lnTo>
                    <a:pt x="16974" y="3911"/>
                  </a:lnTo>
                  <a:lnTo>
                    <a:pt x="16974" y="2214"/>
                  </a:lnTo>
                  <a:lnTo>
                    <a:pt x="16900" y="1771"/>
                  </a:lnTo>
                  <a:lnTo>
                    <a:pt x="16753" y="1476"/>
                  </a:lnTo>
                  <a:lnTo>
                    <a:pt x="16458" y="1255"/>
                  </a:lnTo>
                  <a:lnTo>
                    <a:pt x="16015" y="1181"/>
                  </a:lnTo>
                  <a:lnTo>
                    <a:pt x="15793" y="1181"/>
                  </a:lnTo>
                  <a:lnTo>
                    <a:pt x="15572" y="1255"/>
                  </a:lnTo>
                  <a:lnTo>
                    <a:pt x="15351" y="1402"/>
                  </a:lnTo>
                  <a:lnTo>
                    <a:pt x="15203" y="1550"/>
                  </a:lnTo>
                  <a:lnTo>
                    <a:pt x="15129" y="1328"/>
                  </a:lnTo>
                  <a:lnTo>
                    <a:pt x="15055" y="1255"/>
                  </a:lnTo>
                  <a:lnTo>
                    <a:pt x="14982" y="1181"/>
                  </a:lnTo>
                  <a:close/>
                  <a:moveTo>
                    <a:pt x="5240" y="1181"/>
                  </a:moveTo>
                  <a:lnTo>
                    <a:pt x="4945" y="1255"/>
                  </a:lnTo>
                  <a:lnTo>
                    <a:pt x="4723" y="1402"/>
                  </a:lnTo>
                  <a:lnTo>
                    <a:pt x="4576" y="1550"/>
                  </a:lnTo>
                  <a:lnTo>
                    <a:pt x="4428" y="1771"/>
                  </a:lnTo>
                  <a:lnTo>
                    <a:pt x="4281" y="1993"/>
                  </a:lnTo>
                  <a:lnTo>
                    <a:pt x="4207" y="2214"/>
                  </a:lnTo>
                  <a:lnTo>
                    <a:pt x="4207" y="2583"/>
                  </a:lnTo>
                  <a:lnTo>
                    <a:pt x="4207" y="2878"/>
                  </a:lnTo>
                  <a:lnTo>
                    <a:pt x="4281" y="3100"/>
                  </a:lnTo>
                  <a:lnTo>
                    <a:pt x="4428" y="3395"/>
                  </a:lnTo>
                  <a:lnTo>
                    <a:pt x="4576" y="3542"/>
                  </a:lnTo>
                  <a:lnTo>
                    <a:pt x="4723" y="3764"/>
                  </a:lnTo>
                  <a:lnTo>
                    <a:pt x="4945" y="3838"/>
                  </a:lnTo>
                  <a:lnTo>
                    <a:pt x="5240" y="3911"/>
                  </a:lnTo>
                  <a:lnTo>
                    <a:pt x="5535" y="3985"/>
                  </a:lnTo>
                  <a:lnTo>
                    <a:pt x="5830" y="3911"/>
                  </a:lnTo>
                  <a:lnTo>
                    <a:pt x="6052" y="3838"/>
                  </a:lnTo>
                  <a:lnTo>
                    <a:pt x="6273" y="3764"/>
                  </a:lnTo>
                  <a:lnTo>
                    <a:pt x="6495" y="3542"/>
                  </a:lnTo>
                  <a:lnTo>
                    <a:pt x="6642" y="3395"/>
                  </a:lnTo>
                  <a:lnTo>
                    <a:pt x="6716" y="3100"/>
                  </a:lnTo>
                  <a:lnTo>
                    <a:pt x="6790" y="2878"/>
                  </a:lnTo>
                  <a:lnTo>
                    <a:pt x="6864" y="2583"/>
                  </a:lnTo>
                  <a:lnTo>
                    <a:pt x="6790" y="2214"/>
                  </a:lnTo>
                  <a:lnTo>
                    <a:pt x="6716" y="1993"/>
                  </a:lnTo>
                  <a:lnTo>
                    <a:pt x="6642" y="1771"/>
                  </a:lnTo>
                  <a:lnTo>
                    <a:pt x="6495" y="1550"/>
                  </a:lnTo>
                  <a:lnTo>
                    <a:pt x="6273" y="1402"/>
                  </a:lnTo>
                  <a:lnTo>
                    <a:pt x="6052" y="1255"/>
                  </a:lnTo>
                  <a:lnTo>
                    <a:pt x="5830" y="1181"/>
                  </a:lnTo>
                  <a:close/>
                  <a:moveTo>
                    <a:pt x="10480" y="369"/>
                  </a:moveTo>
                  <a:lnTo>
                    <a:pt x="10406" y="443"/>
                  </a:lnTo>
                  <a:lnTo>
                    <a:pt x="10332" y="1255"/>
                  </a:lnTo>
                  <a:lnTo>
                    <a:pt x="9889" y="1328"/>
                  </a:lnTo>
                  <a:lnTo>
                    <a:pt x="9889" y="1550"/>
                  </a:lnTo>
                  <a:lnTo>
                    <a:pt x="9889" y="1624"/>
                  </a:lnTo>
                  <a:lnTo>
                    <a:pt x="10258" y="1624"/>
                  </a:lnTo>
                  <a:lnTo>
                    <a:pt x="10258" y="3247"/>
                  </a:lnTo>
                  <a:lnTo>
                    <a:pt x="10332" y="3542"/>
                  </a:lnTo>
                  <a:lnTo>
                    <a:pt x="10480" y="3764"/>
                  </a:lnTo>
                  <a:lnTo>
                    <a:pt x="10701" y="3911"/>
                  </a:lnTo>
                  <a:lnTo>
                    <a:pt x="10996" y="3985"/>
                  </a:lnTo>
                  <a:lnTo>
                    <a:pt x="11365" y="3911"/>
                  </a:lnTo>
                  <a:lnTo>
                    <a:pt x="11661" y="3690"/>
                  </a:lnTo>
                  <a:lnTo>
                    <a:pt x="11513" y="3469"/>
                  </a:lnTo>
                  <a:lnTo>
                    <a:pt x="11439" y="3395"/>
                  </a:lnTo>
                  <a:lnTo>
                    <a:pt x="11365" y="3395"/>
                  </a:lnTo>
                  <a:lnTo>
                    <a:pt x="11292" y="3469"/>
                  </a:lnTo>
                  <a:lnTo>
                    <a:pt x="10996" y="3469"/>
                  </a:lnTo>
                  <a:lnTo>
                    <a:pt x="10923" y="3395"/>
                  </a:lnTo>
                  <a:lnTo>
                    <a:pt x="10849" y="3321"/>
                  </a:lnTo>
                  <a:lnTo>
                    <a:pt x="10849" y="3173"/>
                  </a:lnTo>
                  <a:lnTo>
                    <a:pt x="10849" y="1624"/>
                  </a:lnTo>
                  <a:lnTo>
                    <a:pt x="11587" y="1624"/>
                  </a:lnTo>
                  <a:lnTo>
                    <a:pt x="11587" y="1255"/>
                  </a:lnTo>
                  <a:lnTo>
                    <a:pt x="10849" y="1255"/>
                  </a:lnTo>
                  <a:lnTo>
                    <a:pt x="10849" y="369"/>
                  </a:lnTo>
                  <a:close/>
                  <a:moveTo>
                    <a:pt x="12768" y="1181"/>
                  </a:moveTo>
                  <a:lnTo>
                    <a:pt x="12546" y="1255"/>
                  </a:lnTo>
                  <a:lnTo>
                    <a:pt x="12325" y="1402"/>
                  </a:lnTo>
                  <a:lnTo>
                    <a:pt x="12103" y="1550"/>
                  </a:lnTo>
                  <a:lnTo>
                    <a:pt x="11956" y="1771"/>
                  </a:lnTo>
                  <a:lnTo>
                    <a:pt x="11882" y="1993"/>
                  </a:lnTo>
                  <a:lnTo>
                    <a:pt x="11808" y="2214"/>
                  </a:lnTo>
                  <a:lnTo>
                    <a:pt x="11808" y="2509"/>
                  </a:lnTo>
                  <a:lnTo>
                    <a:pt x="11808" y="2804"/>
                  </a:lnTo>
                  <a:lnTo>
                    <a:pt x="11882" y="3100"/>
                  </a:lnTo>
                  <a:lnTo>
                    <a:pt x="11956" y="3395"/>
                  </a:lnTo>
                  <a:lnTo>
                    <a:pt x="12177" y="3616"/>
                  </a:lnTo>
                  <a:lnTo>
                    <a:pt x="12325" y="3764"/>
                  </a:lnTo>
                  <a:lnTo>
                    <a:pt x="12546" y="3838"/>
                  </a:lnTo>
                  <a:lnTo>
                    <a:pt x="12841" y="3911"/>
                  </a:lnTo>
                  <a:lnTo>
                    <a:pt x="13063" y="3985"/>
                  </a:lnTo>
                  <a:lnTo>
                    <a:pt x="13358" y="3911"/>
                  </a:lnTo>
                  <a:lnTo>
                    <a:pt x="13653" y="3838"/>
                  </a:lnTo>
                  <a:lnTo>
                    <a:pt x="13948" y="3690"/>
                  </a:lnTo>
                  <a:lnTo>
                    <a:pt x="14170" y="3542"/>
                  </a:lnTo>
                  <a:lnTo>
                    <a:pt x="14022" y="3321"/>
                  </a:lnTo>
                  <a:lnTo>
                    <a:pt x="13875" y="3247"/>
                  </a:lnTo>
                  <a:lnTo>
                    <a:pt x="13801" y="3321"/>
                  </a:lnTo>
                  <a:lnTo>
                    <a:pt x="13653" y="3395"/>
                  </a:lnTo>
                  <a:lnTo>
                    <a:pt x="13432" y="3469"/>
                  </a:lnTo>
                  <a:lnTo>
                    <a:pt x="12841" y="3469"/>
                  </a:lnTo>
                  <a:lnTo>
                    <a:pt x="12546" y="3247"/>
                  </a:lnTo>
                  <a:lnTo>
                    <a:pt x="12399" y="3026"/>
                  </a:lnTo>
                  <a:lnTo>
                    <a:pt x="12325" y="2583"/>
                  </a:lnTo>
                  <a:lnTo>
                    <a:pt x="14170" y="2583"/>
                  </a:lnTo>
                  <a:lnTo>
                    <a:pt x="14244" y="2362"/>
                  </a:lnTo>
                  <a:lnTo>
                    <a:pt x="14170" y="2140"/>
                  </a:lnTo>
                  <a:lnTo>
                    <a:pt x="14096" y="1845"/>
                  </a:lnTo>
                  <a:lnTo>
                    <a:pt x="14022" y="1624"/>
                  </a:lnTo>
                  <a:lnTo>
                    <a:pt x="13875" y="1476"/>
                  </a:lnTo>
                  <a:lnTo>
                    <a:pt x="13727" y="1328"/>
                  </a:lnTo>
                  <a:lnTo>
                    <a:pt x="13506" y="1255"/>
                  </a:lnTo>
                  <a:lnTo>
                    <a:pt x="13063" y="1181"/>
                  </a:lnTo>
                  <a:close/>
                  <a:moveTo>
                    <a:pt x="19262" y="0"/>
                  </a:moveTo>
                  <a:lnTo>
                    <a:pt x="19262" y="1402"/>
                  </a:lnTo>
                  <a:lnTo>
                    <a:pt x="18967" y="1255"/>
                  </a:lnTo>
                  <a:lnTo>
                    <a:pt x="18745" y="1181"/>
                  </a:lnTo>
                  <a:lnTo>
                    <a:pt x="18303" y="1181"/>
                  </a:lnTo>
                  <a:lnTo>
                    <a:pt x="18081" y="1255"/>
                  </a:lnTo>
                  <a:lnTo>
                    <a:pt x="17860" y="1402"/>
                  </a:lnTo>
                  <a:lnTo>
                    <a:pt x="17712" y="1550"/>
                  </a:lnTo>
                  <a:lnTo>
                    <a:pt x="17565" y="1771"/>
                  </a:lnTo>
                  <a:lnTo>
                    <a:pt x="17417" y="1993"/>
                  </a:lnTo>
                  <a:lnTo>
                    <a:pt x="17343" y="2583"/>
                  </a:lnTo>
                  <a:lnTo>
                    <a:pt x="17417" y="3173"/>
                  </a:lnTo>
                  <a:lnTo>
                    <a:pt x="17638" y="3616"/>
                  </a:lnTo>
                  <a:lnTo>
                    <a:pt x="17786" y="3764"/>
                  </a:lnTo>
                  <a:lnTo>
                    <a:pt x="17934" y="3838"/>
                  </a:lnTo>
                  <a:lnTo>
                    <a:pt x="18155" y="3911"/>
                  </a:lnTo>
                  <a:lnTo>
                    <a:pt x="18376" y="3985"/>
                  </a:lnTo>
                  <a:lnTo>
                    <a:pt x="18672" y="3911"/>
                  </a:lnTo>
                  <a:lnTo>
                    <a:pt x="18893" y="3838"/>
                  </a:lnTo>
                  <a:lnTo>
                    <a:pt x="19114" y="3690"/>
                  </a:lnTo>
                  <a:lnTo>
                    <a:pt x="19262" y="3542"/>
                  </a:lnTo>
                  <a:lnTo>
                    <a:pt x="19336" y="3838"/>
                  </a:lnTo>
                  <a:lnTo>
                    <a:pt x="19410" y="3911"/>
                  </a:lnTo>
                  <a:lnTo>
                    <a:pt x="19852" y="3911"/>
                  </a:lnTo>
                  <a:lnTo>
                    <a:pt x="19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1254700" y="413825"/>
              <a:ext cx="36925" cy="46150"/>
            </a:xfrm>
            <a:custGeom>
              <a:rect b="b" l="l" r="r" t="t"/>
              <a:pathLst>
                <a:path extrusionOk="0" fill="none" h="1846" w="1477">
                  <a:moveTo>
                    <a:pt x="738" y="1846"/>
                  </a:moveTo>
                  <a:lnTo>
                    <a:pt x="738" y="1846"/>
                  </a:lnTo>
                  <a:lnTo>
                    <a:pt x="369" y="1846"/>
                  </a:lnTo>
                  <a:lnTo>
                    <a:pt x="148" y="1624"/>
                  </a:lnTo>
                  <a:lnTo>
                    <a:pt x="148" y="1624"/>
                  </a:lnTo>
                  <a:lnTo>
                    <a:pt x="0" y="1329"/>
                  </a:lnTo>
                  <a:lnTo>
                    <a:pt x="0" y="960"/>
                  </a:lnTo>
                  <a:lnTo>
                    <a:pt x="0" y="960"/>
                  </a:lnTo>
                  <a:lnTo>
                    <a:pt x="0" y="517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369" y="74"/>
                  </a:lnTo>
                  <a:lnTo>
                    <a:pt x="738" y="1"/>
                  </a:lnTo>
                  <a:lnTo>
                    <a:pt x="738" y="1"/>
                  </a:lnTo>
                  <a:lnTo>
                    <a:pt x="1033" y="74"/>
                  </a:lnTo>
                  <a:lnTo>
                    <a:pt x="1255" y="222"/>
                  </a:lnTo>
                  <a:lnTo>
                    <a:pt x="1255" y="222"/>
                  </a:lnTo>
                  <a:lnTo>
                    <a:pt x="1402" y="517"/>
                  </a:lnTo>
                  <a:lnTo>
                    <a:pt x="1476" y="960"/>
                  </a:lnTo>
                  <a:lnTo>
                    <a:pt x="1476" y="960"/>
                  </a:lnTo>
                  <a:lnTo>
                    <a:pt x="1402" y="1329"/>
                  </a:lnTo>
                  <a:lnTo>
                    <a:pt x="1255" y="1624"/>
                  </a:lnTo>
                  <a:lnTo>
                    <a:pt x="1255" y="1624"/>
                  </a:lnTo>
                  <a:lnTo>
                    <a:pt x="1033" y="1846"/>
                  </a:lnTo>
                  <a:lnTo>
                    <a:pt x="738" y="18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1239925" y="402750"/>
              <a:ext cx="66450" cy="70150"/>
            </a:xfrm>
            <a:custGeom>
              <a:rect b="b" l="l" r="r" t="t"/>
              <a:pathLst>
                <a:path extrusionOk="0" fill="none" h="2806" w="2658">
                  <a:moveTo>
                    <a:pt x="1329" y="1"/>
                  </a:moveTo>
                  <a:lnTo>
                    <a:pt x="1329" y="1"/>
                  </a:lnTo>
                  <a:lnTo>
                    <a:pt x="1034" y="1"/>
                  </a:lnTo>
                  <a:lnTo>
                    <a:pt x="739" y="75"/>
                  </a:lnTo>
                  <a:lnTo>
                    <a:pt x="739" y="75"/>
                  </a:lnTo>
                  <a:lnTo>
                    <a:pt x="517" y="222"/>
                  </a:lnTo>
                  <a:lnTo>
                    <a:pt x="370" y="370"/>
                  </a:lnTo>
                  <a:lnTo>
                    <a:pt x="370" y="370"/>
                  </a:lnTo>
                  <a:lnTo>
                    <a:pt x="222" y="591"/>
                  </a:lnTo>
                  <a:lnTo>
                    <a:pt x="75" y="813"/>
                  </a:lnTo>
                  <a:lnTo>
                    <a:pt x="75" y="813"/>
                  </a:lnTo>
                  <a:lnTo>
                    <a:pt x="1" y="1034"/>
                  </a:lnTo>
                  <a:lnTo>
                    <a:pt x="1" y="1403"/>
                  </a:lnTo>
                  <a:lnTo>
                    <a:pt x="1" y="1403"/>
                  </a:lnTo>
                  <a:lnTo>
                    <a:pt x="1" y="1698"/>
                  </a:lnTo>
                  <a:lnTo>
                    <a:pt x="75" y="1920"/>
                  </a:lnTo>
                  <a:lnTo>
                    <a:pt x="75" y="1920"/>
                  </a:lnTo>
                  <a:lnTo>
                    <a:pt x="222" y="2215"/>
                  </a:lnTo>
                  <a:lnTo>
                    <a:pt x="370" y="2362"/>
                  </a:lnTo>
                  <a:lnTo>
                    <a:pt x="370" y="2362"/>
                  </a:lnTo>
                  <a:lnTo>
                    <a:pt x="517" y="2584"/>
                  </a:lnTo>
                  <a:lnTo>
                    <a:pt x="739" y="2658"/>
                  </a:lnTo>
                  <a:lnTo>
                    <a:pt x="739" y="2658"/>
                  </a:lnTo>
                  <a:lnTo>
                    <a:pt x="1034" y="2731"/>
                  </a:lnTo>
                  <a:lnTo>
                    <a:pt x="1329" y="2805"/>
                  </a:lnTo>
                  <a:lnTo>
                    <a:pt x="1329" y="2805"/>
                  </a:lnTo>
                  <a:lnTo>
                    <a:pt x="1624" y="2731"/>
                  </a:lnTo>
                  <a:lnTo>
                    <a:pt x="1846" y="2658"/>
                  </a:lnTo>
                  <a:lnTo>
                    <a:pt x="1846" y="2658"/>
                  </a:lnTo>
                  <a:lnTo>
                    <a:pt x="2067" y="2584"/>
                  </a:lnTo>
                  <a:lnTo>
                    <a:pt x="2289" y="2362"/>
                  </a:lnTo>
                  <a:lnTo>
                    <a:pt x="2289" y="2362"/>
                  </a:lnTo>
                  <a:lnTo>
                    <a:pt x="2436" y="2215"/>
                  </a:lnTo>
                  <a:lnTo>
                    <a:pt x="2510" y="1920"/>
                  </a:lnTo>
                  <a:lnTo>
                    <a:pt x="2510" y="1920"/>
                  </a:lnTo>
                  <a:lnTo>
                    <a:pt x="2584" y="1698"/>
                  </a:lnTo>
                  <a:lnTo>
                    <a:pt x="2658" y="1403"/>
                  </a:lnTo>
                  <a:lnTo>
                    <a:pt x="2658" y="1403"/>
                  </a:lnTo>
                  <a:lnTo>
                    <a:pt x="2584" y="1034"/>
                  </a:lnTo>
                  <a:lnTo>
                    <a:pt x="2510" y="813"/>
                  </a:lnTo>
                  <a:lnTo>
                    <a:pt x="2510" y="813"/>
                  </a:lnTo>
                  <a:lnTo>
                    <a:pt x="2436" y="591"/>
                  </a:lnTo>
                  <a:lnTo>
                    <a:pt x="2289" y="370"/>
                  </a:lnTo>
                  <a:lnTo>
                    <a:pt x="2289" y="370"/>
                  </a:lnTo>
                  <a:lnTo>
                    <a:pt x="2067" y="222"/>
                  </a:lnTo>
                  <a:lnTo>
                    <a:pt x="1846" y="75"/>
                  </a:lnTo>
                  <a:lnTo>
                    <a:pt x="1846" y="75"/>
                  </a:lnTo>
                  <a:lnTo>
                    <a:pt x="1624" y="1"/>
                  </a:lnTo>
                  <a:lnTo>
                    <a:pt x="132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1442875" y="411975"/>
              <a:ext cx="35075" cy="18475"/>
            </a:xfrm>
            <a:custGeom>
              <a:rect b="b" l="l" r="r" t="t"/>
              <a:pathLst>
                <a:path extrusionOk="0" fill="none" h="739" w="1403">
                  <a:moveTo>
                    <a:pt x="1" y="739"/>
                  </a:moveTo>
                  <a:lnTo>
                    <a:pt x="1" y="739"/>
                  </a:lnTo>
                  <a:lnTo>
                    <a:pt x="148" y="444"/>
                  </a:lnTo>
                  <a:lnTo>
                    <a:pt x="222" y="222"/>
                  </a:lnTo>
                  <a:lnTo>
                    <a:pt x="222" y="222"/>
                  </a:lnTo>
                  <a:lnTo>
                    <a:pt x="444" y="75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1034" y="75"/>
                  </a:lnTo>
                  <a:lnTo>
                    <a:pt x="1034" y="75"/>
                  </a:lnTo>
                  <a:lnTo>
                    <a:pt x="1182" y="222"/>
                  </a:lnTo>
                  <a:lnTo>
                    <a:pt x="1182" y="222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403" y="739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1429975" y="402750"/>
              <a:ext cx="60900" cy="70150"/>
            </a:xfrm>
            <a:custGeom>
              <a:rect b="b" l="l" r="r" t="t"/>
              <a:pathLst>
                <a:path extrusionOk="0" fill="none" h="2806" w="2436">
                  <a:moveTo>
                    <a:pt x="1255" y="1"/>
                  </a:moveTo>
                  <a:lnTo>
                    <a:pt x="1255" y="1"/>
                  </a:lnTo>
                  <a:lnTo>
                    <a:pt x="960" y="1"/>
                  </a:lnTo>
                  <a:lnTo>
                    <a:pt x="738" y="75"/>
                  </a:lnTo>
                  <a:lnTo>
                    <a:pt x="738" y="75"/>
                  </a:lnTo>
                  <a:lnTo>
                    <a:pt x="517" y="222"/>
                  </a:lnTo>
                  <a:lnTo>
                    <a:pt x="295" y="370"/>
                  </a:lnTo>
                  <a:lnTo>
                    <a:pt x="295" y="370"/>
                  </a:lnTo>
                  <a:lnTo>
                    <a:pt x="148" y="591"/>
                  </a:lnTo>
                  <a:lnTo>
                    <a:pt x="74" y="813"/>
                  </a:lnTo>
                  <a:lnTo>
                    <a:pt x="74" y="813"/>
                  </a:lnTo>
                  <a:lnTo>
                    <a:pt x="0" y="1034"/>
                  </a:lnTo>
                  <a:lnTo>
                    <a:pt x="0" y="1329"/>
                  </a:lnTo>
                  <a:lnTo>
                    <a:pt x="0" y="1329"/>
                  </a:lnTo>
                  <a:lnTo>
                    <a:pt x="0" y="1624"/>
                  </a:lnTo>
                  <a:lnTo>
                    <a:pt x="74" y="1920"/>
                  </a:lnTo>
                  <a:lnTo>
                    <a:pt x="74" y="1920"/>
                  </a:lnTo>
                  <a:lnTo>
                    <a:pt x="148" y="2215"/>
                  </a:lnTo>
                  <a:lnTo>
                    <a:pt x="369" y="2436"/>
                  </a:lnTo>
                  <a:lnTo>
                    <a:pt x="369" y="2436"/>
                  </a:lnTo>
                  <a:lnTo>
                    <a:pt x="517" y="2584"/>
                  </a:lnTo>
                  <a:lnTo>
                    <a:pt x="738" y="2658"/>
                  </a:lnTo>
                  <a:lnTo>
                    <a:pt x="738" y="2658"/>
                  </a:lnTo>
                  <a:lnTo>
                    <a:pt x="1033" y="2731"/>
                  </a:lnTo>
                  <a:lnTo>
                    <a:pt x="1255" y="2805"/>
                  </a:lnTo>
                  <a:lnTo>
                    <a:pt x="1255" y="2805"/>
                  </a:lnTo>
                  <a:lnTo>
                    <a:pt x="1255" y="2805"/>
                  </a:lnTo>
                  <a:lnTo>
                    <a:pt x="1255" y="2805"/>
                  </a:lnTo>
                  <a:lnTo>
                    <a:pt x="1550" y="2731"/>
                  </a:lnTo>
                  <a:lnTo>
                    <a:pt x="1550" y="2731"/>
                  </a:lnTo>
                  <a:lnTo>
                    <a:pt x="1845" y="2658"/>
                  </a:lnTo>
                  <a:lnTo>
                    <a:pt x="1845" y="2658"/>
                  </a:lnTo>
                  <a:lnTo>
                    <a:pt x="2140" y="2510"/>
                  </a:lnTo>
                  <a:lnTo>
                    <a:pt x="2140" y="2510"/>
                  </a:lnTo>
                  <a:lnTo>
                    <a:pt x="2362" y="2362"/>
                  </a:lnTo>
                  <a:lnTo>
                    <a:pt x="2214" y="2141"/>
                  </a:lnTo>
                  <a:lnTo>
                    <a:pt x="2214" y="2141"/>
                  </a:lnTo>
                  <a:lnTo>
                    <a:pt x="2067" y="2067"/>
                  </a:lnTo>
                  <a:lnTo>
                    <a:pt x="2067" y="2067"/>
                  </a:lnTo>
                  <a:lnTo>
                    <a:pt x="1993" y="2141"/>
                  </a:lnTo>
                  <a:lnTo>
                    <a:pt x="1993" y="2141"/>
                  </a:lnTo>
                  <a:lnTo>
                    <a:pt x="1845" y="2215"/>
                  </a:lnTo>
                  <a:lnTo>
                    <a:pt x="1845" y="2215"/>
                  </a:lnTo>
                  <a:lnTo>
                    <a:pt x="1624" y="2289"/>
                  </a:lnTo>
                  <a:lnTo>
                    <a:pt x="1624" y="2289"/>
                  </a:lnTo>
                  <a:lnTo>
                    <a:pt x="1329" y="2289"/>
                  </a:lnTo>
                  <a:lnTo>
                    <a:pt x="1329" y="2289"/>
                  </a:lnTo>
                  <a:lnTo>
                    <a:pt x="1033" y="2289"/>
                  </a:lnTo>
                  <a:lnTo>
                    <a:pt x="1033" y="2289"/>
                  </a:lnTo>
                  <a:lnTo>
                    <a:pt x="738" y="2067"/>
                  </a:lnTo>
                  <a:lnTo>
                    <a:pt x="738" y="2067"/>
                  </a:lnTo>
                  <a:lnTo>
                    <a:pt x="591" y="1846"/>
                  </a:lnTo>
                  <a:lnTo>
                    <a:pt x="591" y="1846"/>
                  </a:lnTo>
                  <a:lnTo>
                    <a:pt x="517" y="1403"/>
                  </a:lnTo>
                  <a:lnTo>
                    <a:pt x="2288" y="1403"/>
                  </a:lnTo>
                  <a:lnTo>
                    <a:pt x="2288" y="1403"/>
                  </a:lnTo>
                  <a:lnTo>
                    <a:pt x="2362" y="1403"/>
                  </a:lnTo>
                  <a:lnTo>
                    <a:pt x="2362" y="1403"/>
                  </a:lnTo>
                  <a:lnTo>
                    <a:pt x="2436" y="1182"/>
                  </a:lnTo>
                  <a:lnTo>
                    <a:pt x="2436" y="1182"/>
                  </a:lnTo>
                  <a:lnTo>
                    <a:pt x="2362" y="960"/>
                  </a:lnTo>
                  <a:lnTo>
                    <a:pt x="2288" y="665"/>
                  </a:lnTo>
                  <a:lnTo>
                    <a:pt x="2288" y="665"/>
                  </a:lnTo>
                  <a:lnTo>
                    <a:pt x="2214" y="444"/>
                  </a:lnTo>
                  <a:lnTo>
                    <a:pt x="2067" y="296"/>
                  </a:lnTo>
                  <a:lnTo>
                    <a:pt x="2067" y="296"/>
                  </a:lnTo>
                  <a:lnTo>
                    <a:pt x="1919" y="148"/>
                  </a:lnTo>
                  <a:lnTo>
                    <a:pt x="1698" y="75"/>
                  </a:lnTo>
                  <a:lnTo>
                    <a:pt x="1698" y="75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1317425" y="402750"/>
              <a:ext cx="57225" cy="68300"/>
            </a:xfrm>
            <a:custGeom>
              <a:rect b="b" l="l" r="r" t="t"/>
              <a:pathLst>
                <a:path extrusionOk="0" fill="none" h="2732" w="2289">
                  <a:moveTo>
                    <a:pt x="1329" y="1"/>
                  </a:moveTo>
                  <a:lnTo>
                    <a:pt x="1329" y="1"/>
                  </a:lnTo>
                  <a:lnTo>
                    <a:pt x="1107" y="1"/>
                  </a:lnTo>
                  <a:lnTo>
                    <a:pt x="1107" y="1"/>
                  </a:lnTo>
                  <a:lnTo>
                    <a:pt x="886" y="75"/>
                  </a:lnTo>
                  <a:lnTo>
                    <a:pt x="886" y="75"/>
                  </a:lnTo>
                  <a:lnTo>
                    <a:pt x="665" y="222"/>
                  </a:lnTo>
                  <a:lnTo>
                    <a:pt x="665" y="222"/>
                  </a:lnTo>
                  <a:lnTo>
                    <a:pt x="517" y="370"/>
                  </a:lnTo>
                  <a:lnTo>
                    <a:pt x="443" y="148"/>
                  </a:lnTo>
                  <a:lnTo>
                    <a:pt x="443" y="148"/>
                  </a:lnTo>
                  <a:lnTo>
                    <a:pt x="443" y="75"/>
                  </a:lnTo>
                  <a:lnTo>
                    <a:pt x="296" y="1"/>
                  </a:lnTo>
                  <a:lnTo>
                    <a:pt x="0" y="1"/>
                  </a:lnTo>
                  <a:lnTo>
                    <a:pt x="0" y="2731"/>
                  </a:lnTo>
                  <a:lnTo>
                    <a:pt x="517" y="2731"/>
                  </a:lnTo>
                  <a:lnTo>
                    <a:pt x="517" y="739"/>
                  </a:lnTo>
                  <a:lnTo>
                    <a:pt x="517" y="739"/>
                  </a:lnTo>
                  <a:lnTo>
                    <a:pt x="812" y="517"/>
                  </a:lnTo>
                  <a:lnTo>
                    <a:pt x="812" y="517"/>
                  </a:lnTo>
                  <a:lnTo>
                    <a:pt x="1034" y="444"/>
                  </a:lnTo>
                  <a:lnTo>
                    <a:pt x="1181" y="444"/>
                  </a:lnTo>
                  <a:lnTo>
                    <a:pt x="1181" y="444"/>
                  </a:lnTo>
                  <a:lnTo>
                    <a:pt x="1403" y="444"/>
                  </a:lnTo>
                  <a:lnTo>
                    <a:pt x="1550" y="591"/>
                  </a:lnTo>
                  <a:lnTo>
                    <a:pt x="1550" y="591"/>
                  </a:lnTo>
                  <a:lnTo>
                    <a:pt x="1698" y="739"/>
                  </a:lnTo>
                  <a:lnTo>
                    <a:pt x="1698" y="1034"/>
                  </a:lnTo>
                  <a:lnTo>
                    <a:pt x="1698" y="2731"/>
                  </a:lnTo>
                  <a:lnTo>
                    <a:pt x="2288" y="2731"/>
                  </a:lnTo>
                  <a:lnTo>
                    <a:pt x="2288" y="1034"/>
                  </a:lnTo>
                  <a:lnTo>
                    <a:pt x="2288" y="1034"/>
                  </a:lnTo>
                  <a:lnTo>
                    <a:pt x="2214" y="591"/>
                  </a:lnTo>
                  <a:lnTo>
                    <a:pt x="2214" y="591"/>
                  </a:lnTo>
                  <a:lnTo>
                    <a:pt x="2067" y="296"/>
                  </a:lnTo>
                  <a:lnTo>
                    <a:pt x="2067" y="296"/>
                  </a:lnTo>
                  <a:lnTo>
                    <a:pt x="1772" y="75"/>
                  </a:lnTo>
                  <a:lnTo>
                    <a:pt x="1772" y="75"/>
                  </a:lnTo>
                  <a:lnTo>
                    <a:pt x="1403" y="1"/>
                  </a:lnTo>
                  <a:lnTo>
                    <a:pt x="1403" y="1"/>
                  </a:lnTo>
                  <a:lnTo>
                    <a:pt x="132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1500075" y="402750"/>
              <a:ext cx="59075" cy="68300"/>
            </a:xfrm>
            <a:custGeom>
              <a:rect b="b" l="l" r="r" t="t"/>
              <a:pathLst>
                <a:path extrusionOk="0" fill="none" h="2732" w="2363">
                  <a:moveTo>
                    <a:pt x="1403" y="1"/>
                  </a:moveTo>
                  <a:lnTo>
                    <a:pt x="1403" y="1"/>
                  </a:lnTo>
                  <a:lnTo>
                    <a:pt x="1181" y="1"/>
                  </a:lnTo>
                  <a:lnTo>
                    <a:pt x="1181" y="1"/>
                  </a:lnTo>
                  <a:lnTo>
                    <a:pt x="960" y="75"/>
                  </a:lnTo>
                  <a:lnTo>
                    <a:pt x="960" y="75"/>
                  </a:lnTo>
                  <a:lnTo>
                    <a:pt x="739" y="222"/>
                  </a:lnTo>
                  <a:lnTo>
                    <a:pt x="739" y="222"/>
                  </a:lnTo>
                  <a:lnTo>
                    <a:pt x="591" y="370"/>
                  </a:lnTo>
                  <a:lnTo>
                    <a:pt x="517" y="148"/>
                  </a:lnTo>
                  <a:lnTo>
                    <a:pt x="517" y="148"/>
                  </a:lnTo>
                  <a:lnTo>
                    <a:pt x="443" y="75"/>
                  </a:lnTo>
                  <a:lnTo>
                    <a:pt x="370" y="1"/>
                  </a:lnTo>
                  <a:lnTo>
                    <a:pt x="1" y="1"/>
                  </a:lnTo>
                  <a:lnTo>
                    <a:pt x="1" y="2731"/>
                  </a:lnTo>
                  <a:lnTo>
                    <a:pt x="591" y="2731"/>
                  </a:lnTo>
                  <a:lnTo>
                    <a:pt x="591" y="739"/>
                  </a:lnTo>
                  <a:lnTo>
                    <a:pt x="591" y="739"/>
                  </a:lnTo>
                  <a:lnTo>
                    <a:pt x="886" y="517"/>
                  </a:lnTo>
                  <a:lnTo>
                    <a:pt x="886" y="517"/>
                  </a:lnTo>
                  <a:lnTo>
                    <a:pt x="1108" y="444"/>
                  </a:lnTo>
                  <a:lnTo>
                    <a:pt x="1255" y="444"/>
                  </a:lnTo>
                  <a:lnTo>
                    <a:pt x="1255" y="444"/>
                  </a:lnTo>
                  <a:lnTo>
                    <a:pt x="1477" y="444"/>
                  </a:lnTo>
                  <a:lnTo>
                    <a:pt x="1624" y="591"/>
                  </a:lnTo>
                  <a:lnTo>
                    <a:pt x="1624" y="591"/>
                  </a:lnTo>
                  <a:lnTo>
                    <a:pt x="1772" y="739"/>
                  </a:lnTo>
                  <a:lnTo>
                    <a:pt x="1772" y="1034"/>
                  </a:lnTo>
                  <a:lnTo>
                    <a:pt x="1772" y="2731"/>
                  </a:lnTo>
                  <a:lnTo>
                    <a:pt x="2362" y="2731"/>
                  </a:lnTo>
                  <a:lnTo>
                    <a:pt x="2362" y="1034"/>
                  </a:lnTo>
                  <a:lnTo>
                    <a:pt x="2362" y="1034"/>
                  </a:lnTo>
                  <a:lnTo>
                    <a:pt x="2288" y="591"/>
                  </a:lnTo>
                  <a:lnTo>
                    <a:pt x="2288" y="591"/>
                  </a:lnTo>
                  <a:lnTo>
                    <a:pt x="2141" y="296"/>
                  </a:lnTo>
                  <a:lnTo>
                    <a:pt x="2141" y="296"/>
                  </a:lnTo>
                  <a:lnTo>
                    <a:pt x="1846" y="75"/>
                  </a:lnTo>
                  <a:lnTo>
                    <a:pt x="1846" y="75"/>
                  </a:lnTo>
                  <a:lnTo>
                    <a:pt x="1403" y="1"/>
                  </a:lnTo>
                  <a:lnTo>
                    <a:pt x="1403" y="1"/>
                  </a:lnTo>
                  <a:lnTo>
                    <a:pt x="140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1199350" y="402750"/>
              <a:ext cx="38775" cy="68300"/>
            </a:xfrm>
            <a:custGeom>
              <a:rect b="b" l="l" r="r" t="t"/>
              <a:pathLst>
                <a:path extrusionOk="0" fill="none" h="2732" w="1551">
                  <a:moveTo>
                    <a:pt x="1255" y="1"/>
                  </a:moveTo>
                  <a:lnTo>
                    <a:pt x="1255" y="1"/>
                  </a:lnTo>
                  <a:lnTo>
                    <a:pt x="1034" y="1"/>
                  </a:lnTo>
                  <a:lnTo>
                    <a:pt x="886" y="148"/>
                  </a:lnTo>
                  <a:lnTo>
                    <a:pt x="886" y="148"/>
                  </a:lnTo>
                  <a:lnTo>
                    <a:pt x="665" y="296"/>
                  </a:lnTo>
                  <a:lnTo>
                    <a:pt x="517" y="517"/>
                  </a:lnTo>
                  <a:lnTo>
                    <a:pt x="517" y="148"/>
                  </a:lnTo>
                  <a:lnTo>
                    <a:pt x="517" y="148"/>
                  </a:lnTo>
                  <a:lnTo>
                    <a:pt x="443" y="75"/>
                  </a:lnTo>
                  <a:lnTo>
                    <a:pt x="443" y="75"/>
                  </a:lnTo>
                  <a:lnTo>
                    <a:pt x="369" y="1"/>
                  </a:lnTo>
                  <a:lnTo>
                    <a:pt x="0" y="1"/>
                  </a:lnTo>
                  <a:lnTo>
                    <a:pt x="0" y="2731"/>
                  </a:lnTo>
                  <a:lnTo>
                    <a:pt x="591" y="2731"/>
                  </a:lnTo>
                  <a:lnTo>
                    <a:pt x="591" y="1034"/>
                  </a:lnTo>
                  <a:lnTo>
                    <a:pt x="591" y="1034"/>
                  </a:lnTo>
                  <a:lnTo>
                    <a:pt x="665" y="813"/>
                  </a:lnTo>
                  <a:lnTo>
                    <a:pt x="665" y="813"/>
                  </a:lnTo>
                  <a:lnTo>
                    <a:pt x="812" y="665"/>
                  </a:lnTo>
                  <a:lnTo>
                    <a:pt x="812" y="665"/>
                  </a:lnTo>
                  <a:lnTo>
                    <a:pt x="960" y="591"/>
                  </a:lnTo>
                  <a:lnTo>
                    <a:pt x="960" y="591"/>
                  </a:lnTo>
                  <a:lnTo>
                    <a:pt x="1181" y="517"/>
                  </a:lnTo>
                  <a:lnTo>
                    <a:pt x="1181" y="517"/>
                  </a:lnTo>
                  <a:lnTo>
                    <a:pt x="1181" y="517"/>
                  </a:lnTo>
                  <a:lnTo>
                    <a:pt x="1181" y="517"/>
                  </a:lnTo>
                  <a:lnTo>
                    <a:pt x="1329" y="517"/>
                  </a:lnTo>
                  <a:lnTo>
                    <a:pt x="1329" y="517"/>
                  </a:lnTo>
                  <a:lnTo>
                    <a:pt x="1476" y="591"/>
                  </a:lnTo>
                  <a:lnTo>
                    <a:pt x="1476" y="517"/>
                  </a:lnTo>
                  <a:lnTo>
                    <a:pt x="1476" y="517"/>
                  </a:lnTo>
                  <a:lnTo>
                    <a:pt x="1550" y="517"/>
                  </a:lnTo>
                  <a:lnTo>
                    <a:pt x="1550" y="75"/>
                  </a:lnTo>
                  <a:lnTo>
                    <a:pt x="1550" y="75"/>
                  </a:lnTo>
                  <a:lnTo>
                    <a:pt x="1476" y="1"/>
                  </a:lnTo>
                  <a:lnTo>
                    <a:pt x="1476" y="1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1382000" y="382450"/>
              <a:ext cx="44300" cy="90450"/>
            </a:xfrm>
            <a:custGeom>
              <a:rect b="b" l="l" r="r" t="t"/>
              <a:pathLst>
                <a:path extrusionOk="0" fill="none" h="3618" w="1772">
                  <a:moveTo>
                    <a:pt x="665" y="1"/>
                  </a:moveTo>
                  <a:lnTo>
                    <a:pt x="665" y="1"/>
                  </a:lnTo>
                  <a:lnTo>
                    <a:pt x="591" y="1"/>
                  </a:lnTo>
                  <a:lnTo>
                    <a:pt x="591" y="1"/>
                  </a:lnTo>
                  <a:lnTo>
                    <a:pt x="517" y="75"/>
                  </a:lnTo>
                  <a:lnTo>
                    <a:pt x="443" y="887"/>
                  </a:lnTo>
                  <a:lnTo>
                    <a:pt x="0" y="960"/>
                  </a:lnTo>
                  <a:lnTo>
                    <a:pt x="0" y="1182"/>
                  </a:lnTo>
                  <a:lnTo>
                    <a:pt x="0" y="1182"/>
                  </a:lnTo>
                  <a:lnTo>
                    <a:pt x="0" y="1256"/>
                  </a:lnTo>
                  <a:lnTo>
                    <a:pt x="0" y="1256"/>
                  </a:lnTo>
                  <a:lnTo>
                    <a:pt x="74" y="1256"/>
                  </a:lnTo>
                  <a:lnTo>
                    <a:pt x="74" y="1256"/>
                  </a:lnTo>
                  <a:lnTo>
                    <a:pt x="74" y="1256"/>
                  </a:lnTo>
                  <a:lnTo>
                    <a:pt x="369" y="1256"/>
                  </a:lnTo>
                  <a:lnTo>
                    <a:pt x="369" y="2879"/>
                  </a:lnTo>
                  <a:lnTo>
                    <a:pt x="369" y="2879"/>
                  </a:lnTo>
                  <a:lnTo>
                    <a:pt x="443" y="3174"/>
                  </a:lnTo>
                  <a:lnTo>
                    <a:pt x="591" y="3396"/>
                  </a:lnTo>
                  <a:lnTo>
                    <a:pt x="591" y="3396"/>
                  </a:lnTo>
                  <a:lnTo>
                    <a:pt x="812" y="3543"/>
                  </a:lnTo>
                  <a:lnTo>
                    <a:pt x="1107" y="3617"/>
                  </a:lnTo>
                  <a:lnTo>
                    <a:pt x="1107" y="3617"/>
                  </a:lnTo>
                  <a:lnTo>
                    <a:pt x="1107" y="3617"/>
                  </a:lnTo>
                  <a:lnTo>
                    <a:pt x="1107" y="3617"/>
                  </a:lnTo>
                  <a:lnTo>
                    <a:pt x="1476" y="3543"/>
                  </a:lnTo>
                  <a:lnTo>
                    <a:pt x="1476" y="3543"/>
                  </a:lnTo>
                  <a:lnTo>
                    <a:pt x="1772" y="3322"/>
                  </a:lnTo>
                  <a:lnTo>
                    <a:pt x="1624" y="3101"/>
                  </a:lnTo>
                  <a:lnTo>
                    <a:pt x="1624" y="3101"/>
                  </a:lnTo>
                  <a:lnTo>
                    <a:pt x="1550" y="3027"/>
                  </a:lnTo>
                  <a:lnTo>
                    <a:pt x="1476" y="3027"/>
                  </a:lnTo>
                  <a:lnTo>
                    <a:pt x="1403" y="3101"/>
                  </a:lnTo>
                  <a:lnTo>
                    <a:pt x="1403" y="3101"/>
                  </a:lnTo>
                  <a:lnTo>
                    <a:pt x="1329" y="3101"/>
                  </a:lnTo>
                  <a:lnTo>
                    <a:pt x="1329" y="3101"/>
                  </a:lnTo>
                  <a:lnTo>
                    <a:pt x="1255" y="3101"/>
                  </a:lnTo>
                  <a:lnTo>
                    <a:pt x="1255" y="3101"/>
                  </a:lnTo>
                  <a:lnTo>
                    <a:pt x="1107" y="3101"/>
                  </a:lnTo>
                  <a:lnTo>
                    <a:pt x="1034" y="3027"/>
                  </a:lnTo>
                  <a:lnTo>
                    <a:pt x="1034" y="3027"/>
                  </a:lnTo>
                  <a:lnTo>
                    <a:pt x="960" y="2953"/>
                  </a:lnTo>
                  <a:lnTo>
                    <a:pt x="960" y="2805"/>
                  </a:lnTo>
                  <a:lnTo>
                    <a:pt x="960" y="1256"/>
                  </a:lnTo>
                  <a:lnTo>
                    <a:pt x="1698" y="1256"/>
                  </a:lnTo>
                  <a:lnTo>
                    <a:pt x="1698" y="887"/>
                  </a:lnTo>
                  <a:lnTo>
                    <a:pt x="960" y="887"/>
                  </a:lnTo>
                  <a:lnTo>
                    <a:pt x="960" y="1"/>
                  </a:lnTo>
                  <a:lnTo>
                    <a:pt x="665" y="1"/>
                  </a:lnTo>
                  <a:lnTo>
                    <a:pt x="665" y="1"/>
                  </a:lnTo>
                  <a:lnTo>
                    <a:pt x="6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1134775" y="375075"/>
              <a:ext cx="59050" cy="95975"/>
            </a:xfrm>
            <a:custGeom>
              <a:rect b="b" l="l" r="r" t="t"/>
              <a:pathLst>
                <a:path extrusionOk="0" fill="none" h="3839" w="2362">
                  <a:moveTo>
                    <a:pt x="2362" y="1"/>
                  </a:moveTo>
                  <a:lnTo>
                    <a:pt x="0" y="1"/>
                  </a:lnTo>
                  <a:lnTo>
                    <a:pt x="0" y="3838"/>
                  </a:lnTo>
                  <a:lnTo>
                    <a:pt x="665" y="3838"/>
                  </a:lnTo>
                  <a:lnTo>
                    <a:pt x="665" y="2215"/>
                  </a:lnTo>
                  <a:lnTo>
                    <a:pt x="2141" y="2215"/>
                  </a:lnTo>
                  <a:lnTo>
                    <a:pt x="2141" y="1772"/>
                  </a:lnTo>
                  <a:lnTo>
                    <a:pt x="665" y="1772"/>
                  </a:lnTo>
                  <a:lnTo>
                    <a:pt x="665" y="517"/>
                  </a:lnTo>
                  <a:lnTo>
                    <a:pt x="2362" y="517"/>
                  </a:lnTo>
                  <a:lnTo>
                    <a:pt x="236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1583100" y="413825"/>
              <a:ext cx="33225" cy="46150"/>
            </a:xfrm>
            <a:custGeom>
              <a:rect b="b" l="l" r="r" t="t"/>
              <a:pathLst>
                <a:path extrusionOk="0" fill="none" h="1846" w="1329">
                  <a:moveTo>
                    <a:pt x="665" y="1846"/>
                  </a:moveTo>
                  <a:lnTo>
                    <a:pt x="665" y="1846"/>
                  </a:lnTo>
                  <a:lnTo>
                    <a:pt x="370" y="1846"/>
                  </a:lnTo>
                  <a:lnTo>
                    <a:pt x="370" y="1846"/>
                  </a:lnTo>
                  <a:lnTo>
                    <a:pt x="222" y="1624"/>
                  </a:lnTo>
                  <a:lnTo>
                    <a:pt x="222" y="1624"/>
                  </a:lnTo>
                  <a:lnTo>
                    <a:pt x="74" y="1403"/>
                  </a:lnTo>
                  <a:lnTo>
                    <a:pt x="74" y="1403"/>
                  </a:lnTo>
                  <a:lnTo>
                    <a:pt x="1" y="960"/>
                  </a:lnTo>
                  <a:lnTo>
                    <a:pt x="1" y="960"/>
                  </a:lnTo>
                  <a:lnTo>
                    <a:pt x="74" y="517"/>
                  </a:lnTo>
                  <a:lnTo>
                    <a:pt x="222" y="222"/>
                  </a:lnTo>
                  <a:lnTo>
                    <a:pt x="222" y="222"/>
                  </a:lnTo>
                  <a:lnTo>
                    <a:pt x="443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739" y="1"/>
                  </a:lnTo>
                  <a:lnTo>
                    <a:pt x="1034" y="1"/>
                  </a:lnTo>
                  <a:lnTo>
                    <a:pt x="1034" y="1"/>
                  </a:lnTo>
                  <a:lnTo>
                    <a:pt x="1329" y="222"/>
                  </a:lnTo>
                  <a:lnTo>
                    <a:pt x="1329" y="1477"/>
                  </a:lnTo>
                  <a:lnTo>
                    <a:pt x="1329" y="1477"/>
                  </a:lnTo>
                  <a:lnTo>
                    <a:pt x="1034" y="1772"/>
                  </a:lnTo>
                  <a:lnTo>
                    <a:pt x="1034" y="1772"/>
                  </a:lnTo>
                  <a:lnTo>
                    <a:pt x="812" y="1846"/>
                  </a:lnTo>
                  <a:lnTo>
                    <a:pt x="665" y="18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1568350" y="373250"/>
              <a:ext cx="62750" cy="99650"/>
            </a:xfrm>
            <a:custGeom>
              <a:rect b="b" l="l" r="r" t="t"/>
              <a:pathLst>
                <a:path extrusionOk="0" fill="none" h="3986" w="2510">
                  <a:moveTo>
                    <a:pt x="2509" y="0"/>
                  </a:moveTo>
                  <a:lnTo>
                    <a:pt x="1919" y="0"/>
                  </a:lnTo>
                  <a:lnTo>
                    <a:pt x="1919" y="1402"/>
                  </a:lnTo>
                  <a:lnTo>
                    <a:pt x="1919" y="1402"/>
                  </a:lnTo>
                  <a:lnTo>
                    <a:pt x="1624" y="1255"/>
                  </a:lnTo>
                  <a:lnTo>
                    <a:pt x="1624" y="1255"/>
                  </a:lnTo>
                  <a:lnTo>
                    <a:pt x="1402" y="1181"/>
                  </a:lnTo>
                  <a:lnTo>
                    <a:pt x="1181" y="1181"/>
                  </a:lnTo>
                  <a:lnTo>
                    <a:pt x="1181" y="1181"/>
                  </a:lnTo>
                  <a:lnTo>
                    <a:pt x="1181" y="1181"/>
                  </a:lnTo>
                  <a:lnTo>
                    <a:pt x="1181" y="1181"/>
                  </a:lnTo>
                  <a:lnTo>
                    <a:pt x="960" y="1181"/>
                  </a:lnTo>
                  <a:lnTo>
                    <a:pt x="738" y="1255"/>
                  </a:lnTo>
                  <a:lnTo>
                    <a:pt x="738" y="1255"/>
                  </a:lnTo>
                  <a:lnTo>
                    <a:pt x="517" y="1402"/>
                  </a:lnTo>
                  <a:lnTo>
                    <a:pt x="369" y="1550"/>
                  </a:lnTo>
                  <a:lnTo>
                    <a:pt x="369" y="1550"/>
                  </a:lnTo>
                  <a:lnTo>
                    <a:pt x="222" y="1771"/>
                  </a:lnTo>
                  <a:lnTo>
                    <a:pt x="74" y="1993"/>
                  </a:lnTo>
                  <a:lnTo>
                    <a:pt x="74" y="1993"/>
                  </a:lnTo>
                  <a:lnTo>
                    <a:pt x="0" y="2583"/>
                  </a:lnTo>
                  <a:lnTo>
                    <a:pt x="0" y="2583"/>
                  </a:lnTo>
                  <a:lnTo>
                    <a:pt x="74" y="3173"/>
                  </a:lnTo>
                  <a:lnTo>
                    <a:pt x="74" y="3173"/>
                  </a:lnTo>
                  <a:lnTo>
                    <a:pt x="295" y="3616"/>
                  </a:lnTo>
                  <a:lnTo>
                    <a:pt x="295" y="3616"/>
                  </a:lnTo>
                  <a:lnTo>
                    <a:pt x="443" y="3764"/>
                  </a:lnTo>
                  <a:lnTo>
                    <a:pt x="591" y="3838"/>
                  </a:lnTo>
                  <a:lnTo>
                    <a:pt x="591" y="3838"/>
                  </a:lnTo>
                  <a:lnTo>
                    <a:pt x="812" y="3911"/>
                  </a:lnTo>
                  <a:lnTo>
                    <a:pt x="1033" y="3985"/>
                  </a:lnTo>
                  <a:lnTo>
                    <a:pt x="1033" y="3985"/>
                  </a:lnTo>
                  <a:lnTo>
                    <a:pt x="1329" y="3911"/>
                  </a:lnTo>
                  <a:lnTo>
                    <a:pt x="1550" y="3838"/>
                  </a:lnTo>
                  <a:lnTo>
                    <a:pt x="1550" y="3838"/>
                  </a:lnTo>
                  <a:lnTo>
                    <a:pt x="1771" y="3690"/>
                  </a:lnTo>
                  <a:lnTo>
                    <a:pt x="1919" y="3542"/>
                  </a:lnTo>
                  <a:lnTo>
                    <a:pt x="1993" y="3838"/>
                  </a:lnTo>
                  <a:lnTo>
                    <a:pt x="1993" y="3838"/>
                  </a:lnTo>
                  <a:lnTo>
                    <a:pt x="2067" y="3911"/>
                  </a:lnTo>
                  <a:lnTo>
                    <a:pt x="2140" y="3911"/>
                  </a:lnTo>
                  <a:lnTo>
                    <a:pt x="2509" y="3911"/>
                  </a:lnTo>
                  <a:lnTo>
                    <a:pt x="25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238125" y="557725"/>
              <a:ext cx="2339450" cy="18475"/>
            </a:xfrm>
            <a:custGeom>
              <a:rect b="b" l="l" r="r" t="t"/>
              <a:pathLst>
                <a:path extrusionOk="0" h="739" w="93578">
                  <a:moveTo>
                    <a:pt x="0" y="1"/>
                  </a:moveTo>
                  <a:lnTo>
                    <a:pt x="0" y="739"/>
                  </a:lnTo>
                  <a:lnTo>
                    <a:pt x="93577" y="739"/>
                  </a:lnTo>
                  <a:lnTo>
                    <a:pt x="93577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809975" y="373250"/>
              <a:ext cx="466800" cy="99650"/>
            </a:xfrm>
            <a:custGeom>
              <a:rect b="b" l="l" r="r" t="t"/>
              <a:pathLst>
                <a:path extrusionOk="0" h="3986" w="18672">
                  <a:moveTo>
                    <a:pt x="1624" y="590"/>
                  </a:moveTo>
                  <a:lnTo>
                    <a:pt x="1845" y="738"/>
                  </a:lnTo>
                  <a:lnTo>
                    <a:pt x="1993" y="886"/>
                  </a:lnTo>
                  <a:lnTo>
                    <a:pt x="2066" y="1181"/>
                  </a:lnTo>
                  <a:lnTo>
                    <a:pt x="1993" y="1402"/>
                  </a:lnTo>
                  <a:lnTo>
                    <a:pt x="1845" y="1624"/>
                  </a:lnTo>
                  <a:lnTo>
                    <a:pt x="1624" y="1697"/>
                  </a:lnTo>
                  <a:lnTo>
                    <a:pt x="1255" y="1771"/>
                  </a:lnTo>
                  <a:lnTo>
                    <a:pt x="664" y="1771"/>
                  </a:lnTo>
                  <a:lnTo>
                    <a:pt x="664" y="590"/>
                  </a:lnTo>
                  <a:close/>
                  <a:moveTo>
                    <a:pt x="11882" y="1550"/>
                  </a:moveTo>
                  <a:lnTo>
                    <a:pt x="12177" y="1624"/>
                  </a:lnTo>
                  <a:lnTo>
                    <a:pt x="12398" y="1771"/>
                  </a:lnTo>
                  <a:lnTo>
                    <a:pt x="12472" y="1993"/>
                  </a:lnTo>
                  <a:lnTo>
                    <a:pt x="12546" y="2288"/>
                  </a:lnTo>
                  <a:lnTo>
                    <a:pt x="11218" y="2288"/>
                  </a:lnTo>
                  <a:lnTo>
                    <a:pt x="11291" y="1993"/>
                  </a:lnTo>
                  <a:lnTo>
                    <a:pt x="11439" y="1771"/>
                  </a:lnTo>
                  <a:lnTo>
                    <a:pt x="11660" y="1624"/>
                  </a:lnTo>
                  <a:lnTo>
                    <a:pt x="11882" y="1550"/>
                  </a:lnTo>
                  <a:close/>
                  <a:moveTo>
                    <a:pt x="1771" y="2214"/>
                  </a:moveTo>
                  <a:lnTo>
                    <a:pt x="1993" y="2362"/>
                  </a:lnTo>
                  <a:lnTo>
                    <a:pt x="2140" y="2509"/>
                  </a:lnTo>
                  <a:lnTo>
                    <a:pt x="2140" y="2804"/>
                  </a:lnTo>
                  <a:lnTo>
                    <a:pt x="2140" y="3026"/>
                  </a:lnTo>
                  <a:lnTo>
                    <a:pt x="1993" y="3247"/>
                  </a:lnTo>
                  <a:lnTo>
                    <a:pt x="1771" y="3395"/>
                  </a:lnTo>
                  <a:lnTo>
                    <a:pt x="664" y="3395"/>
                  </a:lnTo>
                  <a:lnTo>
                    <a:pt x="664" y="2214"/>
                  </a:lnTo>
                  <a:close/>
                  <a:moveTo>
                    <a:pt x="17786" y="1624"/>
                  </a:moveTo>
                  <a:lnTo>
                    <a:pt x="18081" y="1845"/>
                  </a:lnTo>
                  <a:lnTo>
                    <a:pt x="18081" y="3100"/>
                  </a:lnTo>
                  <a:lnTo>
                    <a:pt x="17786" y="3395"/>
                  </a:lnTo>
                  <a:lnTo>
                    <a:pt x="17638" y="3469"/>
                  </a:lnTo>
                  <a:lnTo>
                    <a:pt x="17121" y="3469"/>
                  </a:lnTo>
                  <a:lnTo>
                    <a:pt x="16974" y="3247"/>
                  </a:lnTo>
                  <a:lnTo>
                    <a:pt x="16826" y="3026"/>
                  </a:lnTo>
                  <a:lnTo>
                    <a:pt x="16826" y="2583"/>
                  </a:lnTo>
                  <a:lnTo>
                    <a:pt x="16826" y="2140"/>
                  </a:lnTo>
                  <a:lnTo>
                    <a:pt x="16974" y="1845"/>
                  </a:lnTo>
                  <a:lnTo>
                    <a:pt x="17195" y="1624"/>
                  </a:lnTo>
                  <a:close/>
                  <a:moveTo>
                    <a:pt x="4649" y="2731"/>
                  </a:moveTo>
                  <a:lnTo>
                    <a:pt x="4649" y="3247"/>
                  </a:lnTo>
                  <a:lnTo>
                    <a:pt x="4354" y="3469"/>
                  </a:lnTo>
                  <a:lnTo>
                    <a:pt x="4207" y="3542"/>
                  </a:lnTo>
                  <a:lnTo>
                    <a:pt x="3838" y="3542"/>
                  </a:lnTo>
                  <a:lnTo>
                    <a:pt x="3690" y="3469"/>
                  </a:lnTo>
                  <a:lnTo>
                    <a:pt x="3616" y="3395"/>
                  </a:lnTo>
                  <a:lnTo>
                    <a:pt x="3542" y="3173"/>
                  </a:lnTo>
                  <a:lnTo>
                    <a:pt x="3616" y="3026"/>
                  </a:lnTo>
                  <a:lnTo>
                    <a:pt x="3838" y="2878"/>
                  </a:lnTo>
                  <a:lnTo>
                    <a:pt x="4133" y="2804"/>
                  </a:lnTo>
                  <a:lnTo>
                    <a:pt x="4649" y="2731"/>
                  </a:lnTo>
                  <a:close/>
                  <a:moveTo>
                    <a:pt x="0" y="74"/>
                  </a:moveTo>
                  <a:lnTo>
                    <a:pt x="0" y="3911"/>
                  </a:lnTo>
                  <a:lnTo>
                    <a:pt x="1697" y="3911"/>
                  </a:lnTo>
                  <a:lnTo>
                    <a:pt x="1993" y="3838"/>
                  </a:lnTo>
                  <a:lnTo>
                    <a:pt x="2214" y="3764"/>
                  </a:lnTo>
                  <a:lnTo>
                    <a:pt x="2435" y="3616"/>
                  </a:lnTo>
                  <a:lnTo>
                    <a:pt x="2583" y="3469"/>
                  </a:lnTo>
                  <a:lnTo>
                    <a:pt x="2657" y="3247"/>
                  </a:lnTo>
                  <a:lnTo>
                    <a:pt x="2731" y="3026"/>
                  </a:lnTo>
                  <a:lnTo>
                    <a:pt x="2804" y="2804"/>
                  </a:lnTo>
                  <a:lnTo>
                    <a:pt x="2731" y="2509"/>
                  </a:lnTo>
                  <a:lnTo>
                    <a:pt x="2583" y="2214"/>
                  </a:lnTo>
                  <a:lnTo>
                    <a:pt x="2362" y="2066"/>
                  </a:lnTo>
                  <a:lnTo>
                    <a:pt x="1993" y="1919"/>
                  </a:lnTo>
                  <a:lnTo>
                    <a:pt x="2288" y="1771"/>
                  </a:lnTo>
                  <a:lnTo>
                    <a:pt x="2509" y="1624"/>
                  </a:lnTo>
                  <a:lnTo>
                    <a:pt x="2657" y="1328"/>
                  </a:lnTo>
                  <a:lnTo>
                    <a:pt x="2657" y="1107"/>
                  </a:lnTo>
                  <a:lnTo>
                    <a:pt x="2583" y="664"/>
                  </a:lnTo>
                  <a:lnTo>
                    <a:pt x="2509" y="517"/>
                  </a:lnTo>
                  <a:lnTo>
                    <a:pt x="2362" y="369"/>
                  </a:lnTo>
                  <a:lnTo>
                    <a:pt x="2140" y="221"/>
                  </a:lnTo>
                  <a:lnTo>
                    <a:pt x="1919" y="148"/>
                  </a:lnTo>
                  <a:lnTo>
                    <a:pt x="1255" y="74"/>
                  </a:lnTo>
                  <a:close/>
                  <a:moveTo>
                    <a:pt x="8266" y="0"/>
                  </a:moveTo>
                  <a:lnTo>
                    <a:pt x="8266" y="3911"/>
                  </a:lnTo>
                  <a:lnTo>
                    <a:pt x="8782" y="3911"/>
                  </a:lnTo>
                  <a:lnTo>
                    <a:pt x="8782" y="2657"/>
                  </a:lnTo>
                  <a:lnTo>
                    <a:pt x="9077" y="2657"/>
                  </a:lnTo>
                  <a:lnTo>
                    <a:pt x="9151" y="2731"/>
                  </a:lnTo>
                  <a:lnTo>
                    <a:pt x="9963" y="3838"/>
                  </a:lnTo>
                  <a:lnTo>
                    <a:pt x="10037" y="3911"/>
                  </a:lnTo>
                  <a:lnTo>
                    <a:pt x="10627" y="3911"/>
                  </a:lnTo>
                  <a:lnTo>
                    <a:pt x="9668" y="2583"/>
                  </a:lnTo>
                  <a:lnTo>
                    <a:pt x="9594" y="2509"/>
                  </a:lnTo>
                  <a:lnTo>
                    <a:pt x="9520" y="2362"/>
                  </a:lnTo>
                  <a:lnTo>
                    <a:pt x="9668" y="2214"/>
                  </a:lnTo>
                  <a:lnTo>
                    <a:pt x="10627" y="1181"/>
                  </a:lnTo>
                  <a:lnTo>
                    <a:pt x="10037" y="1181"/>
                  </a:lnTo>
                  <a:lnTo>
                    <a:pt x="9963" y="1255"/>
                  </a:lnTo>
                  <a:lnTo>
                    <a:pt x="9889" y="1328"/>
                  </a:lnTo>
                  <a:lnTo>
                    <a:pt x="9077" y="2140"/>
                  </a:lnTo>
                  <a:lnTo>
                    <a:pt x="9004" y="2214"/>
                  </a:lnTo>
                  <a:lnTo>
                    <a:pt x="8930" y="2288"/>
                  </a:lnTo>
                  <a:lnTo>
                    <a:pt x="8782" y="2288"/>
                  </a:lnTo>
                  <a:lnTo>
                    <a:pt x="8782" y="0"/>
                  </a:lnTo>
                  <a:close/>
                  <a:moveTo>
                    <a:pt x="13505" y="1181"/>
                  </a:moveTo>
                  <a:lnTo>
                    <a:pt x="13505" y="3911"/>
                  </a:lnTo>
                  <a:lnTo>
                    <a:pt x="14022" y="3911"/>
                  </a:lnTo>
                  <a:lnTo>
                    <a:pt x="14022" y="1919"/>
                  </a:lnTo>
                  <a:lnTo>
                    <a:pt x="14391" y="1697"/>
                  </a:lnTo>
                  <a:lnTo>
                    <a:pt x="14539" y="1624"/>
                  </a:lnTo>
                  <a:lnTo>
                    <a:pt x="14908" y="1624"/>
                  </a:lnTo>
                  <a:lnTo>
                    <a:pt x="15129" y="1771"/>
                  </a:lnTo>
                  <a:lnTo>
                    <a:pt x="15203" y="1919"/>
                  </a:lnTo>
                  <a:lnTo>
                    <a:pt x="15203" y="2214"/>
                  </a:lnTo>
                  <a:lnTo>
                    <a:pt x="15203" y="3911"/>
                  </a:lnTo>
                  <a:lnTo>
                    <a:pt x="15793" y="3911"/>
                  </a:lnTo>
                  <a:lnTo>
                    <a:pt x="15793" y="2214"/>
                  </a:lnTo>
                  <a:lnTo>
                    <a:pt x="15719" y="1771"/>
                  </a:lnTo>
                  <a:lnTo>
                    <a:pt x="15572" y="1476"/>
                  </a:lnTo>
                  <a:lnTo>
                    <a:pt x="15277" y="1255"/>
                  </a:lnTo>
                  <a:lnTo>
                    <a:pt x="14908" y="1181"/>
                  </a:lnTo>
                  <a:lnTo>
                    <a:pt x="14612" y="1181"/>
                  </a:lnTo>
                  <a:lnTo>
                    <a:pt x="14391" y="1255"/>
                  </a:lnTo>
                  <a:lnTo>
                    <a:pt x="14170" y="1402"/>
                  </a:lnTo>
                  <a:lnTo>
                    <a:pt x="14022" y="1550"/>
                  </a:lnTo>
                  <a:lnTo>
                    <a:pt x="13948" y="1328"/>
                  </a:lnTo>
                  <a:lnTo>
                    <a:pt x="13948" y="1255"/>
                  </a:lnTo>
                  <a:lnTo>
                    <a:pt x="13801" y="1181"/>
                  </a:lnTo>
                  <a:close/>
                  <a:moveTo>
                    <a:pt x="3985" y="1181"/>
                  </a:moveTo>
                  <a:lnTo>
                    <a:pt x="3690" y="1255"/>
                  </a:lnTo>
                  <a:lnTo>
                    <a:pt x="3395" y="1402"/>
                  </a:lnTo>
                  <a:lnTo>
                    <a:pt x="3173" y="1550"/>
                  </a:lnTo>
                  <a:lnTo>
                    <a:pt x="3247" y="1771"/>
                  </a:lnTo>
                  <a:lnTo>
                    <a:pt x="3321" y="1845"/>
                  </a:lnTo>
                  <a:lnTo>
                    <a:pt x="3542" y="1845"/>
                  </a:lnTo>
                  <a:lnTo>
                    <a:pt x="3690" y="1771"/>
                  </a:lnTo>
                  <a:lnTo>
                    <a:pt x="3911" y="1624"/>
                  </a:lnTo>
                  <a:lnTo>
                    <a:pt x="4428" y="1624"/>
                  </a:lnTo>
                  <a:lnTo>
                    <a:pt x="4576" y="1771"/>
                  </a:lnTo>
                  <a:lnTo>
                    <a:pt x="4649" y="1919"/>
                  </a:lnTo>
                  <a:lnTo>
                    <a:pt x="4649" y="2214"/>
                  </a:lnTo>
                  <a:lnTo>
                    <a:pt x="4649" y="2362"/>
                  </a:lnTo>
                  <a:lnTo>
                    <a:pt x="3911" y="2435"/>
                  </a:lnTo>
                  <a:lnTo>
                    <a:pt x="3395" y="2657"/>
                  </a:lnTo>
                  <a:lnTo>
                    <a:pt x="3247" y="2804"/>
                  </a:lnTo>
                  <a:lnTo>
                    <a:pt x="3100" y="2952"/>
                  </a:lnTo>
                  <a:lnTo>
                    <a:pt x="3026" y="3247"/>
                  </a:lnTo>
                  <a:lnTo>
                    <a:pt x="3100" y="3542"/>
                  </a:lnTo>
                  <a:lnTo>
                    <a:pt x="3247" y="3764"/>
                  </a:lnTo>
                  <a:lnTo>
                    <a:pt x="3469" y="3911"/>
                  </a:lnTo>
                  <a:lnTo>
                    <a:pt x="3838" y="3985"/>
                  </a:lnTo>
                  <a:lnTo>
                    <a:pt x="4059" y="3911"/>
                  </a:lnTo>
                  <a:lnTo>
                    <a:pt x="4280" y="3838"/>
                  </a:lnTo>
                  <a:lnTo>
                    <a:pt x="4502" y="3764"/>
                  </a:lnTo>
                  <a:lnTo>
                    <a:pt x="4723" y="3542"/>
                  </a:lnTo>
                  <a:lnTo>
                    <a:pt x="4797" y="3764"/>
                  </a:lnTo>
                  <a:lnTo>
                    <a:pt x="4871" y="3911"/>
                  </a:lnTo>
                  <a:lnTo>
                    <a:pt x="5240" y="3911"/>
                  </a:lnTo>
                  <a:lnTo>
                    <a:pt x="5240" y="2214"/>
                  </a:lnTo>
                  <a:lnTo>
                    <a:pt x="5166" y="1771"/>
                  </a:lnTo>
                  <a:lnTo>
                    <a:pt x="4945" y="1476"/>
                  </a:lnTo>
                  <a:lnTo>
                    <a:pt x="4649" y="1255"/>
                  </a:lnTo>
                  <a:lnTo>
                    <a:pt x="4280" y="1181"/>
                  </a:lnTo>
                  <a:close/>
                  <a:moveTo>
                    <a:pt x="6642" y="1181"/>
                  </a:moveTo>
                  <a:lnTo>
                    <a:pt x="6421" y="1255"/>
                  </a:lnTo>
                  <a:lnTo>
                    <a:pt x="6199" y="1402"/>
                  </a:lnTo>
                  <a:lnTo>
                    <a:pt x="5978" y="1550"/>
                  </a:lnTo>
                  <a:lnTo>
                    <a:pt x="5830" y="1771"/>
                  </a:lnTo>
                  <a:lnTo>
                    <a:pt x="5756" y="1993"/>
                  </a:lnTo>
                  <a:lnTo>
                    <a:pt x="5683" y="2288"/>
                  </a:lnTo>
                  <a:lnTo>
                    <a:pt x="5683" y="2583"/>
                  </a:lnTo>
                  <a:lnTo>
                    <a:pt x="5683" y="2878"/>
                  </a:lnTo>
                  <a:lnTo>
                    <a:pt x="5756" y="3173"/>
                  </a:lnTo>
                  <a:lnTo>
                    <a:pt x="5830" y="3395"/>
                  </a:lnTo>
                  <a:lnTo>
                    <a:pt x="5978" y="3616"/>
                  </a:lnTo>
                  <a:lnTo>
                    <a:pt x="6199" y="3764"/>
                  </a:lnTo>
                  <a:lnTo>
                    <a:pt x="6347" y="3838"/>
                  </a:lnTo>
                  <a:lnTo>
                    <a:pt x="6642" y="3911"/>
                  </a:lnTo>
                  <a:lnTo>
                    <a:pt x="6863" y="3985"/>
                  </a:lnTo>
                  <a:lnTo>
                    <a:pt x="7159" y="3911"/>
                  </a:lnTo>
                  <a:lnTo>
                    <a:pt x="7454" y="3838"/>
                  </a:lnTo>
                  <a:lnTo>
                    <a:pt x="7675" y="3690"/>
                  </a:lnTo>
                  <a:lnTo>
                    <a:pt x="7897" y="3542"/>
                  </a:lnTo>
                  <a:lnTo>
                    <a:pt x="7749" y="3321"/>
                  </a:lnTo>
                  <a:lnTo>
                    <a:pt x="7601" y="3247"/>
                  </a:lnTo>
                  <a:lnTo>
                    <a:pt x="7528" y="3321"/>
                  </a:lnTo>
                  <a:lnTo>
                    <a:pt x="7380" y="3395"/>
                  </a:lnTo>
                  <a:lnTo>
                    <a:pt x="7232" y="3469"/>
                  </a:lnTo>
                  <a:lnTo>
                    <a:pt x="6937" y="3542"/>
                  </a:lnTo>
                  <a:lnTo>
                    <a:pt x="6642" y="3469"/>
                  </a:lnTo>
                  <a:lnTo>
                    <a:pt x="6421" y="3247"/>
                  </a:lnTo>
                  <a:lnTo>
                    <a:pt x="6273" y="2952"/>
                  </a:lnTo>
                  <a:lnTo>
                    <a:pt x="6199" y="2583"/>
                  </a:lnTo>
                  <a:lnTo>
                    <a:pt x="6273" y="2140"/>
                  </a:lnTo>
                  <a:lnTo>
                    <a:pt x="6421" y="1845"/>
                  </a:lnTo>
                  <a:lnTo>
                    <a:pt x="6642" y="1697"/>
                  </a:lnTo>
                  <a:lnTo>
                    <a:pt x="7011" y="1624"/>
                  </a:lnTo>
                  <a:lnTo>
                    <a:pt x="7232" y="1624"/>
                  </a:lnTo>
                  <a:lnTo>
                    <a:pt x="7380" y="1697"/>
                  </a:lnTo>
                  <a:lnTo>
                    <a:pt x="7528" y="1771"/>
                  </a:lnTo>
                  <a:lnTo>
                    <a:pt x="7675" y="1771"/>
                  </a:lnTo>
                  <a:lnTo>
                    <a:pt x="7675" y="1697"/>
                  </a:lnTo>
                  <a:lnTo>
                    <a:pt x="7897" y="1550"/>
                  </a:lnTo>
                  <a:lnTo>
                    <a:pt x="7675" y="1402"/>
                  </a:lnTo>
                  <a:lnTo>
                    <a:pt x="7454" y="1255"/>
                  </a:lnTo>
                  <a:lnTo>
                    <a:pt x="7232" y="1181"/>
                  </a:lnTo>
                  <a:close/>
                  <a:moveTo>
                    <a:pt x="11587" y="1181"/>
                  </a:moveTo>
                  <a:lnTo>
                    <a:pt x="11365" y="1255"/>
                  </a:lnTo>
                  <a:lnTo>
                    <a:pt x="11144" y="1402"/>
                  </a:lnTo>
                  <a:lnTo>
                    <a:pt x="10922" y="1550"/>
                  </a:lnTo>
                  <a:lnTo>
                    <a:pt x="10775" y="1771"/>
                  </a:lnTo>
                  <a:lnTo>
                    <a:pt x="10701" y="1993"/>
                  </a:lnTo>
                  <a:lnTo>
                    <a:pt x="10627" y="2214"/>
                  </a:lnTo>
                  <a:lnTo>
                    <a:pt x="10627" y="2509"/>
                  </a:lnTo>
                  <a:lnTo>
                    <a:pt x="10627" y="2804"/>
                  </a:lnTo>
                  <a:lnTo>
                    <a:pt x="10701" y="3100"/>
                  </a:lnTo>
                  <a:lnTo>
                    <a:pt x="10849" y="3395"/>
                  </a:lnTo>
                  <a:lnTo>
                    <a:pt x="10996" y="3616"/>
                  </a:lnTo>
                  <a:lnTo>
                    <a:pt x="11218" y="3764"/>
                  </a:lnTo>
                  <a:lnTo>
                    <a:pt x="11439" y="3838"/>
                  </a:lnTo>
                  <a:lnTo>
                    <a:pt x="11660" y="3911"/>
                  </a:lnTo>
                  <a:lnTo>
                    <a:pt x="11882" y="3985"/>
                  </a:lnTo>
                  <a:lnTo>
                    <a:pt x="11956" y="3985"/>
                  </a:lnTo>
                  <a:lnTo>
                    <a:pt x="12251" y="3911"/>
                  </a:lnTo>
                  <a:lnTo>
                    <a:pt x="12546" y="3838"/>
                  </a:lnTo>
                  <a:lnTo>
                    <a:pt x="12767" y="3690"/>
                  </a:lnTo>
                  <a:lnTo>
                    <a:pt x="12989" y="3542"/>
                  </a:lnTo>
                  <a:lnTo>
                    <a:pt x="12841" y="3321"/>
                  </a:lnTo>
                  <a:lnTo>
                    <a:pt x="12767" y="3247"/>
                  </a:lnTo>
                  <a:lnTo>
                    <a:pt x="12620" y="3321"/>
                  </a:lnTo>
                  <a:lnTo>
                    <a:pt x="12472" y="3395"/>
                  </a:lnTo>
                  <a:lnTo>
                    <a:pt x="12251" y="3469"/>
                  </a:lnTo>
                  <a:lnTo>
                    <a:pt x="11660" y="3469"/>
                  </a:lnTo>
                  <a:lnTo>
                    <a:pt x="11439" y="3247"/>
                  </a:lnTo>
                  <a:lnTo>
                    <a:pt x="11218" y="3026"/>
                  </a:lnTo>
                  <a:lnTo>
                    <a:pt x="11218" y="2583"/>
                  </a:lnTo>
                  <a:lnTo>
                    <a:pt x="13063" y="2583"/>
                  </a:lnTo>
                  <a:lnTo>
                    <a:pt x="13063" y="2362"/>
                  </a:lnTo>
                  <a:lnTo>
                    <a:pt x="13063" y="2140"/>
                  </a:lnTo>
                  <a:lnTo>
                    <a:pt x="12989" y="1845"/>
                  </a:lnTo>
                  <a:lnTo>
                    <a:pt x="12841" y="1624"/>
                  </a:lnTo>
                  <a:lnTo>
                    <a:pt x="12694" y="1476"/>
                  </a:lnTo>
                  <a:lnTo>
                    <a:pt x="12546" y="1328"/>
                  </a:lnTo>
                  <a:lnTo>
                    <a:pt x="12398" y="1255"/>
                  </a:lnTo>
                  <a:lnTo>
                    <a:pt x="11882" y="1181"/>
                  </a:lnTo>
                  <a:close/>
                  <a:moveTo>
                    <a:pt x="18081" y="0"/>
                  </a:moveTo>
                  <a:lnTo>
                    <a:pt x="18081" y="1402"/>
                  </a:lnTo>
                  <a:lnTo>
                    <a:pt x="17786" y="1255"/>
                  </a:lnTo>
                  <a:lnTo>
                    <a:pt x="17564" y="1181"/>
                  </a:lnTo>
                  <a:lnTo>
                    <a:pt x="17121" y="1181"/>
                  </a:lnTo>
                  <a:lnTo>
                    <a:pt x="16900" y="1255"/>
                  </a:lnTo>
                  <a:lnTo>
                    <a:pt x="16679" y="1402"/>
                  </a:lnTo>
                  <a:lnTo>
                    <a:pt x="16531" y="1550"/>
                  </a:lnTo>
                  <a:lnTo>
                    <a:pt x="16383" y="1771"/>
                  </a:lnTo>
                  <a:lnTo>
                    <a:pt x="16310" y="1993"/>
                  </a:lnTo>
                  <a:lnTo>
                    <a:pt x="16236" y="2583"/>
                  </a:lnTo>
                  <a:lnTo>
                    <a:pt x="16310" y="3173"/>
                  </a:lnTo>
                  <a:lnTo>
                    <a:pt x="16457" y="3616"/>
                  </a:lnTo>
                  <a:lnTo>
                    <a:pt x="16605" y="3764"/>
                  </a:lnTo>
                  <a:lnTo>
                    <a:pt x="16826" y="3838"/>
                  </a:lnTo>
                  <a:lnTo>
                    <a:pt x="16974" y="3911"/>
                  </a:lnTo>
                  <a:lnTo>
                    <a:pt x="17195" y="3985"/>
                  </a:lnTo>
                  <a:lnTo>
                    <a:pt x="17490" y="3911"/>
                  </a:lnTo>
                  <a:lnTo>
                    <a:pt x="17712" y="3838"/>
                  </a:lnTo>
                  <a:lnTo>
                    <a:pt x="17933" y="3690"/>
                  </a:lnTo>
                  <a:lnTo>
                    <a:pt x="18081" y="3542"/>
                  </a:lnTo>
                  <a:lnTo>
                    <a:pt x="18155" y="3838"/>
                  </a:lnTo>
                  <a:lnTo>
                    <a:pt x="18228" y="3911"/>
                  </a:lnTo>
                  <a:lnTo>
                    <a:pt x="18671" y="3911"/>
                  </a:lnTo>
                  <a:lnTo>
                    <a:pt x="18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52025" y="402750"/>
              <a:ext cx="55375" cy="70150"/>
            </a:xfrm>
            <a:custGeom>
              <a:rect b="b" l="l" r="r" t="t"/>
              <a:pathLst>
                <a:path extrusionOk="0" fill="none" h="2806" w="2215">
                  <a:moveTo>
                    <a:pt x="1255" y="1"/>
                  </a:moveTo>
                  <a:lnTo>
                    <a:pt x="1255" y="1"/>
                  </a:lnTo>
                  <a:lnTo>
                    <a:pt x="960" y="1"/>
                  </a:lnTo>
                  <a:lnTo>
                    <a:pt x="739" y="75"/>
                  </a:lnTo>
                  <a:lnTo>
                    <a:pt x="739" y="75"/>
                  </a:lnTo>
                  <a:lnTo>
                    <a:pt x="517" y="222"/>
                  </a:lnTo>
                  <a:lnTo>
                    <a:pt x="296" y="370"/>
                  </a:lnTo>
                  <a:lnTo>
                    <a:pt x="296" y="370"/>
                  </a:lnTo>
                  <a:lnTo>
                    <a:pt x="148" y="591"/>
                  </a:lnTo>
                  <a:lnTo>
                    <a:pt x="74" y="813"/>
                  </a:lnTo>
                  <a:lnTo>
                    <a:pt x="74" y="813"/>
                  </a:lnTo>
                  <a:lnTo>
                    <a:pt x="1" y="1108"/>
                  </a:lnTo>
                  <a:lnTo>
                    <a:pt x="1" y="1403"/>
                  </a:lnTo>
                  <a:lnTo>
                    <a:pt x="1" y="1403"/>
                  </a:lnTo>
                  <a:lnTo>
                    <a:pt x="1" y="1698"/>
                  </a:lnTo>
                  <a:lnTo>
                    <a:pt x="74" y="1993"/>
                  </a:lnTo>
                  <a:lnTo>
                    <a:pt x="74" y="1993"/>
                  </a:lnTo>
                  <a:lnTo>
                    <a:pt x="148" y="2215"/>
                  </a:lnTo>
                  <a:lnTo>
                    <a:pt x="296" y="2436"/>
                  </a:lnTo>
                  <a:lnTo>
                    <a:pt x="296" y="2436"/>
                  </a:lnTo>
                  <a:lnTo>
                    <a:pt x="517" y="2584"/>
                  </a:lnTo>
                  <a:lnTo>
                    <a:pt x="665" y="2658"/>
                  </a:lnTo>
                  <a:lnTo>
                    <a:pt x="665" y="2658"/>
                  </a:lnTo>
                  <a:lnTo>
                    <a:pt x="960" y="2731"/>
                  </a:lnTo>
                  <a:lnTo>
                    <a:pt x="1181" y="2805"/>
                  </a:lnTo>
                  <a:lnTo>
                    <a:pt x="1181" y="2805"/>
                  </a:lnTo>
                  <a:lnTo>
                    <a:pt x="1181" y="2805"/>
                  </a:lnTo>
                  <a:lnTo>
                    <a:pt x="1181" y="2805"/>
                  </a:lnTo>
                  <a:lnTo>
                    <a:pt x="1477" y="2731"/>
                  </a:lnTo>
                  <a:lnTo>
                    <a:pt x="1477" y="2731"/>
                  </a:lnTo>
                  <a:lnTo>
                    <a:pt x="1772" y="2658"/>
                  </a:lnTo>
                  <a:lnTo>
                    <a:pt x="1772" y="2658"/>
                  </a:lnTo>
                  <a:lnTo>
                    <a:pt x="1993" y="2510"/>
                  </a:lnTo>
                  <a:lnTo>
                    <a:pt x="1993" y="2510"/>
                  </a:lnTo>
                  <a:lnTo>
                    <a:pt x="2215" y="2362"/>
                  </a:lnTo>
                  <a:lnTo>
                    <a:pt x="2067" y="2141"/>
                  </a:lnTo>
                  <a:lnTo>
                    <a:pt x="2067" y="2141"/>
                  </a:lnTo>
                  <a:lnTo>
                    <a:pt x="1919" y="2067"/>
                  </a:lnTo>
                  <a:lnTo>
                    <a:pt x="1919" y="2067"/>
                  </a:lnTo>
                  <a:lnTo>
                    <a:pt x="1846" y="2141"/>
                  </a:lnTo>
                  <a:lnTo>
                    <a:pt x="1846" y="2141"/>
                  </a:lnTo>
                  <a:lnTo>
                    <a:pt x="1698" y="2215"/>
                  </a:lnTo>
                  <a:lnTo>
                    <a:pt x="1698" y="2215"/>
                  </a:lnTo>
                  <a:lnTo>
                    <a:pt x="1550" y="2289"/>
                  </a:lnTo>
                  <a:lnTo>
                    <a:pt x="1550" y="2289"/>
                  </a:lnTo>
                  <a:lnTo>
                    <a:pt x="1255" y="2362"/>
                  </a:lnTo>
                  <a:lnTo>
                    <a:pt x="1255" y="2362"/>
                  </a:lnTo>
                  <a:lnTo>
                    <a:pt x="1255" y="2362"/>
                  </a:lnTo>
                  <a:lnTo>
                    <a:pt x="1255" y="2362"/>
                  </a:lnTo>
                  <a:lnTo>
                    <a:pt x="960" y="2289"/>
                  </a:lnTo>
                  <a:lnTo>
                    <a:pt x="960" y="2289"/>
                  </a:lnTo>
                  <a:lnTo>
                    <a:pt x="739" y="2067"/>
                  </a:lnTo>
                  <a:lnTo>
                    <a:pt x="739" y="2067"/>
                  </a:lnTo>
                  <a:lnTo>
                    <a:pt x="591" y="1772"/>
                  </a:lnTo>
                  <a:lnTo>
                    <a:pt x="591" y="1772"/>
                  </a:lnTo>
                  <a:lnTo>
                    <a:pt x="517" y="1403"/>
                  </a:lnTo>
                  <a:lnTo>
                    <a:pt x="517" y="1403"/>
                  </a:lnTo>
                  <a:lnTo>
                    <a:pt x="591" y="960"/>
                  </a:lnTo>
                  <a:lnTo>
                    <a:pt x="591" y="960"/>
                  </a:lnTo>
                  <a:lnTo>
                    <a:pt x="739" y="665"/>
                  </a:lnTo>
                  <a:lnTo>
                    <a:pt x="739" y="665"/>
                  </a:lnTo>
                  <a:lnTo>
                    <a:pt x="960" y="517"/>
                  </a:lnTo>
                  <a:lnTo>
                    <a:pt x="960" y="517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550" y="444"/>
                  </a:lnTo>
                  <a:lnTo>
                    <a:pt x="1550" y="444"/>
                  </a:lnTo>
                  <a:lnTo>
                    <a:pt x="1698" y="517"/>
                  </a:lnTo>
                  <a:lnTo>
                    <a:pt x="1698" y="517"/>
                  </a:lnTo>
                  <a:lnTo>
                    <a:pt x="1846" y="591"/>
                  </a:lnTo>
                  <a:lnTo>
                    <a:pt x="1846" y="591"/>
                  </a:lnTo>
                  <a:lnTo>
                    <a:pt x="1919" y="591"/>
                  </a:lnTo>
                  <a:lnTo>
                    <a:pt x="1993" y="591"/>
                  </a:lnTo>
                  <a:lnTo>
                    <a:pt x="1993" y="517"/>
                  </a:lnTo>
                  <a:lnTo>
                    <a:pt x="2215" y="370"/>
                  </a:lnTo>
                  <a:lnTo>
                    <a:pt x="2215" y="370"/>
                  </a:lnTo>
                  <a:lnTo>
                    <a:pt x="1993" y="222"/>
                  </a:lnTo>
                  <a:lnTo>
                    <a:pt x="1772" y="75"/>
                  </a:lnTo>
                  <a:lnTo>
                    <a:pt x="1772" y="75"/>
                  </a:lnTo>
                  <a:lnTo>
                    <a:pt x="1550" y="1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5090400" y="411975"/>
              <a:ext cx="33225" cy="18475"/>
            </a:xfrm>
            <a:custGeom>
              <a:rect b="b" l="l" r="r" t="t"/>
              <a:pathLst>
                <a:path extrusionOk="0" fill="none" h="739" w="1329">
                  <a:moveTo>
                    <a:pt x="1" y="739"/>
                  </a:moveTo>
                  <a:lnTo>
                    <a:pt x="1" y="739"/>
                  </a:lnTo>
                  <a:lnTo>
                    <a:pt x="74" y="444"/>
                  </a:lnTo>
                  <a:lnTo>
                    <a:pt x="222" y="222"/>
                  </a:lnTo>
                  <a:lnTo>
                    <a:pt x="222" y="222"/>
                  </a:lnTo>
                  <a:lnTo>
                    <a:pt x="443" y="75"/>
                  </a:lnTo>
                  <a:lnTo>
                    <a:pt x="665" y="1"/>
                  </a:lnTo>
                  <a:lnTo>
                    <a:pt x="665" y="1"/>
                  </a:lnTo>
                  <a:lnTo>
                    <a:pt x="960" y="75"/>
                  </a:lnTo>
                  <a:lnTo>
                    <a:pt x="960" y="75"/>
                  </a:lnTo>
                  <a:lnTo>
                    <a:pt x="1181" y="222"/>
                  </a:lnTo>
                  <a:lnTo>
                    <a:pt x="1181" y="222"/>
                  </a:lnTo>
                  <a:lnTo>
                    <a:pt x="1255" y="444"/>
                  </a:lnTo>
                  <a:lnTo>
                    <a:pt x="1255" y="444"/>
                  </a:lnTo>
                  <a:lnTo>
                    <a:pt x="1329" y="739"/>
                  </a:lnTo>
                  <a:lnTo>
                    <a:pt x="1" y="7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075650" y="402750"/>
              <a:ext cx="60900" cy="70150"/>
            </a:xfrm>
            <a:custGeom>
              <a:rect b="b" l="l" r="r" t="t"/>
              <a:pathLst>
                <a:path extrusionOk="0" fill="none" h="2806" w="2436">
                  <a:moveTo>
                    <a:pt x="1255" y="1"/>
                  </a:moveTo>
                  <a:lnTo>
                    <a:pt x="1255" y="1"/>
                  </a:lnTo>
                  <a:lnTo>
                    <a:pt x="960" y="1"/>
                  </a:lnTo>
                  <a:lnTo>
                    <a:pt x="738" y="75"/>
                  </a:lnTo>
                  <a:lnTo>
                    <a:pt x="738" y="75"/>
                  </a:lnTo>
                  <a:lnTo>
                    <a:pt x="517" y="222"/>
                  </a:lnTo>
                  <a:lnTo>
                    <a:pt x="295" y="370"/>
                  </a:lnTo>
                  <a:lnTo>
                    <a:pt x="295" y="370"/>
                  </a:lnTo>
                  <a:lnTo>
                    <a:pt x="148" y="591"/>
                  </a:lnTo>
                  <a:lnTo>
                    <a:pt x="74" y="813"/>
                  </a:lnTo>
                  <a:lnTo>
                    <a:pt x="74" y="813"/>
                  </a:lnTo>
                  <a:lnTo>
                    <a:pt x="0" y="1034"/>
                  </a:lnTo>
                  <a:lnTo>
                    <a:pt x="0" y="1329"/>
                  </a:lnTo>
                  <a:lnTo>
                    <a:pt x="0" y="1329"/>
                  </a:lnTo>
                  <a:lnTo>
                    <a:pt x="0" y="1624"/>
                  </a:lnTo>
                  <a:lnTo>
                    <a:pt x="74" y="1920"/>
                  </a:lnTo>
                  <a:lnTo>
                    <a:pt x="74" y="1920"/>
                  </a:lnTo>
                  <a:lnTo>
                    <a:pt x="222" y="2215"/>
                  </a:lnTo>
                  <a:lnTo>
                    <a:pt x="369" y="2436"/>
                  </a:lnTo>
                  <a:lnTo>
                    <a:pt x="369" y="2436"/>
                  </a:lnTo>
                  <a:lnTo>
                    <a:pt x="591" y="2584"/>
                  </a:lnTo>
                  <a:lnTo>
                    <a:pt x="812" y="2658"/>
                  </a:lnTo>
                  <a:lnTo>
                    <a:pt x="812" y="2658"/>
                  </a:lnTo>
                  <a:lnTo>
                    <a:pt x="1033" y="2731"/>
                  </a:lnTo>
                  <a:lnTo>
                    <a:pt x="1255" y="2805"/>
                  </a:lnTo>
                  <a:lnTo>
                    <a:pt x="1255" y="2805"/>
                  </a:lnTo>
                  <a:lnTo>
                    <a:pt x="1329" y="2805"/>
                  </a:lnTo>
                  <a:lnTo>
                    <a:pt x="1329" y="2805"/>
                  </a:lnTo>
                  <a:lnTo>
                    <a:pt x="1624" y="2731"/>
                  </a:lnTo>
                  <a:lnTo>
                    <a:pt x="1624" y="2731"/>
                  </a:lnTo>
                  <a:lnTo>
                    <a:pt x="1919" y="2658"/>
                  </a:lnTo>
                  <a:lnTo>
                    <a:pt x="1919" y="2658"/>
                  </a:lnTo>
                  <a:lnTo>
                    <a:pt x="2140" y="2510"/>
                  </a:lnTo>
                  <a:lnTo>
                    <a:pt x="2140" y="2510"/>
                  </a:lnTo>
                  <a:lnTo>
                    <a:pt x="2362" y="2362"/>
                  </a:lnTo>
                  <a:lnTo>
                    <a:pt x="2214" y="2141"/>
                  </a:lnTo>
                  <a:lnTo>
                    <a:pt x="2214" y="2141"/>
                  </a:lnTo>
                  <a:lnTo>
                    <a:pt x="2140" y="2067"/>
                  </a:lnTo>
                  <a:lnTo>
                    <a:pt x="2140" y="2067"/>
                  </a:lnTo>
                  <a:lnTo>
                    <a:pt x="1993" y="2141"/>
                  </a:lnTo>
                  <a:lnTo>
                    <a:pt x="1993" y="2141"/>
                  </a:lnTo>
                  <a:lnTo>
                    <a:pt x="1845" y="2215"/>
                  </a:lnTo>
                  <a:lnTo>
                    <a:pt x="1845" y="2215"/>
                  </a:lnTo>
                  <a:lnTo>
                    <a:pt x="1624" y="2289"/>
                  </a:lnTo>
                  <a:lnTo>
                    <a:pt x="1624" y="2289"/>
                  </a:lnTo>
                  <a:lnTo>
                    <a:pt x="1329" y="2289"/>
                  </a:lnTo>
                  <a:lnTo>
                    <a:pt x="1329" y="2289"/>
                  </a:lnTo>
                  <a:lnTo>
                    <a:pt x="1033" y="2289"/>
                  </a:lnTo>
                  <a:lnTo>
                    <a:pt x="1033" y="2289"/>
                  </a:lnTo>
                  <a:lnTo>
                    <a:pt x="812" y="2067"/>
                  </a:lnTo>
                  <a:lnTo>
                    <a:pt x="812" y="2067"/>
                  </a:lnTo>
                  <a:lnTo>
                    <a:pt x="591" y="1846"/>
                  </a:lnTo>
                  <a:lnTo>
                    <a:pt x="591" y="1846"/>
                  </a:lnTo>
                  <a:lnTo>
                    <a:pt x="591" y="1403"/>
                  </a:lnTo>
                  <a:lnTo>
                    <a:pt x="2288" y="1403"/>
                  </a:lnTo>
                  <a:lnTo>
                    <a:pt x="2288" y="1403"/>
                  </a:lnTo>
                  <a:lnTo>
                    <a:pt x="2436" y="1403"/>
                  </a:lnTo>
                  <a:lnTo>
                    <a:pt x="2436" y="1403"/>
                  </a:lnTo>
                  <a:lnTo>
                    <a:pt x="2436" y="1182"/>
                  </a:lnTo>
                  <a:lnTo>
                    <a:pt x="2436" y="1182"/>
                  </a:lnTo>
                  <a:lnTo>
                    <a:pt x="2436" y="960"/>
                  </a:lnTo>
                  <a:lnTo>
                    <a:pt x="2362" y="665"/>
                  </a:lnTo>
                  <a:lnTo>
                    <a:pt x="2362" y="665"/>
                  </a:lnTo>
                  <a:lnTo>
                    <a:pt x="2214" y="444"/>
                  </a:lnTo>
                  <a:lnTo>
                    <a:pt x="2067" y="296"/>
                  </a:lnTo>
                  <a:lnTo>
                    <a:pt x="2067" y="296"/>
                  </a:lnTo>
                  <a:lnTo>
                    <a:pt x="1919" y="148"/>
                  </a:lnTo>
                  <a:lnTo>
                    <a:pt x="1771" y="75"/>
                  </a:lnTo>
                  <a:lnTo>
                    <a:pt x="1771" y="75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147600" y="402750"/>
              <a:ext cx="57225" cy="68300"/>
            </a:xfrm>
            <a:custGeom>
              <a:rect b="b" l="l" r="r" t="t"/>
              <a:pathLst>
                <a:path extrusionOk="0" fill="none" h="2732" w="2289">
                  <a:moveTo>
                    <a:pt x="1403" y="1"/>
                  </a:moveTo>
                  <a:lnTo>
                    <a:pt x="1403" y="1"/>
                  </a:lnTo>
                  <a:lnTo>
                    <a:pt x="1107" y="1"/>
                  </a:lnTo>
                  <a:lnTo>
                    <a:pt x="1107" y="1"/>
                  </a:lnTo>
                  <a:lnTo>
                    <a:pt x="886" y="75"/>
                  </a:lnTo>
                  <a:lnTo>
                    <a:pt x="886" y="75"/>
                  </a:lnTo>
                  <a:lnTo>
                    <a:pt x="665" y="222"/>
                  </a:lnTo>
                  <a:lnTo>
                    <a:pt x="665" y="222"/>
                  </a:lnTo>
                  <a:lnTo>
                    <a:pt x="517" y="370"/>
                  </a:lnTo>
                  <a:lnTo>
                    <a:pt x="443" y="148"/>
                  </a:lnTo>
                  <a:lnTo>
                    <a:pt x="443" y="148"/>
                  </a:lnTo>
                  <a:lnTo>
                    <a:pt x="443" y="75"/>
                  </a:lnTo>
                  <a:lnTo>
                    <a:pt x="296" y="1"/>
                  </a:lnTo>
                  <a:lnTo>
                    <a:pt x="0" y="1"/>
                  </a:lnTo>
                  <a:lnTo>
                    <a:pt x="0" y="2731"/>
                  </a:lnTo>
                  <a:lnTo>
                    <a:pt x="517" y="2731"/>
                  </a:lnTo>
                  <a:lnTo>
                    <a:pt x="517" y="739"/>
                  </a:lnTo>
                  <a:lnTo>
                    <a:pt x="517" y="739"/>
                  </a:lnTo>
                  <a:lnTo>
                    <a:pt x="886" y="517"/>
                  </a:lnTo>
                  <a:lnTo>
                    <a:pt x="886" y="517"/>
                  </a:lnTo>
                  <a:lnTo>
                    <a:pt x="1034" y="444"/>
                  </a:lnTo>
                  <a:lnTo>
                    <a:pt x="1181" y="444"/>
                  </a:lnTo>
                  <a:lnTo>
                    <a:pt x="1181" y="444"/>
                  </a:lnTo>
                  <a:lnTo>
                    <a:pt x="1403" y="444"/>
                  </a:lnTo>
                  <a:lnTo>
                    <a:pt x="1624" y="591"/>
                  </a:lnTo>
                  <a:lnTo>
                    <a:pt x="1624" y="591"/>
                  </a:lnTo>
                  <a:lnTo>
                    <a:pt x="1698" y="739"/>
                  </a:lnTo>
                  <a:lnTo>
                    <a:pt x="1698" y="1034"/>
                  </a:lnTo>
                  <a:lnTo>
                    <a:pt x="1698" y="2731"/>
                  </a:lnTo>
                  <a:lnTo>
                    <a:pt x="2288" y="2731"/>
                  </a:lnTo>
                  <a:lnTo>
                    <a:pt x="2288" y="1034"/>
                  </a:lnTo>
                  <a:lnTo>
                    <a:pt x="2288" y="1034"/>
                  </a:lnTo>
                  <a:lnTo>
                    <a:pt x="2214" y="591"/>
                  </a:lnTo>
                  <a:lnTo>
                    <a:pt x="2214" y="591"/>
                  </a:lnTo>
                  <a:lnTo>
                    <a:pt x="2067" y="296"/>
                  </a:lnTo>
                  <a:lnTo>
                    <a:pt x="2067" y="296"/>
                  </a:lnTo>
                  <a:lnTo>
                    <a:pt x="1772" y="75"/>
                  </a:lnTo>
                  <a:lnTo>
                    <a:pt x="1772" y="75"/>
                  </a:lnTo>
                  <a:lnTo>
                    <a:pt x="1403" y="1"/>
                  </a:lnTo>
                  <a:lnTo>
                    <a:pt x="1403" y="1"/>
                  </a:lnTo>
                  <a:lnTo>
                    <a:pt x="140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898525" y="441500"/>
              <a:ext cx="27700" cy="20325"/>
            </a:xfrm>
            <a:custGeom>
              <a:rect b="b" l="l" r="r" t="t"/>
              <a:pathLst>
                <a:path extrusionOk="0" fill="none" h="813" w="1108">
                  <a:moveTo>
                    <a:pt x="443" y="812"/>
                  </a:moveTo>
                  <a:lnTo>
                    <a:pt x="443" y="812"/>
                  </a:lnTo>
                  <a:lnTo>
                    <a:pt x="296" y="812"/>
                  </a:lnTo>
                  <a:lnTo>
                    <a:pt x="296" y="812"/>
                  </a:lnTo>
                  <a:lnTo>
                    <a:pt x="148" y="739"/>
                  </a:lnTo>
                  <a:lnTo>
                    <a:pt x="148" y="739"/>
                  </a:lnTo>
                  <a:lnTo>
                    <a:pt x="74" y="665"/>
                  </a:lnTo>
                  <a:lnTo>
                    <a:pt x="74" y="665"/>
                  </a:lnTo>
                  <a:lnTo>
                    <a:pt x="0" y="443"/>
                  </a:lnTo>
                  <a:lnTo>
                    <a:pt x="0" y="443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591" y="74"/>
                  </a:lnTo>
                  <a:lnTo>
                    <a:pt x="591" y="74"/>
                  </a:lnTo>
                  <a:lnTo>
                    <a:pt x="1107" y="1"/>
                  </a:lnTo>
                  <a:lnTo>
                    <a:pt x="1107" y="517"/>
                  </a:lnTo>
                  <a:lnTo>
                    <a:pt x="1107" y="517"/>
                  </a:lnTo>
                  <a:lnTo>
                    <a:pt x="812" y="739"/>
                  </a:lnTo>
                  <a:lnTo>
                    <a:pt x="812" y="739"/>
                  </a:lnTo>
                  <a:lnTo>
                    <a:pt x="665" y="812"/>
                  </a:lnTo>
                  <a:lnTo>
                    <a:pt x="443" y="8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4885600" y="402750"/>
              <a:ext cx="55375" cy="70150"/>
            </a:xfrm>
            <a:custGeom>
              <a:rect b="b" l="l" r="r" t="t"/>
              <a:pathLst>
                <a:path extrusionOk="0" fill="none" h="2806" w="2215">
                  <a:moveTo>
                    <a:pt x="1255" y="1"/>
                  </a:moveTo>
                  <a:lnTo>
                    <a:pt x="1255" y="1"/>
                  </a:lnTo>
                  <a:lnTo>
                    <a:pt x="960" y="1"/>
                  </a:lnTo>
                  <a:lnTo>
                    <a:pt x="665" y="75"/>
                  </a:lnTo>
                  <a:lnTo>
                    <a:pt x="370" y="222"/>
                  </a:lnTo>
                  <a:lnTo>
                    <a:pt x="148" y="370"/>
                  </a:lnTo>
                  <a:lnTo>
                    <a:pt x="222" y="591"/>
                  </a:lnTo>
                  <a:lnTo>
                    <a:pt x="222" y="591"/>
                  </a:lnTo>
                  <a:lnTo>
                    <a:pt x="296" y="665"/>
                  </a:lnTo>
                  <a:lnTo>
                    <a:pt x="296" y="665"/>
                  </a:lnTo>
                  <a:lnTo>
                    <a:pt x="370" y="665"/>
                  </a:lnTo>
                  <a:lnTo>
                    <a:pt x="370" y="665"/>
                  </a:lnTo>
                  <a:lnTo>
                    <a:pt x="444" y="665"/>
                  </a:lnTo>
                  <a:lnTo>
                    <a:pt x="444" y="665"/>
                  </a:lnTo>
                  <a:lnTo>
                    <a:pt x="517" y="665"/>
                  </a:lnTo>
                  <a:lnTo>
                    <a:pt x="517" y="665"/>
                  </a:lnTo>
                  <a:lnTo>
                    <a:pt x="665" y="591"/>
                  </a:lnTo>
                  <a:lnTo>
                    <a:pt x="665" y="591"/>
                  </a:lnTo>
                  <a:lnTo>
                    <a:pt x="886" y="444"/>
                  </a:lnTo>
                  <a:lnTo>
                    <a:pt x="886" y="444"/>
                  </a:lnTo>
                  <a:lnTo>
                    <a:pt x="1182" y="444"/>
                  </a:lnTo>
                  <a:lnTo>
                    <a:pt x="1182" y="444"/>
                  </a:lnTo>
                  <a:lnTo>
                    <a:pt x="1403" y="444"/>
                  </a:lnTo>
                  <a:lnTo>
                    <a:pt x="1551" y="591"/>
                  </a:lnTo>
                  <a:lnTo>
                    <a:pt x="1551" y="591"/>
                  </a:lnTo>
                  <a:lnTo>
                    <a:pt x="1624" y="739"/>
                  </a:lnTo>
                  <a:lnTo>
                    <a:pt x="1624" y="1034"/>
                  </a:lnTo>
                  <a:lnTo>
                    <a:pt x="1624" y="1182"/>
                  </a:lnTo>
                  <a:lnTo>
                    <a:pt x="1624" y="1182"/>
                  </a:lnTo>
                  <a:lnTo>
                    <a:pt x="886" y="1255"/>
                  </a:lnTo>
                  <a:lnTo>
                    <a:pt x="886" y="1255"/>
                  </a:lnTo>
                  <a:lnTo>
                    <a:pt x="370" y="1477"/>
                  </a:lnTo>
                  <a:lnTo>
                    <a:pt x="370" y="1477"/>
                  </a:lnTo>
                  <a:lnTo>
                    <a:pt x="222" y="1624"/>
                  </a:lnTo>
                  <a:lnTo>
                    <a:pt x="75" y="1772"/>
                  </a:lnTo>
                  <a:lnTo>
                    <a:pt x="75" y="1772"/>
                  </a:lnTo>
                  <a:lnTo>
                    <a:pt x="1" y="2067"/>
                  </a:lnTo>
                  <a:lnTo>
                    <a:pt x="1" y="2067"/>
                  </a:lnTo>
                  <a:lnTo>
                    <a:pt x="75" y="2362"/>
                  </a:lnTo>
                  <a:lnTo>
                    <a:pt x="75" y="2362"/>
                  </a:lnTo>
                  <a:lnTo>
                    <a:pt x="222" y="2584"/>
                  </a:lnTo>
                  <a:lnTo>
                    <a:pt x="222" y="2584"/>
                  </a:lnTo>
                  <a:lnTo>
                    <a:pt x="444" y="2731"/>
                  </a:lnTo>
                  <a:lnTo>
                    <a:pt x="444" y="2731"/>
                  </a:lnTo>
                  <a:lnTo>
                    <a:pt x="813" y="2805"/>
                  </a:lnTo>
                  <a:lnTo>
                    <a:pt x="813" y="2805"/>
                  </a:lnTo>
                  <a:lnTo>
                    <a:pt x="813" y="2805"/>
                  </a:lnTo>
                  <a:lnTo>
                    <a:pt x="813" y="2805"/>
                  </a:lnTo>
                  <a:lnTo>
                    <a:pt x="1034" y="2731"/>
                  </a:lnTo>
                  <a:lnTo>
                    <a:pt x="1034" y="2731"/>
                  </a:lnTo>
                  <a:lnTo>
                    <a:pt x="1255" y="2658"/>
                  </a:lnTo>
                  <a:lnTo>
                    <a:pt x="1255" y="2658"/>
                  </a:lnTo>
                  <a:lnTo>
                    <a:pt x="1477" y="2584"/>
                  </a:lnTo>
                  <a:lnTo>
                    <a:pt x="1477" y="2584"/>
                  </a:lnTo>
                  <a:lnTo>
                    <a:pt x="1698" y="2362"/>
                  </a:lnTo>
                  <a:lnTo>
                    <a:pt x="1772" y="2584"/>
                  </a:lnTo>
                  <a:lnTo>
                    <a:pt x="1772" y="2584"/>
                  </a:lnTo>
                  <a:lnTo>
                    <a:pt x="1846" y="2731"/>
                  </a:lnTo>
                  <a:lnTo>
                    <a:pt x="1846" y="2731"/>
                  </a:lnTo>
                  <a:lnTo>
                    <a:pt x="1920" y="2731"/>
                  </a:lnTo>
                  <a:lnTo>
                    <a:pt x="2215" y="2731"/>
                  </a:lnTo>
                  <a:lnTo>
                    <a:pt x="2215" y="1034"/>
                  </a:lnTo>
                  <a:lnTo>
                    <a:pt x="2215" y="1034"/>
                  </a:lnTo>
                  <a:lnTo>
                    <a:pt x="2141" y="591"/>
                  </a:lnTo>
                  <a:lnTo>
                    <a:pt x="2141" y="591"/>
                  </a:lnTo>
                  <a:lnTo>
                    <a:pt x="1920" y="296"/>
                  </a:lnTo>
                  <a:lnTo>
                    <a:pt x="1920" y="296"/>
                  </a:lnTo>
                  <a:lnTo>
                    <a:pt x="1624" y="75"/>
                  </a:lnTo>
                  <a:lnTo>
                    <a:pt x="1624" y="75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826575" y="428575"/>
              <a:ext cx="36925" cy="29550"/>
            </a:xfrm>
            <a:custGeom>
              <a:rect b="b" l="l" r="r" t="t"/>
              <a:pathLst>
                <a:path extrusionOk="0" fill="none" h="1182" w="1477">
                  <a:moveTo>
                    <a:pt x="0" y="1182"/>
                  </a:moveTo>
                  <a:lnTo>
                    <a:pt x="0" y="1"/>
                  </a:lnTo>
                  <a:lnTo>
                    <a:pt x="738" y="1"/>
                  </a:lnTo>
                  <a:lnTo>
                    <a:pt x="738" y="1"/>
                  </a:lnTo>
                  <a:lnTo>
                    <a:pt x="1107" y="1"/>
                  </a:lnTo>
                  <a:lnTo>
                    <a:pt x="1329" y="149"/>
                  </a:lnTo>
                  <a:lnTo>
                    <a:pt x="1329" y="149"/>
                  </a:lnTo>
                  <a:lnTo>
                    <a:pt x="1476" y="296"/>
                  </a:lnTo>
                  <a:lnTo>
                    <a:pt x="1476" y="591"/>
                  </a:lnTo>
                  <a:lnTo>
                    <a:pt x="1476" y="591"/>
                  </a:lnTo>
                  <a:lnTo>
                    <a:pt x="1476" y="813"/>
                  </a:lnTo>
                  <a:lnTo>
                    <a:pt x="1476" y="813"/>
                  </a:lnTo>
                  <a:lnTo>
                    <a:pt x="1329" y="1034"/>
                  </a:lnTo>
                  <a:lnTo>
                    <a:pt x="1329" y="1034"/>
                  </a:lnTo>
                  <a:lnTo>
                    <a:pt x="1107" y="1182"/>
                  </a:lnTo>
                  <a:lnTo>
                    <a:pt x="1107" y="1182"/>
                  </a:lnTo>
                  <a:lnTo>
                    <a:pt x="738" y="1182"/>
                  </a:lnTo>
                  <a:lnTo>
                    <a:pt x="0" y="118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826575" y="388000"/>
              <a:ext cx="35075" cy="29550"/>
            </a:xfrm>
            <a:custGeom>
              <a:rect b="b" l="l" r="r" t="t"/>
              <a:pathLst>
                <a:path extrusionOk="0" fill="none" h="1182" w="1403">
                  <a:moveTo>
                    <a:pt x="0" y="1181"/>
                  </a:moveTo>
                  <a:lnTo>
                    <a:pt x="0" y="0"/>
                  </a:lnTo>
                  <a:lnTo>
                    <a:pt x="591" y="0"/>
                  </a:lnTo>
                  <a:lnTo>
                    <a:pt x="591" y="0"/>
                  </a:lnTo>
                  <a:lnTo>
                    <a:pt x="960" y="0"/>
                  </a:lnTo>
                  <a:lnTo>
                    <a:pt x="1181" y="148"/>
                  </a:lnTo>
                  <a:lnTo>
                    <a:pt x="1181" y="148"/>
                  </a:lnTo>
                  <a:lnTo>
                    <a:pt x="1329" y="296"/>
                  </a:lnTo>
                  <a:lnTo>
                    <a:pt x="1402" y="591"/>
                  </a:lnTo>
                  <a:lnTo>
                    <a:pt x="1402" y="591"/>
                  </a:lnTo>
                  <a:lnTo>
                    <a:pt x="1329" y="812"/>
                  </a:lnTo>
                  <a:lnTo>
                    <a:pt x="1181" y="1034"/>
                  </a:lnTo>
                  <a:lnTo>
                    <a:pt x="1181" y="1034"/>
                  </a:lnTo>
                  <a:lnTo>
                    <a:pt x="960" y="1107"/>
                  </a:lnTo>
                  <a:lnTo>
                    <a:pt x="591" y="1181"/>
                  </a:lnTo>
                  <a:lnTo>
                    <a:pt x="0" y="11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809975" y="375075"/>
              <a:ext cx="70125" cy="95975"/>
            </a:xfrm>
            <a:custGeom>
              <a:rect b="b" l="l" r="r" t="t"/>
              <a:pathLst>
                <a:path extrusionOk="0" fill="none" h="3839" w="2805">
                  <a:moveTo>
                    <a:pt x="1255" y="1"/>
                  </a:moveTo>
                  <a:lnTo>
                    <a:pt x="0" y="1"/>
                  </a:lnTo>
                  <a:lnTo>
                    <a:pt x="0" y="3838"/>
                  </a:lnTo>
                  <a:lnTo>
                    <a:pt x="1402" y="3838"/>
                  </a:lnTo>
                  <a:lnTo>
                    <a:pt x="1402" y="3838"/>
                  </a:lnTo>
                  <a:lnTo>
                    <a:pt x="1697" y="3838"/>
                  </a:lnTo>
                  <a:lnTo>
                    <a:pt x="1993" y="3765"/>
                  </a:lnTo>
                  <a:lnTo>
                    <a:pt x="1993" y="3765"/>
                  </a:lnTo>
                  <a:lnTo>
                    <a:pt x="2214" y="3691"/>
                  </a:lnTo>
                  <a:lnTo>
                    <a:pt x="2435" y="3543"/>
                  </a:lnTo>
                  <a:lnTo>
                    <a:pt x="2435" y="3543"/>
                  </a:lnTo>
                  <a:lnTo>
                    <a:pt x="2583" y="3396"/>
                  </a:lnTo>
                  <a:lnTo>
                    <a:pt x="2657" y="3174"/>
                  </a:lnTo>
                  <a:lnTo>
                    <a:pt x="2657" y="3174"/>
                  </a:lnTo>
                  <a:lnTo>
                    <a:pt x="2731" y="2953"/>
                  </a:lnTo>
                  <a:lnTo>
                    <a:pt x="2804" y="2731"/>
                  </a:lnTo>
                  <a:lnTo>
                    <a:pt x="2804" y="2731"/>
                  </a:lnTo>
                  <a:lnTo>
                    <a:pt x="2731" y="2436"/>
                  </a:lnTo>
                  <a:lnTo>
                    <a:pt x="2583" y="2141"/>
                  </a:lnTo>
                  <a:lnTo>
                    <a:pt x="2362" y="1993"/>
                  </a:lnTo>
                  <a:lnTo>
                    <a:pt x="1993" y="1846"/>
                  </a:lnTo>
                  <a:lnTo>
                    <a:pt x="1993" y="1846"/>
                  </a:lnTo>
                  <a:lnTo>
                    <a:pt x="2288" y="1698"/>
                  </a:lnTo>
                  <a:lnTo>
                    <a:pt x="2288" y="1698"/>
                  </a:lnTo>
                  <a:lnTo>
                    <a:pt x="2509" y="1551"/>
                  </a:lnTo>
                  <a:lnTo>
                    <a:pt x="2509" y="1551"/>
                  </a:lnTo>
                  <a:lnTo>
                    <a:pt x="2657" y="1255"/>
                  </a:lnTo>
                  <a:lnTo>
                    <a:pt x="2657" y="1255"/>
                  </a:lnTo>
                  <a:lnTo>
                    <a:pt x="2657" y="1034"/>
                  </a:lnTo>
                  <a:lnTo>
                    <a:pt x="2657" y="1034"/>
                  </a:lnTo>
                  <a:lnTo>
                    <a:pt x="2583" y="591"/>
                  </a:lnTo>
                  <a:lnTo>
                    <a:pt x="2583" y="591"/>
                  </a:lnTo>
                  <a:lnTo>
                    <a:pt x="2509" y="444"/>
                  </a:lnTo>
                  <a:lnTo>
                    <a:pt x="2362" y="296"/>
                  </a:lnTo>
                  <a:lnTo>
                    <a:pt x="2362" y="296"/>
                  </a:lnTo>
                  <a:lnTo>
                    <a:pt x="2140" y="148"/>
                  </a:lnTo>
                  <a:lnTo>
                    <a:pt x="1919" y="75"/>
                  </a:lnTo>
                  <a:lnTo>
                    <a:pt x="1919" y="75"/>
                  </a:lnTo>
                  <a:lnTo>
                    <a:pt x="125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5016600" y="373250"/>
              <a:ext cx="59075" cy="97800"/>
            </a:xfrm>
            <a:custGeom>
              <a:rect b="b" l="l" r="r" t="t"/>
              <a:pathLst>
                <a:path extrusionOk="0" fill="none" h="3912" w="2363">
                  <a:moveTo>
                    <a:pt x="517" y="0"/>
                  </a:moveTo>
                  <a:lnTo>
                    <a:pt x="1" y="0"/>
                  </a:lnTo>
                  <a:lnTo>
                    <a:pt x="1" y="3911"/>
                  </a:lnTo>
                  <a:lnTo>
                    <a:pt x="517" y="3911"/>
                  </a:lnTo>
                  <a:lnTo>
                    <a:pt x="517" y="2657"/>
                  </a:lnTo>
                  <a:lnTo>
                    <a:pt x="665" y="2657"/>
                  </a:lnTo>
                  <a:lnTo>
                    <a:pt x="665" y="2657"/>
                  </a:lnTo>
                  <a:lnTo>
                    <a:pt x="812" y="2657"/>
                  </a:lnTo>
                  <a:lnTo>
                    <a:pt x="812" y="2657"/>
                  </a:lnTo>
                  <a:lnTo>
                    <a:pt x="886" y="2731"/>
                  </a:lnTo>
                  <a:lnTo>
                    <a:pt x="1698" y="3838"/>
                  </a:lnTo>
                  <a:lnTo>
                    <a:pt x="1698" y="3838"/>
                  </a:lnTo>
                  <a:lnTo>
                    <a:pt x="1772" y="3911"/>
                  </a:lnTo>
                  <a:lnTo>
                    <a:pt x="1772" y="3911"/>
                  </a:lnTo>
                  <a:lnTo>
                    <a:pt x="1846" y="3911"/>
                  </a:lnTo>
                  <a:lnTo>
                    <a:pt x="1846" y="3911"/>
                  </a:lnTo>
                  <a:lnTo>
                    <a:pt x="1846" y="3911"/>
                  </a:lnTo>
                  <a:lnTo>
                    <a:pt x="2362" y="3911"/>
                  </a:lnTo>
                  <a:lnTo>
                    <a:pt x="1403" y="2583"/>
                  </a:lnTo>
                  <a:lnTo>
                    <a:pt x="1403" y="2583"/>
                  </a:lnTo>
                  <a:lnTo>
                    <a:pt x="1329" y="2509"/>
                  </a:lnTo>
                  <a:lnTo>
                    <a:pt x="1329" y="2509"/>
                  </a:lnTo>
                  <a:lnTo>
                    <a:pt x="1255" y="2362"/>
                  </a:lnTo>
                  <a:lnTo>
                    <a:pt x="1255" y="2362"/>
                  </a:lnTo>
                  <a:lnTo>
                    <a:pt x="1403" y="2214"/>
                  </a:lnTo>
                  <a:lnTo>
                    <a:pt x="2362" y="1181"/>
                  </a:lnTo>
                  <a:lnTo>
                    <a:pt x="1846" y="1181"/>
                  </a:lnTo>
                  <a:lnTo>
                    <a:pt x="1846" y="1181"/>
                  </a:lnTo>
                  <a:lnTo>
                    <a:pt x="1772" y="1181"/>
                  </a:lnTo>
                  <a:lnTo>
                    <a:pt x="1772" y="1181"/>
                  </a:lnTo>
                  <a:lnTo>
                    <a:pt x="1698" y="1255"/>
                  </a:lnTo>
                  <a:lnTo>
                    <a:pt x="1698" y="1255"/>
                  </a:lnTo>
                  <a:lnTo>
                    <a:pt x="1624" y="1328"/>
                  </a:lnTo>
                  <a:lnTo>
                    <a:pt x="812" y="2140"/>
                  </a:lnTo>
                  <a:lnTo>
                    <a:pt x="812" y="2140"/>
                  </a:lnTo>
                  <a:lnTo>
                    <a:pt x="739" y="2214"/>
                  </a:lnTo>
                  <a:lnTo>
                    <a:pt x="739" y="2214"/>
                  </a:lnTo>
                  <a:lnTo>
                    <a:pt x="665" y="2288"/>
                  </a:lnTo>
                  <a:lnTo>
                    <a:pt x="665" y="2288"/>
                  </a:lnTo>
                  <a:lnTo>
                    <a:pt x="665" y="2288"/>
                  </a:lnTo>
                  <a:lnTo>
                    <a:pt x="517" y="2288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230625" y="413825"/>
              <a:ext cx="31375" cy="46150"/>
            </a:xfrm>
            <a:custGeom>
              <a:rect b="b" l="l" r="r" t="t"/>
              <a:pathLst>
                <a:path extrusionOk="0" fill="none" h="1846" w="1255">
                  <a:moveTo>
                    <a:pt x="591" y="1846"/>
                  </a:moveTo>
                  <a:lnTo>
                    <a:pt x="591" y="1846"/>
                  </a:lnTo>
                  <a:lnTo>
                    <a:pt x="295" y="1846"/>
                  </a:lnTo>
                  <a:lnTo>
                    <a:pt x="295" y="1846"/>
                  </a:lnTo>
                  <a:lnTo>
                    <a:pt x="148" y="1624"/>
                  </a:lnTo>
                  <a:lnTo>
                    <a:pt x="148" y="1624"/>
                  </a:lnTo>
                  <a:lnTo>
                    <a:pt x="0" y="1403"/>
                  </a:lnTo>
                  <a:lnTo>
                    <a:pt x="0" y="1403"/>
                  </a:lnTo>
                  <a:lnTo>
                    <a:pt x="0" y="960"/>
                  </a:lnTo>
                  <a:lnTo>
                    <a:pt x="0" y="960"/>
                  </a:lnTo>
                  <a:lnTo>
                    <a:pt x="0" y="517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369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664" y="1"/>
                  </a:lnTo>
                  <a:lnTo>
                    <a:pt x="960" y="1"/>
                  </a:lnTo>
                  <a:lnTo>
                    <a:pt x="960" y="1"/>
                  </a:lnTo>
                  <a:lnTo>
                    <a:pt x="1255" y="222"/>
                  </a:lnTo>
                  <a:lnTo>
                    <a:pt x="1255" y="1477"/>
                  </a:lnTo>
                  <a:lnTo>
                    <a:pt x="1255" y="1477"/>
                  </a:lnTo>
                  <a:lnTo>
                    <a:pt x="960" y="1772"/>
                  </a:lnTo>
                  <a:lnTo>
                    <a:pt x="960" y="1772"/>
                  </a:lnTo>
                  <a:lnTo>
                    <a:pt x="812" y="1846"/>
                  </a:lnTo>
                  <a:lnTo>
                    <a:pt x="591" y="184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215850" y="373250"/>
              <a:ext cx="60925" cy="99650"/>
            </a:xfrm>
            <a:custGeom>
              <a:rect b="b" l="l" r="r" t="t"/>
              <a:pathLst>
                <a:path extrusionOk="0" fill="none" h="3986" w="2437">
                  <a:moveTo>
                    <a:pt x="2436" y="0"/>
                  </a:moveTo>
                  <a:lnTo>
                    <a:pt x="1846" y="0"/>
                  </a:lnTo>
                  <a:lnTo>
                    <a:pt x="1846" y="1402"/>
                  </a:lnTo>
                  <a:lnTo>
                    <a:pt x="1846" y="1402"/>
                  </a:lnTo>
                  <a:lnTo>
                    <a:pt x="1551" y="1255"/>
                  </a:lnTo>
                  <a:lnTo>
                    <a:pt x="1551" y="1255"/>
                  </a:lnTo>
                  <a:lnTo>
                    <a:pt x="1329" y="1181"/>
                  </a:lnTo>
                  <a:lnTo>
                    <a:pt x="1108" y="1181"/>
                  </a:lnTo>
                  <a:lnTo>
                    <a:pt x="1108" y="1181"/>
                  </a:lnTo>
                  <a:lnTo>
                    <a:pt x="1108" y="1181"/>
                  </a:lnTo>
                  <a:lnTo>
                    <a:pt x="1108" y="1181"/>
                  </a:lnTo>
                  <a:lnTo>
                    <a:pt x="886" y="1181"/>
                  </a:lnTo>
                  <a:lnTo>
                    <a:pt x="665" y="1255"/>
                  </a:lnTo>
                  <a:lnTo>
                    <a:pt x="665" y="1255"/>
                  </a:lnTo>
                  <a:lnTo>
                    <a:pt x="444" y="1402"/>
                  </a:lnTo>
                  <a:lnTo>
                    <a:pt x="296" y="1550"/>
                  </a:lnTo>
                  <a:lnTo>
                    <a:pt x="296" y="1550"/>
                  </a:lnTo>
                  <a:lnTo>
                    <a:pt x="148" y="1771"/>
                  </a:lnTo>
                  <a:lnTo>
                    <a:pt x="75" y="1993"/>
                  </a:lnTo>
                  <a:lnTo>
                    <a:pt x="75" y="1993"/>
                  </a:lnTo>
                  <a:lnTo>
                    <a:pt x="1" y="2583"/>
                  </a:lnTo>
                  <a:lnTo>
                    <a:pt x="1" y="2583"/>
                  </a:lnTo>
                  <a:lnTo>
                    <a:pt x="75" y="3173"/>
                  </a:lnTo>
                  <a:lnTo>
                    <a:pt x="75" y="3173"/>
                  </a:lnTo>
                  <a:lnTo>
                    <a:pt x="222" y="3616"/>
                  </a:lnTo>
                  <a:lnTo>
                    <a:pt x="222" y="3616"/>
                  </a:lnTo>
                  <a:lnTo>
                    <a:pt x="370" y="3764"/>
                  </a:lnTo>
                  <a:lnTo>
                    <a:pt x="591" y="3838"/>
                  </a:lnTo>
                  <a:lnTo>
                    <a:pt x="591" y="3838"/>
                  </a:lnTo>
                  <a:lnTo>
                    <a:pt x="739" y="3911"/>
                  </a:lnTo>
                  <a:lnTo>
                    <a:pt x="960" y="3985"/>
                  </a:lnTo>
                  <a:lnTo>
                    <a:pt x="960" y="3985"/>
                  </a:lnTo>
                  <a:lnTo>
                    <a:pt x="1255" y="3911"/>
                  </a:lnTo>
                  <a:lnTo>
                    <a:pt x="1477" y="3838"/>
                  </a:lnTo>
                  <a:lnTo>
                    <a:pt x="1477" y="3838"/>
                  </a:lnTo>
                  <a:lnTo>
                    <a:pt x="1698" y="3690"/>
                  </a:lnTo>
                  <a:lnTo>
                    <a:pt x="1846" y="3542"/>
                  </a:lnTo>
                  <a:lnTo>
                    <a:pt x="1920" y="3838"/>
                  </a:lnTo>
                  <a:lnTo>
                    <a:pt x="1920" y="3838"/>
                  </a:lnTo>
                  <a:lnTo>
                    <a:pt x="1993" y="3911"/>
                  </a:lnTo>
                  <a:lnTo>
                    <a:pt x="2067" y="3911"/>
                  </a:lnTo>
                  <a:lnTo>
                    <a:pt x="2436" y="3911"/>
                  </a:lnTo>
                  <a:lnTo>
                    <a:pt x="24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1455800" y="3806725"/>
              <a:ext cx="3771150" cy="538750"/>
            </a:xfrm>
            <a:custGeom>
              <a:rect b="b" l="l" r="r" t="t"/>
              <a:pathLst>
                <a:path extrusionOk="0" h="21550" w="150846">
                  <a:moveTo>
                    <a:pt x="3838" y="0"/>
                  </a:moveTo>
                  <a:lnTo>
                    <a:pt x="3100" y="74"/>
                  </a:lnTo>
                  <a:lnTo>
                    <a:pt x="2362" y="296"/>
                  </a:lnTo>
                  <a:lnTo>
                    <a:pt x="1698" y="665"/>
                  </a:lnTo>
                  <a:lnTo>
                    <a:pt x="1107" y="1107"/>
                  </a:lnTo>
                  <a:lnTo>
                    <a:pt x="665" y="1698"/>
                  </a:lnTo>
                  <a:lnTo>
                    <a:pt x="296" y="2362"/>
                  </a:lnTo>
                  <a:lnTo>
                    <a:pt x="74" y="3100"/>
                  </a:lnTo>
                  <a:lnTo>
                    <a:pt x="0" y="3838"/>
                  </a:lnTo>
                  <a:lnTo>
                    <a:pt x="0" y="17712"/>
                  </a:lnTo>
                  <a:lnTo>
                    <a:pt x="74" y="18450"/>
                  </a:lnTo>
                  <a:lnTo>
                    <a:pt x="296" y="19188"/>
                  </a:lnTo>
                  <a:lnTo>
                    <a:pt x="665" y="19852"/>
                  </a:lnTo>
                  <a:lnTo>
                    <a:pt x="1107" y="20443"/>
                  </a:lnTo>
                  <a:lnTo>
                    <a:pt x="1698" y="20886"/>
                  </a:lnTo>
                  <a:lnTo>
                    <a:pt x="2362" y="21254"/>
                  </a:lnTo>
                  <a:lnTo>
                    <a:pt x="3100" y="21476"/>
                  </a:lnTo>
                  <a:lnTo>
                    <a:pt x="3838" y="21550"/>
                  </a:lnTo>
                  <a:lnTo>
                    <a:pt x="147008" y="21550"/>
                  </a:lnTo>
                  <a:lnTo>
                    <a:pt x="147746" y="21476"/>
                  </a:lnTo>
                  <a:lnTo>
                    <a:pt x="148484" y="21254"/>
                  </a:lnTo>
                  <a:lnTo>
                    <a:pt x="149148" y="20886"/>
                  </a:lnTo>
                  <a:lnTo>
                    <a:pt x="149739" y="20443"/>
                  </a:lnTo>
                  <a:lnTo>
                    <a:pt x="150182" y="19852"/>
                  </a:lnTo>
                  <a:lnTo>
                    <a:pt x="150550" y="19188"/>
                  </a:lnTo>
                  <a:lnTo>
                    <a:pt x="150772" y="18450"/>
                  </a:lnTo>
                  <a:lnTo>
                    <a:pt x="150846" y="17712"/>
                  </a:lnTo>
                  <a:lnTo>
                    <a:pt x="150846" y="3838"/>
                  </a:lnTo>
                  <a:lnTo>
                    <a:pt x="150772" y="3100"/>
                  </a:lnTo>
                  <a:lnTo>
                    <a:pt x="150550" y="2362"/>
                  </a:lnTo>
                  <a:lnTo>
                    <a:pt x="150182" y="1698"/>
                  </a:lnTo>
                  <a:lnTo>
                    <a:pt x="149739" y="1107"/>
                  </a:lnTo>
                  <a:lnTo>
                    <a:pt x="149148" y="665"/>
                  </a:lnTo>
                  <a:lnTo>
                    <a:pt x="148484" y="296"/>
                  </a:lnTo>
                  <a:lnTo>
                    <a:pt x="147746" y="74"/>
                  </a:lnTo>
                  <a:lnTo>
                    <a:pt x="147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2507425" y="4011525"/>
              <a:ext cx="1616225" cy="121775"/>
            </a:xfrm>
            <a:custGeom>
              <a:rect b="b" l="l" r="r" t="t"/>
              <a:pathLst>
                <a:path extrusionOk="0" h="4871" w="64649">
                  <a:moveTo>
                    <a:pt x="13801" y="222"/>
                  </a:moveTo>
                  <a:lnTo>
                    <a:pt x="13654" y="369"/>
                  </a:lnTo>
                  <a:lnTo>
                    <a:pt x="13580" y="517"/>
                  </a:lnTo>
                  <a:lnTo>
                    <a:pt x="13580" y="664"/>
                  </a:lnTo>
                  <a:lnTo>
                    <a:pt x="13580" y="812"/>
                  </a:lnTo>
                  <a:lnTo>
                    <a:pt x="13654" y="960"/>
                  </a:lnTo>
                  <a:lnTo>
                    <a:pt x="13801" y="1033"/>
                  </a:lnTo>
                  <a:lnTo>
                    <a:pt x="13949" y="1107"/>
                  </a:lnTo>
                  <a:lnTo>
                    <a:pt x="14170" y="1033"/>
                  </a:lnTo>
                  <a:lnTo>
                    <a:pt x="14318" y="960"/>
                  </a:lnTo>
                  <a:lnTo>
                    <a:pt x="14392" y="812"/>
                  </a:lnTo>
                  <a:lnTo>
                    <a:pt x="14392" y="664"/>
                  </a:lnTo>
                  <a:lnTo>
                    <a:pt x="14392" y="517"/>
                  </a:lnTo>
                  <a:lnTo>
                    <a:pt x="14318" y="369"/>
                  </a:lnTo>
                  <a:lnTo>
                    <a:pt x="14170" y="222"/>
                  </a:lnTo>
                  <a:close/>
                  <a:moveTo>
                    <a:pt x="50479" y="222"/>
                  </a:moveTo>
                  <a:lnTo>
                    <a:pt x="50332" y="369"/>
                  </a:lnTo>
                  <a:lnTo>
                    <a:pt x="50258" y="517"/>
                  </a:lnTo>
                  <a:lnTo>
                    <a:pt x="50258" y="664"/>
                  </a:lnTo>
                  <a:lnTo>
                    <a:pt x="50258" y="812"/>
                  </a:lnTo>
                  <a:lnTo>
                    <a:pt x="50332" y="960"/>
                  </a:lnTo>
                  <a:lnTo>
                    <a:pt x="50479" y="1033"/>
                  </a:lnTo>
                  <a:lnTo>
                    <a:pt x="50627" y="1107"/>
                  </a:lnTo>
                  <a:lnTo>
                    <a:pt x="50848" y="1033"/>
                  </a:lnTo>
                  <a:lnTo>
                    <a:pt x="50922" y="960"/>
                  </a:lnTo>
                  <a:lnTo>
                    <a:pt x="51070" y="812"/>
                  </a:lnTo>
                  <a:lnTo>
                    <a:pt x="51070" y="664"/>
                  </a:lnTo>
                  <a:lnTo>
                    <a:pt x="51070" y="517"/>
                  </a:lnTo>
                  <a:lnTo>
                    <a:pt x="50922" y="369"/>
                  </a:lnTo>
                  <a:lnTo>
                    <a:pt x="50848" y="222"/>
                  </a:lnTo>
                  <a:close/>
                  <a:moveTo>
                    <a:pt x="54243" y="222"/>
                  </a:moveTo>
                  <a:lnTo>
                    <a:pt x="54096" y="369"/>
                  </a:lnTo>
                  <a:lnTo>
                    <a:pt x="54022" y="517"/>
                  </a:lnTo>
                  <a:lnTo>
                    <a:pt x="53948" y="664"/>
                  </a:lnTo>
                  <a:lnTo>
                    <a:pt x="54022" y="812"/>
                  </a:lnTo>
                  <a:lnTo>
                    <a:pt x="54096" y="960"/>
                  </a:lnTo>
                  <a:lnTo>
                    <a:pt x="54243" y="1033"/>
                  </a:lnTo>
                  <a:lnTo>
                    <a:pt x="54391" y="1107"/>
                  </a:lnTo>
                  <a:lnTo>
                    <a:pt x="54538" y="1033"/>
                  </a:lnTo>
                  <a:lnTo>
                    <a:pt x="54686" y="960"/>
                  </a:lnTo>
                  <a:lnTo>
                    <a:pt x="54760" y="812"/>
                  </a:lnTo>
                  <a:lnTo>
                    <a:pt x="54834" y="664"/>
                  </a:lnTo>
                  <a:lnTo>
                    <a:pt x="54760" y="517"/>
                  </a:lnTo>
                  <a:lnTo>
                    <a:pt x="54686" y="369"/>
                  </a:lnTo>
                  <a:lnTo>
                    <a:pt x="54538" y="222"/>
                  </a:lnTo>
                  <a:close/>
                  <a:moveTo>
                    <a:pt x="45756" y="517"/>
                  </a:moveTo>
                  <a:lnTo>
                    <a:pt x="45609" y="591"/>
                  </a:lnTo>
                  <a:lnTo>
                    <a:pt x="45461" y="664"/>
                  </a:lnTo>
                  <a:lnTo>
                    <a:pt x="45387" y="812"/>
                  </a:lnTo>
                  <a:lnTo>
                    <a:pt x="45387" y="960"/>
                  </a:lnTo>
                  <a:lnTo>
                    <a:pt x="45387" y="1107"/>
                  </a:lnTo>
                  <a:lnTo>
                    <a:pt x="45461" y="1255"/>
                  </a:lnTo>
                  <a:lnTo>
                    <a:pt x="45609" y="1328"/>
                  </a:lnTo>
                  <a:lnTo>
                    <a:pt x="45756" y="1402"/>
                  </a:lnTo>
                  <a:lnTo>
                    <a:pt x="45978" y="1328"/>
                  </a:lnTo>
                  <a:lnTo>
                    <a:pt x="46125" y="1255"/>
                  </a:lnTo>
                  <a:lnTo>
                    <a:pt x="46199" y="1107"/>
                  </a:lnTo>
                  <a:lnTo>
                    <a:pt x="46199" y="960"/>
                  </a:lnTo>
                  <a:lnTo>
                    <a:pt x="46199" y="812"/>
                  </a:lnTo>
                  <a:lnTo>
                    <a:pt x="46125" y="664"/>
                  </a:lnTo>
                  <a:lnTo>
                    <a:pt x="45978" y="591"/>
                  </a:lnTo>
                  <a:lnTo>
                    <a:pt x="45756" y="517"/>
                  </a:lnTo>
                  <a:close/>
                  <a:moveTo>
                    <a:pt x="18893" y="2288"/>
                  </a:moveTo>
                  <a:lnTo>
                    <a:pt x="19115" y="2362"/>
                  </a:lnTo>
                  <a:lnTo>
                    <a:pt x="19262" y="2509"/>
                  </a:lnTo>
                  <a:lnTo>
                    <a:pt x="19410" y="2657"/>
                  </a:lnTo>
                  <a:lnTo>
                    <a:pt x="19484" y="2878"/>
                  </a:lnTo>
                  <a:lnTo>
                    <a:pt x="17811" y="2878"/>
                  </a:lnTo>
                  <a:lnTo>
                    <a:pt x="17860" y="2731"/>
                  </a:lnTo>
                  <a:lnTo>
                    <a:pt x="18008" y="2509"/>
                  </a:lnTo>
                  <a:lnTo>
                    <a:pt x="18155" y="2362"/>
                  </a:lnTo>
                  <a:lnTo>
                    <a:pt x="18377" y="2288"/>
                  </a:lnTo>
                  <a:close/>
                  <a:moveTo>
                    <a:pt x="33284" y="2288"/>
                  </a:moveTo>
                  <a:lnTo>
                    <a:pt x="33506" y="2362"/>
                  </a:lnTo>
                  <a:lnTo>
                    <a:pt x="33653" y="2509"/>
                  </a:lnTo>
                  <a:lnTo>
                    <a:pt x="33727" y="2657"/>
                  </a:lnTo>
                  <a:lnTo>
                    <a:pt x="33801" y="2878"/>
                  </a:lnTo>
                  <a:lnTo>
                    <a:pt x="32202" y="2878"/>
                  </a:lnTo>
                  <a:lnTo>
                    <a:pt x="32251" y="2731"/>
                  </a:lnTo>
                  <a:lnTo>
                    <a:pt x="32399" y="2509"/>
                  </a:lnTo>
                  <a:lnTo>
                    <a:pt x="32546" y="2362"/>
                  </a:lnTo>
                  <a:lnTo>
                    <a:pt x="32768" y="2288"/>
                  </a:lnTo>
                  <a:close/>
                  <a:moveTo>
                    <a:pt x="41476" y="2288"/>
                  </a:moveTo>
                  <a:lnTo>
                    <a:pt x="41697" y="2362"/>
                  </a:lnTo>
                  <a:lnTo>
                    <a:pt x="41845" y="2509"/>
                  </a:lnTo>
                  <a:lnTo>
                    <a:pt x="41919" y="2657"/>
                  </a:lnTo>
                  <a:lnTo>
                    <a:pt x="41993" y="2878"/>
                  </a:lnTo>
                  <a:lnTo>
                    <a:pt x="40394" y="2878"/>
                  </a:lnTo>
                  <a:lnTo>
                    <a:pt x="40443" y="2731"/>
                  </a:lnTo>
                  <a:lnTo>
                    <a:pt x="40590" y="2509"/>
                  </a:lnTo>
                  <a:lnTo>
                    <a:pt x="40738" y="2362"/>
                  </a:lnTo>
                  <a:lnTo>
                    <a:pt x="40959" y="2288"/>
                  </a:lnTo>
                  <a:close/>
                  <a:moveTo>
                    <a:pt x="2101" y="1391"/>
                  </a:moveTo>
                  <a:lnTo>
                    <a:pt x="2807" y="3247"/>
                  </a:lnTo>
                  <a:lnTo>
                    <a:pt x="1359" y="3247"/>
                  </a:lnTo>
                  <a:lnTo>
                    <a:pt x="2101" y="1391"/>
                  </a:lnTo>
                  <a:close/>
                  <a:moveTo>
                    <a:pt x="37860" y="2288"/>
                  </a:moveTo>
                  <a:lnTo>
                    <a:pt x="38081" y="2435"/>
                  </a:lnTo>
                  <a:lnTo>
                    <a:pt x="38229" y="2509"/>
                  </a:lnTo>
                  <a:lnTo>
                    <a:pt x="38376" y="2731"/>
                  </a:lnTo>
                  <a:lnTo>
                    <a:pt x="38450" y="2952"/>
                  </a:lnTo>
                  <a:lnTo>
                    <a:pt x="38450" y="3247"/>
                  </a:lnTo>
                  <a:lnTo>
                    <a:pt x="38450" y="3469"/>
                  </a:lnTo>
                  <a:lnTo>
                    <a:pt x="38376" y="3690"/>
                  </a:lnTo>
                  <a:lnTo>
                    <a:pt x="38229" y="3911"/>
                  </a:lnTo>
                  <a:lnTo>
                    <a:pt x="38081" y="4059"/>
                  </a:lnTo>
                  <a:lnTo>
                    <a:pt x="37860" y="4133"/>
                  </a:lnTo>
                  <a:lnTo>
                    <a:pt x="37565" y="4207"/>
                  </a:lnTo>
                  <a:lnTo>
                    <a:pt x="37343" y="4133"/>
                  </a:lnTo>
                  <a:lnTo>
                    <a:pt x="37122" y="4059"/>
                  </a:lnTo>
                  <a:lnTo>
                    <a:pt x="36974" y="3911"/>
                  </a:lnTo>
                  <a:lnTo>
                    <a:pt x="36827" y="3690"/>
                  </a:lnTo>
                  <a:lnTo>
                    <a:pt x="36753" y="3469"/>
                  </a:lnTo>
                  <a:lnTo>
                    <a:pt x="36679" y="3247"/>
                  </a:lnTo>
                  <a:lnTo>
                    <a:pt x="36753" y="2952"/>
                  </a:lnTo>
                  <a:lnTo>
                    <a:pt x="36827" y="2731"/>
                  </a:lnTo>
                  <a:lnTo>
                    <a:pt x="36974" y="2509"/>
                  </a:lnTo>
                  <a:lnTo>
                    <a:pt x="37122" y="2435"/>
                  </a:lnTo>
                  <a:lnTo>
                    <a:pt x="37343" y="2288"/>
                  </a:lnTo>
                  <a:close/>
                  <a:moveTo>
                    <a:pt x="57121" y="2288"/>
                  </a:moveTo>
                  <a:lnTo>
                    <a:pt x="57343" y="2435"/>
                  </a:lnTo>
                  <a:lnTo>
                    <a:pt x="57490" y="2583"/>
                  </a:lnTo>
                  <a:lnTo>
                    <a:pt x="57638" y="2731"/>
                  </a:lnTo>
                  <a:lnTo>
                    <a:pt x="57712" y="2952"/>
                  </a:lnTo>
                  <a:lnTo>
                    <a:pt x="57786" y="3247"/>
                  </a:lnTo>
                  <a:lnTo>
                    <a:pt x="57712" y="3469"/>
                  </a:lnTo>
                  <a:lnTo>
                    <a:pt x="57638" y="3690"/>
                  </a:lnTo>
                  <a:lnTo>
                    <a:pt x="57490" y="3911"/>
                  </a:lnTo>
                  <a:lnTo>
                    <a:pt x="57343" y="4059"/>
                  </a:lnTo>
                  <a:lnTo>
                    <a:pt x="57121" y="4133"/>
                  </a:lnTo>
                  <a:lnTo>
                    <a:pt x="56826" y="4207"/>
                  </a:lnTo>
                  <a:lnTo>
                    <a:pt x="56605" y="4133"/>
                  </a:lnTo>
                  <a:lnTo>
                    <a:pt x="56383" y="4059"/>
                  </a:lnTo>
                  <a:lnTo>
                    <a:pt x="56236" y="3911"/>
                  </a:lnTo>
                  <a:lnTo>
                    <a:pt x="56088" y="3690"/>
                  </a:lnTo>
                  <a:lnTo>
                    <a:pt x="56014" y="3469"/>
                  </a:lnTo>
                  <a:lnTo>
                    <a:pt x="55941" y="3247"/>
                  </a:lnTo>
                  <a:lnTo>
                    <a:pt x="56014" y="2952"/>
                  </a:lnTo>
                  <a:lnTo>
                    <a:pt x="56088" y="2731"/>
                  </a:lnTo>
                  <a:lnTo>
                    <a:pt x="56236" y="2583"/>
                  </a:lnTo>
                  <a:lnTo>
                    <a:pt x="56383" y="2435"/>
                  </a:lnTo>
                  <a:lnTo>
                    <a:pt x="56605" y="2288"/>
                  </a:lnTo>
                  <a:close/>
                  <a:moveTo>
                    <a:pt x="1846" y="222"/>
                  </a:moveTo>
                  <a:lnTo>
                    <a:pt x="1" y="4797"/>
                  </a:lnTo>
                  <a:lnTo>
                    <a:pt x="739" y="4797"/>
                  </a:lnTo>
                  <a:lnTo>
                    <a:pt x="1093" y="3911"/>
                  </a:lnTo>
                  <a:lnTo>
                    <a:pt x="3059" y="3911"/>
                  </a:lnTo>
                  <a:lnTo>
                    <a:pt x="3396" y="4797"/>
                  </a:lnTo>
                  <a:lnTo>
                    <a:pt x="4207" y="4797"/>
                  </a:lnTo>
                  <a:lnTo>
                    <a:pt x="2362" y="222"/>
                  </a:lnTo>
                  <a:close/>
                  <a:moveTo>
                    <a:pt x="5979" y="1624"/>
                  </a:moveTo>
                  <a:lnTo>
                    <a:pt x="5757" y="1697"/>
                  </a:lnTo>
                  <a:lnTo>
                    <a:pt x="5536" y="1771"/>
                  </a:lnTo>
                  <a:lnTo>
                    <a:pt x="5388" y="1993"/>
                  </a:lnTo>
                  <a:lnTo>
                    <a:pt x="5388" y="1697"/>
                  </a:lnTo>
                  <a:lnTo>
                    <a:pt x="4650" y="1697"/>
                  </a:lnTo>
                  <a:lnTo>
                    <a:pt x="4650" y="4797"/>
                  </a:lnTo>
                  <a:lnTo>
                    <a:pt x="5388" y="4797"/>
                  </a:lnTo>
                  <a:lnTo>
                    <a:pt x="5388" y="3026"/>
                  </a:lnTo>
                  <a:lnTo>
                    <a:pt x="5462" y="2731"/>
                  </a:lnTo>
                  <a:lnTo>
                    <a:pt x="5610" y="2435"/>
                  </a:lnTo>
                  <a:lnTo>
                    <a:pt x="5831" y="2288"/>
                  </a:lnTo>
                  <a:lnTo>
                    <a:pt x="6348" y="2288"/>
                  </a:lnTo>
                  <a:lnTo>
                    <a:pt x="6495" y="2435"/>
                  </a:lnTo>
                  <a:lnTo>
                    <a:pt x="6938" y="1993"/>
                  </a:lnTo>
                  <a:lnTo>
                    <a:pt x="6790" y="1771"/>
                  </a:lnTo>
                  <a:lnTo>
                    <a:pt x="6643" y="1697"/>
                  </a:lnTo>
                  <a:lnTo>
                    <a:pt x="6421" y="1624"/>
                  </a:lnTo>
                  <a:close/>
                  <a:moveTo>
                    <a:pt x="10111" y="74"/>
                  </a:moveTo>
                  <a:lnTo>
                    <a:pt x="10111" y="4797"/>
                  </a:lnTo>
                  <a:lnTo>
                    <a:pt x="10849" y="4797"/>
                  </a:lnTo>
                  <a:lnTo>
                    <a:pt x="10849" y="2952"/>
                  </a:lnTo>
                  <a:lnTo>
                    <a:pt x="10923" y="2804"/>
                  </a:lnTo>
                  <a:lnTo>
                    <a:pt x="10923" y="2583"/>
                  </a:lnTo>
                  <a:lnTo>
                    <a:pt x="11071" y="2435"/>
                  </a:lnTo>
                  <a:lnTo>
                    <a:pt x="11218" y="2362"/>
                  </a:lnTo>
                  <a:lnTo>
                    <a:pt x="11366" y="2288"/>
                  </a:lnTo>
                  <a:lnTo>
                    <a:pt x="11883" y="2288"/>
                  </a:lnTo>
                  <a:lnTo>
                    <a:pt x="12104" y="2435"/>
                  </a:lnTo>
                  <a:lnTo>
                    <a:pt x="12252" y="2731"/>
                  </a:lnTo>
                  <a:lnTo>
                    <a:pt x="12325" y="2952"/>
                  </a:lnTo>
                  <a:lnTo>
                    <a:pt x="12325" y="4797"/>
                  </a:lnTo>
                  <a:lnTo>
                    <a:pt x="12989" y="4797"/>
                  </a:lnTo>
                  <a:lnTo>
                    <a:pt x="12989" y="2804"/>
                  </a:lnTo>
                  <a:lnTo>
                    <a:pt x="12989" y="2509"/>
                  </a:lnTo>
                  <a:lnTo>
                    <a:pt x="12842" y="2214"/>
                  </a:lnTo>
                  <a:lnTo>
                    <a:pt x="12694" y="1919"/>
                  </a:lnTo>
                  <a:lnTo>
                    <a:pt x="12399" y="1771"/>
                  </a:lnTo>
                  <a:lnTo>
                    <a:pt x="12104" y="1624"/>
                  </a:lnTo>
                  <a:lnTo>
                    <a:pt x="11440" y="1624"/>
                  </a:lnTo>
                  <a:lnTo>
                    <a:pt x="11145" y="1771"/>
                  </a:lnTo>
                  <a:lnTo>
                    <a:pt x="10923" y="1919"/>
                  </a:lnTo>
                  <a:lnTo>
                    <a:pt x="10849" y="2066"/>
                  </a:lnTo>
                  <a:lnTo>
                    <a:pt x="10849" y="74"/>
                  </a:lnTo>
                  <a:close/>
                  <a:moveTo>
                    <a:pt x="13654" y="1697"/>
                  </a:moveTo>
                  <a:lnTo>
                    <a:pt x="13654" y="4797"/>
                  </a:lnTo>
                  <a:lnTo>
                    <a:pt x="14318" y="4797"/>
                  </a:lnTo>
                  <a:lnTo>
                    <a:pt x="14318" y="1697"/>
                  </a:lnTo>
                  <a:close/>
                  <a:moveTo>
                    <a:pt x="15499" y="369"/>
                  </a:moveTo>
                  <a:lnTo>
                    <a:pt x="15499" y="1697"/>
                  </a:lnTo>
                  <a:lnTo>
                    <a:pt x="14761" y="1697"/>
                  </a:lnTo>
                  <a:lnTo>
                    <a:pt x="14761" y="2288"/>
                  </a:lnTo>
                  <a:lnTo>
                    <a:pt x="15499" y="2288"/>
                  </a:lnTo>
                  <a:lnTo>
                    <a:pt x="15499" y="4797"/>
                  </a:lnTo>
                  <a:lnTo>
                    <a:pt x="16237" y="4797"/>
                  </a:lnTo>
                  <a:lnTo>
                    <a:pt x="16237" y="2288"/>
                  </a:lnTo>
                  <a:lnTo>
                    <a:pt x="16975" y="2288"/>
                  </a:lnTo>
                  <a:lnTo>
                    <a:pt x="16975" y="1697"/>
                  </a:lnTo>
                  <a:lnTo>
                    <a:pt x="16237" y="1697"/>
                  </a:lnTo>
                  <a:lnTo>
                    <a:pt x="16237" y="369"/>
                  </a:lnTo>
                  <a:close/>
                  <a:moveTo>
                    <a:pt x="24059" y="369"/>
                  </a:moveTo>
                  <a:lnTo>
                    <a:pt x="24059" y="1697"/>
                  </a:lnTo>
                  <a:lnTo>
                    <a:pt x="23321" y="1697"/>
                  </a:lnTo>
                  <a:lnTo>
                    <a:pt x="23321" y="2288"/>
                  </a:lnTo>
                  <a:lnTo>
                    <a:pt x="24059" y="2288"/>
                  </a:lnTo>
                  <a:lnTo>
                    <a:pt x="24059" y="4797"/>
                  </a:lnTo>
                  <a:lnTo>
                    <a:pt x="24797" y="4797"/>
                  </a:lnTo>
                  <a:lnTo>
                    <a:pt x="24797" y="2288"/>
                  </a:lnTo>
                  <a:lnTo>
                    <a:pt x="25535" y="2288"/>
                  </a:lnTo>
                  <a:lnTo>
                    <a:pt x="25535" y="1697"/>
                  </a:lnTo>
                  <a:lnTo>
                    <a:pt x="24797" y="1697"/>
                  </a:lnTo>
                  <a:lnTo>
                    <a:pt x="24797" y="369"/>
                  </a:lnTo>
                  <a:close/>
                  <a:moveTo>
                    <a:pt x="30480" y="1624"/>
                  </a:moveTo>
                  <a:lnTo>
                    <a:pt x="30258" y="1697"/>
                  </a:lnTo>
                  <a:lnTo>
                    <a:pt x="30111" y="1771"/>
                  </a:lnTo>
                  <a:lnTo>
                    <a:pt x="29963" y="1993"/>
                  </a:lnTo>
                  <a:lnTo>
                    <a:pt x="29889" y="2116"/>
                  </a:lnTo>
                  <a:lnTo>
                    <a:pt x="29889" y="1697"/>
                  </a:lnTo>
                  <a:lnTo>
                    <a:pt x="29225" y="1697"/>
                  </a:lnTo>
                  <a:lnTo>
                    <a:pt x="29225" y="4797"/>
                  </a:lnTo>
                  <a:lnTo>
                    <a:pt x="29889" y="4797"/>
                  </a:lnTo>
                  <a:lnTo>
                    <a:pt x="29889" y="3026"/>
                  </a:lnTo>
                  <a:lnTo>
                    <a:pt x="29963" y="2731"/>
                  </a:lnTo>
                  <a:lnTo>
                    <a:pt x="30111" y="2435"/>
                  </a:lnTo>
                  <a:lnTo>
                    <a:pt x="30332" y="2288"/>
                  </a:lnTo>
                  <a:lnTo>
                    <a:pt x="30849" y="2288"/>
                  </a:lnTo>
                  <a:lnTo>
                    <a:pt x="31070" y="2435"/>
                  </a:lnTo>
                  <a:lnTo>
                    <a:pt x="31513" y="1993"/>
                  </a:lnTo>
                  <a:lnTo>
                    <a:pt x="31365" y="1771"/>
                  </a:lnTo>
                  <a:lnTo>
                    <a:pt x="31144" y="1697"/>
                  </a:lnTo>
                  <a:lnTo>
                    <a:pt x="30923" y="1624"/>
                  </a:lnTo>
                  <a:close/>
                  <a:moveTo>
                    <a:pt x="44649" y="0"/>
                  </a:moveTo>
                  <a:lnTo>
                    <a:pt x="44354" y="74"/>
                  </a:lnTo>
                  <a:lnTo>
                    <a:pt x="44059" y="148"/>
                  </a:lnTo>
                  <a:lnTo>
                    <a:pt x="43838" y="369"/>
                  </a:lnTo>
                  <a:lnTo>
                    <a:pt x="43690" y="591"/>
                  </a:lnTo>
                  <a:lnTo>
                    <a:pt x="43542" y="812"/>
                  </a:lnTo>
                  <a:lnTo>
                    <a:pt x="43542" y="1107"/>
                  </a:lnTo>
                  <a:lnTo>
                    <a:pt x="43542" y="1697"/>
                  </a:lnTo>
                  <a:lnTo>
                    <a:pt x="42804" y="1697"/>
                  </a:lnTo>
                  <a:lnTo>
                    <a:pt x="42804" y="2288"/>
                  </a:lnTo>
                  <a:lnTo>
                    <a:pt x="43542" y="2288"/>
                  </a:lnTo>
                  <a:lnTo>
                    <a:pt x="43542" y="4797"/>
                  </a:lnTo>
                  <a:lnTo>
                    <a:pt x="44280" y="4797"/>
                  </a:lnTo>
                  <a:lnTo>
                    <a:pt x="44280" y="2288"/>
                  </a:lnTo>
                  <a:lnTo>
                    <a:pt x="45461" y="2288"/>
                  </a:lnTo>
                  <a:lnTo>
                    <a:pt x="45461" y="4797"/>
                  </a:lnTo>
                  <a:lnTo>
                    <a:pt x="46125" y="4797"/>
                  </a:lnTo>
                  <a:lnTo>
                    <a:pt x="46125" y="1697"/>
                  </a:lnTo>
                  <a:lnTo>
                    <a:pt x="44280" y="1697"/>
                  </a:lnTo>
                  <a:lnTo>
                    <a:pt x="44280" y="1107"/>
                  </a:lnTo>
                  <a:lnTo>
                    <a:pt x="44280" y="960"/>
                  </a:lnTo>
                  <a:lnTo>
                    <a:pt x="44354" y="812"/>
                  </a:lnTo>
                  <a:lnTo>
                    <a:pt x="44502" y="738"/>
                  </a:lnTo>
                  <a:lnTo>
                    <a:pt x="44797" y="738"/>
                  </a:lnTo>
                  <a:lnTo>
                    <a:pt x="44944" y="812"/>
                  </a:lnTo>
                  <a:lnTo>
                    <a:pt x="45461" y="369"/>
                  </a:lnTo>
                  <a:lnTo>
                    <a:pt x="45092" y="148"/>
                  </a:lnTo>
                  <a:lnTo>
                    <a:pt x="44871" y="74"/>
                  </a:lnTo>
                  <a:lnTo>
                    <a:pt x="44649" y="0"/>
                  </a:lnTo>
                  <a:close/>
                  <a:moveTo>
                    <a:pt x="48118" y="1624"/>
                  </a:moveTo>
                  <a:lnTo>
                    <a:pt x="47823" y="1771"/>
                  </a:lnTo>
                  <a:lnTo>
                    <a:pt x="47601" y="1919"/>
                  </a:lnTo>
                  <a:lnTo>
                    <a:pt x="47527" y="2017"/>
                  </a:lnTo>
                  <a:lnTo>
                    <a:pt x="47527" y="2017"/>
                  </a:lnTo>
                  <a:lnTo>
                    <a:pt x="47527" y="1697"/>
                  </a:lnTo>
                  <a:lnTo>
                    <a:pt x="46789" y="1697"/>
                  </a:lnTo>
                  <a:lnTo>
                    <a:pt x="46789" y="4797"/>
                  </a:lnTo>
                  <a:lnTo>
                    <a:pt x="47527" y="4797"/>
                  </a:lnTo>
                  <a:lnTo>
                    <a:pt x="47527" y="2804"/>
                  </a:lnTo>
                  <a:lnTo>
                    <a:pt x="47601" y="2583"/>
                  </a:lnTo>
                  <a:lnTo>
                    <a:pt x="47749" y="2435"/>
                  </a:lnTo>
                  <a:lnTo>
                    <a:pt x="47896" y="2362"/>
                  </a:lnTo>
                  <a:lnTo>
                    <a:pt x="48044" y="2288"/>
                  </a:lnTo>
                  <a:lnTo>
                    <a:pt x="48561" y="2288"/>
                  </a:lnTo>
                  <a:lnTo>
                    <a:pt x="48782" y="2435"/>
                  </a:lnTo>
                  <a:lnTo>
                    <a:pt x="48930" y="2731"/>
                  </a:lnTo>
                  <a:lnTo>
                    <a:pt x="48930" y="2952"/>
                  </a:lnTo>
                  <a:lnTo>
                    <a:pt x="48930" y="4797"/>
                  </a:lnTo>
                  <a:lnTo>
                    <a:pt x="49668" y="4797"/>
                  </a:lnTo>
                  <a:lnTo>
                    <a:pt x="49668" y="2804"/>
                  </a:lnTo>
                  <a:lnTo>
                    <a:pt x="49668" y="2509"/>
                  </a:lnTo>
                  <a:lnTo>
                    <a:pt x="49520" y="2214"/>
                  </a:lnTo>
                  <a:lnTo>
                    <a:pt x="49372" y="1993"/>
                  </a:lnTo>
                  <a:lnTo>
                    <a:pt x="49077" y="1771"/>
                  </a:lnTo>
                  <a:lnTo>
                    <a:pt x="48782" y="1624"/>
                  </a:lnTo>
                  <a:close/>
                  <a:moveTo>
                    <a:pt x="50258" y="1697"/>
                  </a:moveTo>
                  <a:lnTo>
                    <a:pt x="50258" y="4797"/>
                  </a:lnTo>
                  <a:lnTo>
                    <a:pt x="50996" y="4797"/>
                  </a:lnTo>
                  <a:lnTo>
                    <a:pt x="50996" y="1697"/>
                  </a:lnTo>
                  <a:close/>
                  <a:moveTo>
                    <a:pt x="52177" y="369"/>
                  </a:moveTo>
                  <a:lnTo>
                    <a:pt x="52177" y="1697"/>
                  </a:lnTo>
                  <a:lnTo>
                    <a:pt x="51439" y="1697"/>
                  </a:lnTo>
                  <a:lnTo>
                    <a:pt x="51439" y="2288"/>
                  </a:lnTo>
                  <a:lnTo>
                    <a:pt x="52177" y="2288"/>
                  </a:lnTo>
                  <a:lnTo>
                    <a:pt x="52177" y="4797"/>
                  </a:lnTo>
                  <a:lnTo>
                    <a:pt x="52841" y="4797"/>
                  </a:lnTo>
                  <a:lnTo>
                    <a:pt x="52841" y="2288"/>
                  </a:lnTo>
                  <a:lnTo>
                    <a:pt x="53653" y="2288"/>
                  </a:lnTo>
                  <a:lnTo>
                    <a:pt x="53653" y="1697"/>
                  </a:lnTo>
                  <a:lnTo>
                    <a:pt x="52841" y="1697"/>
                  </a:lnTo>
                  <a:lnTo>
                    <a:pt x="52841" y="369"/>
                  </a:lnTo>
                  <a:close/>
                  <a:moveTo>
                    <a:pt x="54022" y="1697"/>
                  </a:moveTo>
                  <a:lnTo>
                    <a:pt x="54022" y="4797"/>
                  </a:lnTo>
                  <a:lnTo>
                    <a:pt x="54760" y="4797"/>
                  </a:lnTo>
                  <a:lnTo>
                    <a:pt x="54760" y="1697"/>
                  </a:lnTo>
                  <a:close/>
                  <a:moveTo>
                    <a:pt x="60295" y="1624"/>
                  </a:moveTo>
                  <a:lnTo>
                    <a:pt x="60000" y="1771"/>
                  </a:lnTo>
                  <a:lnTo>
                    <a:pt x="59778" y="1919"/>
                  </a:lnTo>
                  <a:lnTo>
                    <a:pt x="59704" y="2017"/>
                  </a:lnTo>
                  <a:lnTo>
                    <a:pt x="59704" y="2017"/>
                  </a:lnTo>
                  <a:lnTo>
                    <a:pt x="59704" y="1697"/>
                  </a:lnTo>
                  <a:lnTo>
                    <a:pt x="58966" y="1697"/>
                  </a:lnTo>
                  <a:lnTo>
                    <a:pt x="58966" y="4797"/>
                  </a:lnTo>
                  <a:lnTo>
                    <a:pt x="59704" y="4797"/>
                  </a:lnTo>
                  <a:lnTo>
                    <a:pt x="59704" y="2804"/>
                  </a:lnTo>
                  <a:lnTo>
                    <a:pt x="59778" y="2583"/>
                  </a:lnTo>
                  <a:lnTo>
                    <a:pt x="59852" y="2435"/>
                  </a:lnTo>
                  <a:lnTo>
                    <a:pt x="60000" y="2362"/>
                  </a:lnTo>
                  <a:lnTo>
                    <a:pt x="60221" y="2288"/>
                  </a:lnTo>
                  <a:lnTo>
                    <a:pt x="60664" y="2288"/>
                  </a:lnTo>
                  <a:lnTo>
                    <a:pt x="60885" y="2435"/>
                  </a:lnTo>
                  <a:lnTo>
                    <a:pt x="61033" y="2731"/>
                  </a:lnTo>
                  <a:lnTo>
                    <a:pt x="61106" y="2952"/>
                  </a:lnTo>
                  <a:lnTo>
                    <a:pt x="61106" y="4797"/>
                  </a:lnTo>
                  <a:lnTo>
                    <a:pt x="61844" y="4797"/>
                  </a:lnTo>
                  <a:lnTo>
                    <a:pt x="61844" y="2804"/>
                  </a:lnTo>
                  <a:lnTo>
                    <a:pt x="61771" y="2509"/>
                  </a:lnTo>
                  <a:lnTo>
                    <a:pt x="61697" y="2214"/>
                  </a:lnTo>
                  <a:lnTo>
                    <a:pt x="61475" y="1993"/>
                  </a:lnTo>
                  <a:lnTo>
                    <a:pt x="61254" y="1771"/>
                  </a:lnTo>
                  <a:lnTo>
                    <a:pt x="60959" y="1624"/>
                  </a:lnTo>
                  <a:close/>
                  <a:moveTo>
                    <a:pt x="8119" y="1624"/>
                  </a:moveTo>
                  <a:lnTo>
                    <a:pt x="7676" y="1845"/>
                  </a:lnTo>
                  <a:lnTo>
                    <a:pt x="7381" y="2066"/>
                  </a:lnTo>
                  <a:lnTo>
                    <a:pt x="7086" y="2435"/>
                  </a:lnTo>
                  <a:lnTo>
                    <a:pt x="6938" y="2804"/>
                  </a:lnTo>
                  <a:lnTo>
                    <a:pt x="6864" y="3247"/>
                  </a:lnTo>
                  <a:lnTo>
                    <a:pt x="6938" y="3690"/>
                  </a:lnTo>
                  <a:lnTo>
                    <a:pt x="7086" y="4059"/>
                  </a:lnTo>
                  <a:lnTo>
                    <a:pt x="7381" y="4428"/>
                  </a:lnTo>
                  <a:lnTo>
                    <a:pt x="7676" y="4649"/>
                  </a:lnTo>
                  <a:lnTo>
                    <a:pt x="8119" y="4797"/>
                  </a:lnTo>
                  <a:lnTo>
                    <a:pt x="8562" y="4871"/>
                  </a:lnTo>
                  <a:lnTo>
                    <a:pt x="8857" y="4797"/>
                  </a:lnTo>
                  <a:lnTo>
                    <a:pt x="9226" y="4723"/>
                  </a:lnTo>
                  <a:lnTo>
                    <a:pt x="9521" y="4576"/>
                  </a:lnTo>
                  <a:lnTo>
                    <a:pt x="9742" y="4354"/>
                  </a:lnTo>
                  <a:lnTo>
                    <a:pt x="9300" y="3838"/>
                  </a:lnTo>
                  <a:lnTo>
                    <a:pt x="9152" y="3985"/>
                  </a:lnTo>
                  <a:lnTo>
                    <a:pt x="8931" y="4059"/>
                  </a:lnTo>
                  <a:lnTo>
                    <a:pt x="8562" y="4207"/>
                  </a:lnTo>
                  <a:lnTo>
                    <a:pt x="8266" y="4133"/>
                  </a:lnTo>
                  <a:lnTo>
                    <a:pt x="8045" y="4059"/>
                  </a:lnTo>
                  <a:lnTo>
                    <a:pt x="7897" y="3911"/>
                  </a:lnTo>
                  <a:lnTo>
                    <a:pt x="7750" y="3690"/>
                  </a:lnTo>
                  <a:lnTo>
                    <a:pt x="7676" y="3469"/>
                  </a:lnTo>
                  <a:lnTo>
                    <a:pt x="7602" y="3247"/>
                  </a:lnTo>
                  <a:lnTo>
                    <a:pt x="7676" y="2952"/>
                  </a:lnTo>
                  <a:lnTo>
                    <a:pt x="7750" y="2731"/>
                  </a:lnTo>
                  <a:lnTo>
                    <a:pt x="7897" y="2583"/>
                  </a:lnTo>
                  <a:lnTo>
                    <a:pt x="8045" y="2435"/>
                  </a:lnTo>
                  <a:lnTo>
                    <a:pt x="8266" y="2288"/>
                  </a:lnTo>
                  <a:lnTo>
                    <a:pt x="8783" y="2288"/>
                  </a:lnTo>
                  <a:lnTo>
                    <a:pt x="8931" y="2362"/>
                  </a:lnTo>
                  <a:lnTo>
                    <a:pt x="9152" y="2509"/>
                  </a:lnTo>
                  <a:lnTo>
                    <a:pt x="9300" y="2583"/>
                  </a:lnTo>
                  <a:lnTo>
                    <a:pt x="9742" y="2140"/>
                  </a:lnTo>
                  <a:lnTo>
                    <a:pt x="9521" y="1919"/>
                  </a:lnTo>
                  <a:lnTo>
                    <a:pt x="9226" y="1771"/>
                  </a:lnTo>
                  <a:lnTo>
                    <a:pt x="8857" y="1624"/>
                  </a:lnTo>
                  <a:close/>
                  <a:moveTo>
                    <a:pt x="18229" y="1624"/>
                  </a:moveTo>
                  <a:lnTo>
                    <a:pt x="17860" y="1845"/>
                  </a:lnTo>
                  <a:lnTo>
                    <a:pt x="17491" y="2066"/>
                  </a:lnTo>
                  <a:lnTo>
                    <a:pt x="17270" y="2435"/>
                  </a:lnTo>
                  <a:lnTo>
                    <a:pt x="17122" y="2804"/>
                  </a:lnTo>
                  <a:lnTo>
                    <a:pt x="17048" y="3247"/>
                  </a:lnTo>
                  <a:lnTo>
                    <a:pt x="17122" y="3690"/>
                  </a:lnTo>
                  <a:lnTo>
                    <a:pt x="17270" y="4059"/>
                  </a:lnTo>
                  <a:lnTo>
                    <a:pt x="17565" y="4428"/>
                  </a:lnTo>
                  <a:lnTo>
                    <a:pt x="17860" y="4649"/>
                  </a:lnTo>
                  <a:lnTo>
                    <a:pt x="18303" y="4797"/>
                  </a:lnTo>
                  <a:lnTo>
                    <a:pt x="18746" y="4871"/>
                  </a:lnTo>
                  <a:lnTo>
                    <a:pt x="19041" y="4797"/>
                  </a:lnTo>
                  <a:lnTo>
                    <a:pt x="19410" y="4723"/>
                  </a:lnTo>
                  <a:lnTo>
                    <a:pt x="19705" y="4576"/>
                  </a:lnTo>
                  <a:lnTo>
                    <a:pt x="20000" y="4354"/>
                  </a:lnTo>
                  <a:lnTo>
                    <a:pt x="19484" y="3838"/>
                  </a:lnTo>
                  <a:lnTo>
                    <a:pt x="19336" y="3985"/>
                  </a:lnTo>
                  <a:lnTo>
                    <a:pt x="19189" y="4133"/>
                  </a:lnTo>
                  <a:lnTo>
                    <a:pt x="18967" y="4133"/>
                  </a:lnTo>
                  <a:lnTo>
                    <a:pt x="18746" y="4207"/>
                  </a:lnTo>
                  <a:lnTo>
                    <a:pt x="18451" y="4133"/>
                  </a:lnTo>
                  <a:lnTo>
                    <a:pt x="18229" y="4059"/>
                  </a:lnTo>
                  <a:lnTo>
                    <a:pt x="18008" y="3911"/>
                  </a:lnTo>
                  <a:lnTo>
                    <a:pt x="17860" y="3690"/>
                  </a:lnTo>
                  <a:lnTo>
                    <a:pt x="17786" y="3469"/>
                  </a:lnTo>
                  <a:lnTo>
                    <a:pt x="20148" y="3469"/>
                  </a:lnTo>
                  <a:lnTo>
                    <a:pt x="20148" y="3321"/>
                  </a:lnTo>
                  <a:lnTo>
                    <a:pt x="20148" y="3173"/>
                  </a:lnTo>
                  <a:lnTo>
                    <a:pt x="20148" y="2731"/>
                  </a:lnTo>
                  <a:lnTo>
                    <a:pt x="20000" y="2362"/>
                  </a:lnTo>
                  <a:lnTo>
                    <a:pt x="19779" y="2066"/>
                  </a:lnTo>
                  <a:lnTo>
                    <a:pt x="19484" y="1771"/>
                  </a:lnTo>
                  <a:lnTo>
                    <a:pt x="19115" y="1624"/>
                  </a:lnTo>
                  <a:close/>
                  <a:moveTo>
                    <a:pt x="21624" y="1624"/>
                  </a:moveTo>
                  <a:lnTo>
                    <a:pt x="21255" y="1845"/>
                  </a:lnTo>
                  <a:lnTo>
                    <a:pt x="20886" y="2066"/>
                  </a:lnTo>
                  <a:lnTo>
                    <a:pt x="20665" y="2435"/>
                  </a:lnTo>
                  <a:lnTo>
                    <a:pt x="20443" y="2804"/>
                  </a:lnTo>
                  <a:lnTo>
                    <a:pt x="20443" y="3247"/>
                  </a:lnTo>
                  <a:lnTo>
                    <a:pt x="20443" y="3690"/>
                  </a:lnTo>
                  <a:lnTo>
                    <a:pt x="20665" y="4059"/>
                  </a:lnTo>
                  <a:lnTo>
                    <a:pt x="20886" y="4428"/>
                  </a:lnTo>
                  <a:lnTo>
                    <a:pt x="21255" y="4649"/>
                  </a:lnTo>
                  <a:lnTo>
                    <a:pt x="21624" y="4797"/>
                  </a:lnTo>
                  <a:lnTo>
                    <a:pt x="22067" y="4871"/>
                  </a:lnTo>
                  <a:lnTo>
                    <a:pt x="22436" y="4797"/>
                  </a:lnTo>
                  <a:lnTo>
                    <a:pt x="22731" y="4723"/>
                  </a:lnTo>
                  <a:lnTo>
                    <a:pt x="23026" y="4576"/>
                  </a:lnTo>
                  <a:lnTo>
                    <a:pt x="23248" y="4354"/>
                  </a:lnTo>
                  <a:lnTo>
                    <a:pt x="22805" y="3838"/>
                  </a:lnTo>
                  <a:lnTo>
                    <a:pt x="22657" y="3985"/>
                  </a:lnTo>
                  <a:lnTo>
                    <a:pt x="22510" y="4059"/>
                  </a:lnTo>
                  <a:lnTo>
                    <a:pt x="22067" y="4207"/>
                  </a:lnTo>
                  <a:lnTo>
                    <a:pt x="21772" y="4133"/>
                  </a:lnTo>
                  <a:lnTo>
                    <a:pt x="21550" y="4059"/>
                  </a:lnTo>
                  <a:lnTo>
                    <a:pt x="21403" y="3911"/>
                  </a:lnTo>
                  <a:lnTo>
                    <a:pt x="21255" y="3690"/>
                  </a:lnTo>
                  <a:lnTo>
                    <a:pt x="21181" y="3469"/>
                  </a:lnTo>
                  <a:lnTo>
                    <a:pt x="21181" y="3247"/>
                  </a:lnTo>
                  <a:lnTo>
                    <a:pt x="21181" y="2952"/>
                  </a:lnTo>
                  <a:lnTo>
                    <a:pt x="21255" y="2731"/>
                  </a:lnTo>
                  <a:lnTo>
                    <a:pt x="21403" y="2583"/>
                  </a:lnTo>
                  <a:lnTo>
                    <a:pt x="21550" y="2435"/>
                  </a:lnTo>
                  <a:lnTo>
                    <a:pt x="21772" y="2288"/>
                  </a:lnTo>
                  <a:lnTo>
                    <a:pt x="22288" y="2288"/>
                  </a:lnTo>
                  <a:lnTo>
                    <a:pt x="22510" y="2362"/>
                  </a:lnTo>
                  <a:lnTo>
                    <a:pt x="22657" y="2509"/>
                  </a:lnTo>
                  <a:lnTo>
                    <a:pt x="22805" y="2583"/>
                  </a:lnTo>
                  <a:lnTo>
                    <a:pt x="23248" y="2140"/>
                  </a:lnTo>
                  <a:lnTo>
                    <a:pt x="23026" y="1919"/>
                  </a:lnTo>
                  <a:lnTo>
                    <a:pt x="22731" y="1771"/>
                  </a:lnTo>
                  <a:lnTo>
                    <a:pt x="22436" y="1624"/>
                  </a:lnTo>
                  <a:close/>
                  <a:moveTo>
                    <a:pt x="25904" y="1697"/>
                  </a:moveTo>
                  <a:lnTo>
                    <a:pt x="25904" y="3469"/>
                  </a:lnTo>
                  <a:lnTo>
                    <a:pt x="25904" y="3838"/>
                  </a:lnTo>
                  <a:lnTo>
                    <a:pt x="26052" y="4207"/>
                  </a:lnTo>
                  <a:lnTo>
                    <a:pt x="26273" y="4502"/>
                  </a:lnTo>
                  <a:lnTo>
                    <a:pt x="26495" y="4649"/>
                  </a:lnTo>
                  <a:lnTo>
                    <a:pt x="26864" y="4797"/>
                  </a:lnTo>
                  <a:lnTo>
                    <a:pt x="27233" y="4871"/>
                  </a:lnTo>
                  <a:lnTo>
                    <a:pt x="27602" y="4797"/>
                  </a:lnTo>
                  <a:lnTo>
                    <a:pt x="27971" y="4723"/>
                  </a:lnTo>
                  <a:lnTo>
                    <a:pt x="28192" y="4502"/>
                  </a:lnTo>
                  <a:lnTo>
                    <a:pt x="28414" y="4207"/>
                  </a:lnTo>
                  <a:lnTo>
                    <a:pt x="28561" y="3838"/>
                  </a:lnTo>
                  <a:lnTo>
                    <a:pt x="28635" y="3469"/>
                  </a:lnTo>
                  <a:lnTo>
                    <a:pt x="28635" y="1697"/>
                  </a:lnTo>
                  <a:lnTo>
                    <a:pt x="27897" y="1697"/>
                  </a:lnTo>
                  <a:lnTo>
                    <a:pt x="27897" y="3469"/>
                  </a:lnTo>
                  <a:lnTo>
                    <a:pt x="27823" y="3764"/>
                  </a:lnTo>
                  <a:lnTo>
                    <a:pt x="27749" y="3985"/>
                  </a:lnTo>
                  <a:lnTo>
                    <a:pt x="27528" y="4133"/>
                  </a:lnTo>
                  <a:lnTo>
                    <a:pt x="27233" y="4207"/>
                  </a:lnTo>
                  <a:lnTo>
                    <a:pt x="27085" y="4133"/>
                  </a:lnTo>
                  <a:lnTo>
                    <a:pt x="26864" y="4059"/>
                  </a:lnTo>
                  <a:lnTo>
                    <a:pt x="26790" y="3985"/>
                  </a:lnTo>
                  <a:lnTo>
                    <a:pt x="26642" y="3838"/>
                  </a:lnTo>
                  <a:lnTo>
                    <a:pt x="26569" y="3469"/>
                  </a:lnTo>
                  <a:lnTo>
                    <a:pt x="26569" y="1697"/>
                  </a:lnTo>
                  <a:close/>
                  <a:moveTo>
                    <a:pt x="32620" y="1624"/>
                  </a:moveTo>
                  <a:lnTo>
                    <a:pt x="32251" y="1845"/>
                  </a:lnTo>
                  <a:lnTo>
                    <a:pt x="31882" y="2066"/>
                  </a:lnTo>
                  <a:lnTo>
                    <a:pt x="31661" y="2435"/>
                  </a:lnTo>
                  <a:lnTo>
                    <a:pt x="31513" y="2804"/>
                  </a:lnTo>
                  <a:lnTo>
                    <a:pt x="31439" y="3247"/>
                  </a:lnTo>
                  <a:lnTo>
                    <a:pt x="31513" y="3690"/>
                  </a:lnTo>
                  <a:lnTo>
                    <a:pt x="31661" y="4059"/>
                  </a:lnTo>
                  <a:lnTo>
                    <a:pt x="31882" y="4428"/>
                  </a:lnTo>
                  <a:lnTo>
                    <a:pt x="32251" y="4649"/>
                  </a:lnTo>
                  <a:lnTo>
                    <a:pt x="32620" y="4797"/>
                  </a:lnTo>
                  <a:lnTo>
                    <a:pt x="33063" y="4871"/>
                  </a:lnTo>
                  <a:lnTo>
                    <a:pt x="33432" y="4797"/>
                  </a:lnTo>
                  <a:lnTo>
                    <a:pt x="33801" y="4723"/>
                  </a:lnTo>
                  <a:lnTo>
                    <a:pt x="34096" y="4576"/>
                  </a:lnTo>
                  <a:lnTo>
                    <a:pt x="34317" y="4354"/>
                  </a:lnTo>
                  <a:lnTo>
                    <a:pt x="33875" y="3838"/>
                  </a:lnTo>
                  <a:lnTo>
                    <a:pt x="33727" y="3985"/>
                  </a:lnTo>
                  <a:lnTo>
                    <a:pt x="33506" y="4133"/>
                  </a:lnTo>
                  <a:lnTo>
                    <a:pt x="33284" y="4133"/>
                  </a:lnTo>
                  <a:lnTo>
                    <a:pt x="33063" y="4207"/>
                  </a:lnTo>
                  <a:lnTo>
                    <a:pt x="32841" y="4133"/>
                  </a:lnTo>
                  <a:lnTo>
                    <a:pt x="32620" y="4059"/>
                  </a:lnTo>
                  <a:lnTo>
                    <a:pt x="32399" y="3911"/>
                  </a:lnTo>
                  <a:lnTo>
                    <a:pt x="32251" y="3690"/>
                  </a:lnTo>
                  <a:lnTo>
                    <a:pt x="32177" y="3469"/>
                  </a:lnTo>
                  <a:lnTo>
                    <a:pt x="34539" y="3469"/>
                  </a:lnTo>
                  <a:lnTo>
                    <a:pt x="34539" y="3321"/>
                  </a:lnTo>
                  <a:lnTo>
                    <a:pt x="34539" y="3173"/>
                  </a:lnTo>
                  <a:lnTo>
                    <a:pt x="34465" y="2731"/>
                  </a:lnTo>
                  <a:lnTo>
                    <a:pt x="34317" y="2362"/>
                  </a:lnTo>
                  <a:lnTo>
                    <a:pt x="34096" y="2066"/>
                  </a:lnTo>
                  <a:lnTo>
                    <a:pt x="33801" y="1771"/>
                  </a:lnTo>
                  <a:lnTo>
                    <a:pt x="33432" y="1624"/>
                  </a:lnTo>
                  <a:close/>
                  <a:moveTo>
                    <a:pt x="38450" y="74"/>
                  </a:moveTo>
                  <a:lnTo>
                    <a:pt x="38450" y="2030"/>
                  </a:lnTo>
                  <a:lnTo>
                    <a:pt x="38450" y="2030"/>
                  </a:lnTo>
                  <a:lnTo>
                    <a:pt x="38376" y="1919"/>
                  </a:lnTo>
                  <a:lnTo>
                    <a:pt x="38081" y="1771"/>
                  </a:lnTo>
                  <a:lnTo>
                    <a:pt x="37786" y="1624"/>
                  </a:lnTo>
                  <a:lnTo>
                    <a:pt x="37048" y="1624"/>
                  </a:lnTo>
                  <a:lnTo>
                    <a:pt x="36679" y="1845"/>
                  </a:lnTo>
                  <a:lnTo>
                    <a:pt x="36384" y="2066"/>
                  </a:lnTo>
                  <a:lnTo>
                    <a:pt x="36162" y="2435"/>
                  </a:lnTo>
                  <a:lnTo>
                    <a:pt x="36015" y="2804"/>
                  </a:lnTo>
                  <a:lnTo>
                    <a:pt x="35941" y="3247"/>
                  </a:lnTo>
                  <a:lnTo>
                    <a:pt x="36015" y="3690"/>
                  </a:lnTo>
                  <a:lnTo>
                    <a:pt x="36162" y="4059"/>
                  </a:lnTo>
                  <a:lnTo>
                    <a:pt x="36384" y="4354"/>
                  </a:lnTo>
                  <a:lnTo>
                    <a:pt x="36679" y="4649"/>
                  </a:lnTo>
                  <a:lnTo>
                    <a:pt x="37048" y="4797"/>
                  </a:lnTo>
                  <a:lnTo>
                    <a:pt x="37491" y="4871"/>
                  </a:lnTo>
                  <a:lnTo>
                    <a:pt x="37786" y="4797"/>
                  </a:lnTo>
                  <a:lnTo>
                    <a:pt x="38155" y="4723"/>
                  </a:lnTo>
                  <a:lnTo>
                    <a:pt x="38376" y="4502"/>
                  </a:lnTo>
                  <a:lnTo>
                    <a:pt x="38450" y="4391"/>
                  </a:lnTo>
                  <a:lnTo>
                    <a:pt x="38450" y="4391"/>
                  </a:lnTo>
                  <a:lnTo>
                    <a:pt x="38450" y="4797"/>
                  </a:lnTo>
                  <a:lnTo>
                    <a:pt x="39188" y="4797"/>
                  </a:lnTo>
                  <a:lnTo>
                    <a:pt x="39188" y="74"/>
                  </a:lnTo>
                  <a:close/>
                  <a:moveTo>
                    <a:pt x="40812" y="1624"/>
                  </a:moveTo>
                  <a:lnTo>
                    <a:pt x="40443" y="1845"/>
                  </a:lnTo>
                  <a:lnTo>
                    <a:pt x="40074" y="2066"/>
                  </a:lnTo>
                  <a:lnTo>
                    <a:pt x="39852" y="2435"/>
                  </a:lnTo>
                  <a:lnTo>
                    <a:pt x="39705" y="2804"/>
                  </a:lnTo>
                  <a:lnTo>
                    <a:pt x="39631" y="3247"/>
                  </a:lnTo>
                  <a:lnTo>
                    <a:pt x="39705" y="3690"/>
                  </a:lnTo>
                  <a:lnTo>
                    <a:pt x="39852" y="4059"/>
                  </a:lnTo>
                  <a:lnTo>
                    <a:pt x="40074" y="4428"/>
                  </a:lnTo>
                  <a:lnTo>
                    <a:pt x="40443" y="4649"/>
                  </a:lnTo>
                  <a:lnTo>
                    <a:pt x="40812" y="4797"/>
                  </a:lnTo>
                  <a:lnTo>
                    <a:pt x="41255" y="4871"/>
                  </a:lnTo>
                  <a:lnTo>
                    <a:pt x="41624" y="4797"/>
                  </a:lnTo>
                  <a:lnTo>
                    <a:pt x="41993" y="4723"/>
                  </a:lnTo>
                  <a:lnTo>
                    <a:pt x="42288" y="4576"/>
                  </a:lnTo>
                  <a:lnTo>
                    <a:pt x="42509" y="4354"/>
                  </a:lnTo>
                  <a:lnTo>
                    <a:pt x="42066" y="3838"/>
                  </a:lnTo>
                  <a:lnTo>
                    <a:pt x="41919" y="3985"/>
                  </a:lnTo>
                  <a:lnTo>
                    <a:pt x="41697" y="4133"/>
                  </a:lnTo>
                  <a:lnTo>
                    <a:pt x="41476" y="4133"/>
                  </a:lnTo>
                  <a:lnTo>
                    <a:pt x="41255" y="4207"/>
                  </a:lnTo>
                  <a:lnTo>
                    <a:pt x="41033" y="4133"/>
                  </a:lnTo>
                  <a:lnTo>
                    <a:pt x="40812" y="4059"/>
                  </a:lnTo>
                  <a:lnTo>
                    <a:pt x="40590" y="3911"/>
                  </a:lnTo>
                  <a:lnTo>
                    <a:pt x="40443" y="3690"/>
                  </a:lnTo>
                  <a:lnTo>
                    <a:pt x="40369" y="3469"/>
                  </a:lnTo>
                  <a:lnTo>
                    <a:pt x="42731" y="3469"/>
                  </a:lnTo>
                  <a:lnTo>
                    <a:pt x="42731" y="3321"/>
                  </a:lnTo>
                  <a:lnTo>
                    <a:pt x="42731" y="3173"/>
                  </a:lnTo>
                  <a:lnTo>
                    <a:pt x="42657" y="2731"/>
                  </a:lnTo>
                  <a:lnTo>
                    <a:pt x="42509" y="2362"/>
                  </a:lnTo>
                  <a:lnTo>
                    <a:pt x="42288" y="2066"/>
                  </a:lnTo>
                  <a:lnTo>
                    <a:pt x="41993" y="1771"/>
                  </a:lnTo>
                  <a:lnTo>
                    <a:pt x="41624" y="1624"/>
                  </a:lnTo>
                  <a:close/>
                  <a:moveTo>
                    <a:pt x="56383" y="1624"/>
                  </a:moveTo>
                  <a:lnTo>
                    <a:pt x="56014" y="1845"/>
                  </a:lnTo>
                  <a:lnTo>
                    <a:pt x="55719" y="2066"/>
                  </a:lnTo>
                  <a:lnTo>
                    <a:pt x="55424" y="2435"/>
                  </a:lnTo>
                  <a:lnTo>
                    <a:pt x="55276" y="2804"/>
                  </a:lnTo>
                  <a:lnTo>
                    <a:pt x="55203" y="3247"/>
                  </a:lnTo>
                  <a:lnTo>
                    <a:pt x="55276" y="3690"/>
                  </a:lnTo>
                  <a:lnTo>
                    <a:pt x="55424" y="4059"/>
                  </a:lnTo>
                  <a:lnTo>
                    <a:pt x="55719" y="4354"/>
                  </a:lnTo>
                  <a:lnTo>
                    <a:pt x="56014" y="4649"/>
                  </a:lnTo>
                  <a:lnTo>
                    <a:pt x="56383" y="4797"/>
                  </a:lnTo>
                  <a:lnTo>
                    <a:pt x="56826" y="4871"/>
                  </a:lnTo>
                  <a:lnTo>
                    <a:pt x="57269" y="4797"/>
                  </a:lnTo>
                  <a:lnTo>
                    <a:pt x="57712" y="4649"/>
                  </a:lnTo>
                  <a:lnTo>
                    <a:pt x="58007" y="4354"/>
                  </a:lnTo>
                  <a:lnTo>
                    <a:pt x="58302" y="4059"/>
                  </a:lnTo>
                  <a:lnTo>
                    <a:pt x="58450" y="3690"/>
                  </a:lnTo>
                  <a:lnTo>
                    <a:pt x="58524" y="3247"/>
                  </a:lnTo>
                  <a:lnTo>
                    <a:pt x="58450" y="2804"/>
                  </a:lnTo>
                  <a:lnTo>
                    <a:pt x="58302" y="2435"/>
                  </a:lnTo>
                  <a:lnTo>
                    <a:pt x="58007" y="2066"/>
                  </a:lnTo>
                  <a:lnTo>
                    <a:pt x="57712" y="1845"/>
                  </a:lnTo>
                  <a:lnTo>
                    <a:pt x="57269" y="1624"/>
                  </a:lnTo>
                  <a:close/>
                  <a:moveTo>
                    <a:pt x="63173" y="1624"/>
                  </a:moveTo>
                  <a:lnTo>
                    <a:pt x="62878" y="1697"/>
                  </a:lnTo>
                  <a:lnTo>
                    <a:pt x="62656" y="1845"/>
                  </a:lnTo>
                  <a:lnTo>
                    <a:pt x="62509" y="2066"/>
                  </a:lnTo>
                  <a:lnTo>
                    <a:pt x="62361" y="2288"/>
                  </a:lnTo>
                  <a:lnTo>
                    <a:pt x="62361" y="2583"/>
                  </a:lnTo>
                  <a:lnTo>
                    <a:pt x="62361" y="2804"/>
                  </a:lnTo>
                  <a:lnTo>
                    <a:pt x="62435" y="3026"/>
                  </a:lnTo>
                  <a:lnTo>
                    <a:pt x="62582" y="3173"/>
                  </a:lnTo>
                  <a:lnTo>
                    <a:pt x="62730" y="3321"/>
                  </a:lnTo>
                  <a:lnTo>
                    <a:pt x="63173" y="3469"/>
                  </a:lnTo>
                  <a:lnTo>
                    <a:pt x="63542" y="3542"/>
                  </a:lnTo>
                  <a:lnTo>
                    <a:pt x="63837" y="3690"/>
                  </a:lnTo>
                  <a:lnTo>
                    <a:pt x="63911" y="3838"/>
                  </a:lnTo>
                  <a:lnTo>
                    <a:pt x="63985" y="3911"/>
                  </a:lnTo>
                  <a:lnTo>
                    <a:pt x="63911" y="4059"/>
                  </a:lnTo>
                  <a:lnTo>
                    <a:pt x="63837" y="4133"/>
                  </a:lnTo>
                  <a:lnTo>
                    <a:pt x="63689" y="4207"/>
                  </a:lnTo>
                  <a:lnTo>
                    <a:pt x="63247" y="4207"/>
                  </a:lnTo>
                  <a:lnTo>
                    <a:pt x="63025" y="4133"/>
                  </a:lnTo>
                  <a:lnTo>
                    <a:pt x="62804" y="3985"/>
                  </a:lnTo>
                  <a:lnTo>
                    <a:pt x="62582" y="3838"/>
                  </a:lnTo>
                  <a:lnTo>
                    <a:pt x="62140" y="4280"/>
                  </a:lnTo>
                  <a:lnTo>
                    <a:pt x="62509" y="4576"/>
                  </a:lnTo>
                  <a:lnTo>
                    <a:pt x="62951" y="4797"/>
                  </a:lnTo>
                  <a:lnTo>
                    <a:pt x="63468" y="4871"/>
                  </a:lnTo>
                  <a:lnTo>
                    <a:pt x="63985" y="4797"/>
                  </a:lnTo>
                  <a:lnTo>
                    <a:pt x="64354" y="4576"/>
                  </a:lnTo>
                  <a:lnTo>
                    <a:pt x="64501" y="4428"/>
                  </a:lnTo>
                  <a:lnTo>
                    <a:pt x="64575" y="4280"/>
                  </a:lnTo>
                  <a:lnTo>
                    <a:pt x="64649" y="3838"/>
                  </a:lnTo>
                  <a:lnTo>
                    <a:pt x="64649" y="3616"/>
                  </a:lnTo>
                  <a:lnTo>
                    <a:pt x="64501" y="3395"/>
                  </a:lnTo>
                  <a:lnTo>
                    <a:pt x="64427" y="3247"/>
                  </a:lnTo>
                  <a:lnTo>
                    <a:pt x="64206" y="3100"/>
                  </a:lnTo>
                  <a:lnTo>
                    <a:pt x="63837" y="2952"/>
                  </a:lnTo>
                  <a:lnTo>
                    <a:pt x="63468" y="2804"/>
                  </a:lnTo>
                  <a:lnTo>
                    <a:pt x="63173" y="2731"/>
                  </a:lnTo>
                  <a:lnTo>
                    <a:pt x="63025" y="2657"/>
                  </a:lnTo>
                  <a:lnTo>
                    <a:pt x="63025" y="2509"/>
                  </a:lnTo>
                  <a:lnTo>
                    <a:pt x="63025" y="2362"/>
                  </a:lnTo>
                  <a:lnTo>
                    <a:pt x="63173" y="2288"/>
                  </a:lnTo>
                  <a:lnTo>
                    <a:pt x="63468" y="2214"/>
                  </a:lnTo>
                  <a:lnTo>
                    <a:pt x="63689" y="2288"/>
                  </a:lnTo>
                  <a:lnTo>
                    <a:pt x="63911" y="2362"/>
                  </a:lnTo>
                  <a:lnTo>
                    <a:pt x="64058" y="2435"/>
                  </a:lnTo>
                  <a:lnTo>
                    <a:pt x="64206" y="2583"/>
                  </a:lnTo>
                  <a:lnTo>
                    <a:pt x="64649" y="2140"/>
                  </a:lnTo>
                  <a:lnTo>
                    <a:pt x="64427" y="1919"/>
                  </a:lnTo>
                  <a:lnTo>
                    <a:pt x="64132" y="1697"/>
                  </a:lnTo>
                  <a:lnTo>
                    <a:pt x="63837" y="1624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37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Common format for describing FPGA architecture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Bridging open and proprietary FPGA tools for easier interop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Lowers barriers to developing new open source tools and new approaches to partial dynamic reconfiguration, exploration of different place &amp; route algorithms, etc.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Developed in collaboration between Antmicro, Google and Xilinx (now AMD)</a:t>
            </a:r>
            <a:endParaRPr/>
          </a:p>
        </p:txBody>
      </p:sp>
      <p:sp>
        <p:nvSpPr>
          <p:cNvPr id="1968" name="Google Shape;1968;p37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INTERCHANGE FORMAT</a:t>
            </a:r>
            <a:endParaRPr/>
          </a:p>
        </p:txBody>
      </p:sp>
      <p:sp>
        <p:nvSpPr>
          <p:cNvPr id="1969" name="Google Shape;1969;p37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0" name="Google Shape;1970;p37"/>
          <p:cNvGrpSpPr/>
          <p:nvPr/>
        </p:nvGrpSpPr>
        <p:grpSpPr>
          <a:xfrm>
            <a:off x="6138067" y="1709393"/>
            <a:ext cx="1883586" cy="1724581"/>
            <a:chOff x="905025" y="238125"/>
            <a:chExt cx="5809950" cy="5019153"/>
          </a:xfrm>
        </p:grpSpPr>
        <p:sp>
          <p:nvSpPr>
            <p:cNvPr id="1971" name="Google Shape;1971;p37"/>
            <p:cNvSpPr/>
            <p:nvPr/>
          </p:nvSpPr>
          <p:spPr>
            <a:xfrm>
              <a:off x="1435425" y="238125"/>
              <a:ext cx="2864200" cy="1607550"/>
            </a:xfrm>
            <a:custGeom>
              <a:rect b="b" l="l" r="r" t="t"/>
              <a:pathLst>
                <a:path extrusionOk="0" h="64302" w="114568">
                  <a:moveTo>
                    <a:pt x="95962" y="0"/>
                  </a:moveTo>
                  <a:lnTo>
                    <a:pt x="93351" y="653"/>
                  </a:lnTo>
                  <a:lnTo>
                    <a:pt x="91066" y="1306"/>
                  </a:lnTo>
                  <a:lnTo>
                    <a:pt x="88781" y="2285"/>
                  </a:lnTo>
                  <a:lnTo>
                    <a:pt x="3264" y="51898"/>
                  </a:lnTo>
                  <a:lnTo>
                    <a:pt x="1959" y="52877"/>
                  </a:lnTo>
                  <a:lnTo>
                    <a:pt x="979" y="53856"/>
                  </a:lnTo>
                  <a:lnTo>
                    <a:pt x="327" y="54836"/>
                  </a:lnTo>
                  <a:lnTo>
                    <a:pt x="0" y="56141"/>
                  </a:lnTo>
                  <a:lnTo>
                    <a:pt x="327" y="57120"/>
                  </a:lnTo>
                  <a:lnTo>
                    <a:pt x="979" y="58100"/>
                  </a:lnTo>
                  <a:lnTo>
                    <a:pt x="1959" y="59405"/>
                  </a:lnTo>
                  <a:lnTo>
                    <a:pt x="3264" y="60384"/>
                  </a:lnTo>
                  <a:lnTo>
                    <a:pt x="6202" y="62016"/>
                  </a:lnTo>
                  <a:lnTo>
                    <a:pt x="8487" y="62996"/>
                  </a:lnTo>
                  <a:lnTo>
                    <a:pt x="11098" y="63648"/>
                  </a:lnTo>
                  <a:lnTo>
                    <a:pt x="13383" y="64301"/>
                  </a:lnTo>
                  <a:lnTo>
                    <a:pt x="18605" y="64301"/>
                  </a:lnTo>
                  <a:lnTo>
                    <a:pt x="20890" y="63648"/>
                  </a:lnTo>
                  <a:lnTo>
                    <a:pt x="23501" y="62996"/>
                  </a:lnTo>
                  <a:lnTo>
                    <a:pt x="25786" y="62016"/>
                  </a:lnTo>
                  <a:lnTo>
                    <a:pt x="111303" y="12403"/>
                  </a:lnTo>
                  <a:lnTo>
                    <a:pt x="112609" y="11424"/>
                  </a:lnTo>
                  <a:lnTo>
                    <a:pt x="113588" y="10445"/>
                  </a:lnTo>
                  <a:lnTo>
                    <a:pt x="114241" y="9139"/>
                  </a:lnTo>
                  <a:lnTo>
                    <a:pt x="114567" y="8160"/>
                  </a:lnTo>
                  <a:lnTo>
                    <a:pt x="114241" y="7181"/>
                  </a:lnTo>
                  <a:lnTo>
                    <a:pt x="113588" y="5875"/>
                  </a:lnTo>
                  <a:lnTo>
                    <a:pt x="112609" y="4896"/>
                  </a:lnTo>
                  <a:lnTo>
                    <a:pt x="111303" y="3917"/>
                  </a:lnTo>
                  <a:lnTo>
                    <a:pt x="108365" y="2285"/>
                  </a:lnTo>
                  <a:lnTo>
                    <a:pt x="106081" y="1306"/>
                  </a:lnTo>
                  <a:lnTo>
                    <a:pt x="103469" y="653"/>
                  </a:lnTo>
                  <a:lnTo>
                    <a:pt x="101185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2504375" y="1249950"/>
              <a:ext cx="2880525" cy="995550"/>
            </a:xfrm>
            <a:custGeom>
              <a:rect b="b" l="l" r="r" t="t"/>
              <a:pathLst>
                <a:path extrusionOk="0" h="39822" w="115221">
                  <a:moveTo>
                    <a:pt x="54183" y="1"/>
                  </a:moveTo>
                  <a:lnTo>
                    <a:pt x="51572" y="327"/>
                  </a:lnTo>
                  <a:lnTo>
                    <a:pt x="48961" y="980"/>
                  </a:lnTo>
                  <a:lnTo>
                    <a:pt x="46676" y="2286"/>
                  </a:lnTo>
                  <a:lnTo>
                    <a:pt x="3265" y="27419"/>
                  </a:lnTo>
                  <a:lnTo>
                    <a:pt x="1633" y="28398"/>
                  </a:lnTo>
                  <a:lnTo>
                    <a:pt x="654" y="29377"/>
                  </a:lnTo>
                  <a:lnTo>
                    <a:pt x="1" y="30683"/>
                  </a:lnTo>
                  <a:lnTo>
                    <a:pt x="1" y="31662"/>
                  </a:lnTo>
                  <a:lnTo>
                    <a:pt x="1" y="32641"/>
                  </a:lnTo>
                  <a:lnTo>
                    <a:pt x="654" y="33947"/>
                  </a:lnTo>
                  <a:lnTo>
                    <a:pt x="1633" y="34926"/>
                  </a:lnTo>
                  <a:lnTo>
                    <a:pt x="3265" y="35905"/>
                  </a:lnTo>
                  <a:lnTo>
                    <a:pt x="6202" y="37537"/>
                  </a:lnTo>
                  <a:lnTo>
                    <a:pt x="8487" y="38516"/>
                  </a:lnTo>
                  <a:lnTo>
                    <a:pt x="10772" y="39169"/>
                  </a:lnTo>
                  <a:lnTo>
                    <a:pt x="13383" y="39822"/>
                  </a:lnTo>
                  <a:lnTo>
                    <a:pt x="18279" y="39822"/>
                  </a:lnTo>
                  <a:lnTo>
                    <a:pt x="20890" y="39169"/>
                  </a:lnTo>
                  <a:lnTo>
                    <a:pt x="23502" y="38516"/>
                  </a:lnTo>
                  <a:lnTo>
                    <a:pt x="25786" y="37537"/>
                  </a:lnTo>
                  <a:lnTo>
                    <a:pt x="57447" y="18932"/>
                  </a:lnTo>
                  <a:lnTo>
                    <a:pt x="89435" y="37537"/>
                  </a:lnTo>
                  <a:lnTo>
                    <a:pt x="91720" y="38516"/>
                  </a:lnTo>
                  <a:lnTo>
                    <a:pt x="94331" y="39169"/>
                  </a:lnTo>
                  <a:lnTo>
                    <a:pt x="96942" y="39822"/>
                  </a:lnTo>
                  <a:lnTo>
                    <a:pt x="101838" y="39822"/>
                  </a:lnTo>
                  <a:lnTo>
                    <a:pt x="104449" y="39169"/>
                  </a:lnTo>
                  <a:lnTo>
                    <a:pt x="106734" y="38516"/>
                  </a:lnTo>
                  <a:lnTo>
                    <a:pt x="109019" y="37537"/>
                  </a:lnTo>
                  <a:lnTo>
                    <a:pt x="111957" y="35905"/>
                  </a:lnTo>
                  <a:lnTo>
                    <a:pt x="113262" y="34926"/>
                  </a:lnTo>
                  <a:lnTo>
                    <a:pt x="114241" y="33947"/>
                  </a:lnTo>
                  <a:lnTo>
                    <a:pt x="114894" y="32967"/>
                  </a:lnTo>
                  <a:lnTo>
                    <a:pt x="115221" y="31662"/>
                  </a:lnTo>
                  <a:lnTo>
                    <a:pt x="114894" y="30683"/>
                  </a:lnTo>
                  <a:lnTo>
                    <a:pt x="114241" y="29703"/>
                  </a:lnTo>
                  <a:lnTo>
                    <a:pt x="113262" y="28724"/>
                  </a:lnTo>
                  <a:lnTo>
                    <a:pt x="111957" y="27745"/>
                  </a:lnTo>
                  <a:lnTo>
                    <a:pt x="67892" y="2286"/>
                  </a:lnTo>
                  <a:lnTo>
                    <a:pt x="65607" y="980"/>
                  </a:lnTo>
                  <a:lnTo>
                    <a:pt x="62996" y="327"/>
                  </a:lnTo>
                  <a:lnTo>
                    <a:pt x="60711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2504375" y="1249950"/>
              <a:ext cx="2880525" cy="995550"/>
            </a:xfrm>
            <a:custGeom>
              <a:rect b="b" l="l" r="r" t="t"/>
              <a:pathLst>
                <a:path extrusionOk="0" fill="none" h="39822" w="115221">
                  <a:moveTo>
                    <a:pt x="25786" y="37537"/>
                  </a:moveTo>
                  <a:lnTo>
                    <a:pt x="25786" y="37537"/>
                  </a:lnTo>
                  <a:lnTo>
                    <a:pt x="23502" y="38516"/>
                  </a:lnTo>
                  <a:lnTo>
                    <a:pt x="20890" y="39169"/>
                  </a:lnTo>
                  <a:lnTo>
                    <a:pt x="18279" y="39822"/>
                  </a:lnTo>
                  <a:lnTo>
                    <a:pt x="15994" y="39822"/>
                  </a:lnTo>
                  <a:lnTo>
                    <a:pt x="15994" y="39822"/>
                  </a:lnTo>
                  <a:lnTo>
                    <a:pt x="13383" y="39822"/>
                  </a:lnTo>
                  <a:lnTo>
                    <a:pt x="10772" y="39169"/>
                  </a:lnTo>
                  <a:lnTo>
                    <a:pt x="8487" y="38516"/>
                  </a:lnTo>
                  <a:lnTo>
                    <a:pt x="6202" y="37537"/>
                  </a:lnTo>
                  <a:lnTo>
                    <a:pt x="3265" y="35905"/>
                  </a:lnTo>
                  <a:lnTo>
                    <a:pt x="3265" y="35905"/>
                  </a:lnTo>
                  <a:lnTo>
                    <a:pt x="1633" y="34926"/>
                  </a:lnTo>
                  <a:lnTo>
                    <a:pt x="654" y="33947"/>
                  </a:lnTo>
                  <a:lnTo>
                    <a:pt x="1" y="32641"/>
                  </a:lnTo>
                  <a:lnTo>
                    <a:pt x="1" y="31662"/>
                  </a:lnTo>
                  <a:lnTo>
                    <a:pt x="1" y="31662"/>
                  </a:lnTo>
                  <a:lnTo>
                    <a:pt x="1" y="30683"/>
                  </a:lnTo>
                  <a:lnTo>
                    <a:pt x="654" y="29377"/>
                  </a:lnTo>
                  <a:lnTo>
                    <a:pt x="1633" y="28398"/>
                  </a:lnTo>
                  <a:lnTo>
                    <a:pt x="3265" y="27419"/>
                  </a:lnTo>
                  <a:lnTo>
                    <a:pt x="46676" y="2286"/>
                  </a:lnTo>
                  <a:lnTo>
                    <a:pt x="46676" y="2286"/>
                  </a:lnTo>
                  <a:lnTo>
                    <a:pt x="48961" y="980"/>
                  </a:lnTo>
                  <a:lnTo>
                    <a:pt x="51572" y="327"/>
                  </a:lnTo>
                  <a:lnTo>
                    <a:pt x="54183" y="1"/>
                  </a:lnTo>
                  <a:lnTo>
                    <a:pt x="56468" y="1"/>
                  </a:lnTo>
                  <a:lnTo>
                    <a:pt x="58100" y="1"/>
                  </a:lnTo>
                  <a:lnTo>
                    <a:pt x="58100" y="1"/>
                  </a:lnTo>
                  <a:lnTo>
                    <a:pt x="60711" y="1"/>
                  </a:lnTo>
                  <a:lnTo>
                    <a:pt x="62996" y="327"/>
                  </a:lnTo>
                  <a:lnTo>
                    <a:pt x="65607" y="980"/>
                  </a:lnTo>
                  <a:lnTo>
                    <a:pt x="67892" y="2286"/>
                  </a:lnTo>
                  <a:lnTo>
                    <a:pt x="111957" y="27745"/>
                  </a:lnTo>
                  <a:lnTo>
                    <a:pt x="111957" y="27745"/>
                  </a:lnTo>
                  <a:lnTo>
                    <a:pt x="113262" y="28724"/>
                  </a:lnTo>
                  <a:lnTo>
                    <a:pt x="114241" y="29703"/>
                  </a:lnTo>
                  <a:lnTo>
                    <a:pt x="114894" y="30683"/>
                  </a:lnTo>
                  <a:lnTo>
                    <a:pt x="115221" y="31662"/>
                  </a:lnTo>
                  <a:lnTo>
                    <a:pt x="115221" y="31662"/>
                  </a:lnTo>
                  <a:lnTo>
                    <a:pt x="114894" y="32967"/>
                  </a:lnTo>
                  <a:lnTo>
                    <a:pt x="114241" y="33947"/>
                  </a:lnTo>
                  <a:lnTo>
                    <a:pt x="113262" y="34926"/>
                  </a:lnTo>
                  <a:lnTo>
                    <a:pt x="111957" y="35905"/>
                  </a:lnTo>
                  <a:lnTo>
                    <a:pt x="109019" y="37537"/>
                  </a:lnTo>
                  <a:lnTo>
                    <a:pt x="109019" y="37537"/>
                  </a:lnTo>
                  <a:lnTo>
                    <a:pt x="106734" y="38516"/>
                  </a:lnTo>
                  <a:lnTo>
                    <a:pt x="104449" y="39169"/>
                  </a:lnTo>
                  <a:lnTo>
                    <a:pt x="101838" y="39822"/>
                  </a:lnTo>
                  <a:lnTo>
                    <a:pt x="99227" y="39822"/>
                  </a:lnTo>
                  <a:lnTo>
                    <a:pt x="99227" y="39822"/>
                  </a:lnTo>
                  <a:lnTo>
                    <a:pt x="96942" y="39822"/>
                  </a:lnTo>
                  <a:lnTo>
                    <a:pt x="94331" y="39169"/>
                  </a:lnTo>
                  <a:lnTo>
                    <a:pt x="91720" y="38516"/>
                  </a:lnTo>
                  <a:lnTo>
                    <a:pt x="89435" y="37537"/>
                  </a:lnTo>
                  <a:lnTo>
                    <a:pt x="57447" y="18932"/>
                  </a:lnTo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4299600" y="686925"/>
              <a:ext cx="1819700" cy="1003700"/>
            </a:xfrm>
            <a:custGeom>
              <a:rect b="b" l="l" r="r" t="t"/>
              <a:pathLst>
                <a:path extrusionOk="0" h="40148" w="72788">
                  <a:moveTo>
                    <a:pt x="15994" y="0"/>
                  </a:moveTo>
                  <a:lnTo>
                    <a:pt x="13383" y="327"/>
                  </a:lnTo>
                  <a:lnTo>
                    <a:pt x="10771" y="653"/>
                  </a:lnTo>
                  <a:lnTo>
                    <a:pt x="8487" y="1306"/>
                  </a:lnTo>
                  <a:lnTo>
                    <a:pt x="6202" y="2285"/>
                  </a:lnTo>
                  <a:lnTo>
                    <a:pt x="3264" y="3917"/>
                  </a:lnTo>
                  <a:lnTo>
                    <a:pt x="1632" y="4896"/>
                  </a:lnTo>
                  <a:lnTo>
                    <a:pt x="653" y="5875"/>
                  </a:lnTo>
                  <a:lnTo>
                    <a:pt x="0" y="7181"/>
                  </a:lnTo>
                  <a:lnTo>
                    <a:pt x="0" y="8160"/>
                  </a:lnTo>
                  <a:lnTo>
                    <a:pt x="0" y="9139"/>
                  </a:lnTo>
                  <a:lnTo>
                    <a:pt x="653" y="10445"/>
                  </a:lnTo>
                  <a:lnTo>
                    <a:pt x="1959" y="11424"/>
                  </a:lnTo>
                  <a:lnTo>
                    <a:pt x="3264" y="12403"/>
                  </a:lnTo>
                  <a:lnTo>
                    <a:pt x="47328" y="37863"/>
                  </a:lnTo>
                  <a:lnTo>
                    <a:pt x="49613" y="38842"/>
                  </a:lnTo>
                  <a:lnTo>
                    <a:pt x="51898" y="39495"/>
                  </a:lnTo>
                  <a:lnTo>
                    <a:pt x="54509" y="39821"/>
                  </a:lnTo>
                  <a:lnTo>
                    <a:pt x="57120" y="40148"/>
                  </a:lnTo>
                  <a:lnTo>
                    <a:pt x="59405" y="39821"/>
                  </a:lnTo>
                  <a:lnTo>
                    <a:pt x="62016" y="39495"/>
                  </a:lnTo>
                  <a:lnTo>
                    <a:pt x="64628" y="38842"/>
                  </a:lnTo>
                  <a:lnTo>
                    <a:pt x="66912" y="37863"/>
                  </a:lnTo>
                  <a:lnTo>
                    <a:pt x="69850" y="35904"/>
                  </a:lnTo>
                  <a:lnTo>
                    <a:pt x="71156" y="35252"/>
                  </a:lnTo>
                  <a:lnTo>
                    <a:pt x="72135" y="33946"/>
                  </a:lnTo>
                  <a:lnTo>
                    <a:pt x="72788" y="32967"/>
                  </a:lnTo>
                  <a:lnTo>
                    <a:pt x="72788" y="31987"/>
                  </a:lnTo>
                  <a:lnTo>
                    <a:pt x="72788" y="30682"/>
                  </a:lnTo>
                  <a:lnTo>
                    <a:pt x="72135" y="29703"/>
                  </a:lnTo>
                  <a:lnTo>
                    <a:pt x="71156" y="28723"/>
                  </a:lnTo>
                  <a:lnTo>
                    <a:pt x="69524" y="27744"/>
                  </a:lnTo>
                  <a:lnTo>
                    <a:pt x="25786" y="2285"/>
                  </a:lnTo>
                  <a:lnTo>
                    <a:pt x="23175" y="1306"/>
                  </a:lnTo>
                  <a:lnTo>
                    <a:pt x="20890" y="653"/>
                  </a:lnTo>
                  <a:lnTo>
                    <a:pt x="18279" y="327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905025" y="3160128"/>
              <a:ext cx="5809950" cy="2097150"/>
            </a:xfrm>
            <a:custGeom>
              <a:rect b="b" l="l" r="r" t="t"/>
              <a:pathLst>
                <a:path extrusionOk="0" h="83886" w="232398">
                  <a:moveTo>
                    <a:pt x="62669" y="12404"/>
                  </a:moveTo>
                  <a:lnTo>
                    <a:pt x="64301" y="12730"/>
                  </a:lnTo>
                  <a:lnTo>
                    <a:pt x="65280" y="13057"/>
                  </a:lnTo>
                  <a:lnTo>
                    <a:pt x="66260" y="14036"/>
                  </a:lnTo>
                  <a:lnTo>
                    <a:pt x="66912" y="15015"/>
                  </a:lnTo>
                  <a:lnTo>
                    <a:pt x="67565" y="15994"/>
                  </a:lnTo>
                  <a:lnTo>
                    <a:pt x="67565" y="16974"/>
                  </a:lnTo>
                  <a:lnTo>
                    <a:pt x="57447" y="16974"/>
                  </a:lnTo>
                  <a:lnTo>
                    <a:pt x="57447" y="15994"/>
                  </a:lnTo>
                  <a:lnTo>
                    <a:pt x="57773" y="15015"/>
                  </a:lnTo>
                  <a:lnTo>
                    <a:pt x="58752" y="14036"/>
                  </a:lnTo>
                  <a:lnTo>
                    <a:pt x="59732" y="13057"/>
                  </a:lnTo>
                  <a:lnTo>
                    <a:pt x="61037" y="12730"/>
                  </a:lnTo>
                  <a:lnTo>
                    <a:pt x="62669" y="12404"/>
                  </a:lnTo>
                  <a:close/>
                  <a:moveTo>
                    <a:pt x="222280" y="12404"/>
                  </a:moveTo>
                  <a:lnTo>
                    <a:pt x="223585" y="12730"/>
                  </a:lnTo>
                  <a:lnTo>
                    <a:pt x="224891" y="13057"/>
                  </a:lnTo>
                  <a:lnTo>
                    <a:pt x="225870" y="14036"/>
                  </a:lnTo>
                  <a:lnTo>
                    <a:pt x="226523" y="15015"/>
                  </a:lnTo>
                  <a:lnTo>
                    <a:pt x="226849" y="15994"/>
                  </a:lnTo>
                  <a:lnTo>
                    <a:pt x="227176" y="16974"/>
                  </a:lnTo>
                  <a:lnTo>
                    <a:pt x="216731" y="16974"/>
                  </a:lnTo>
                  <a:lnTo>
                    <a:pt x="217057" y="15994"/>
                  </a:lnTo>
                  <a:lnTo>
                    <a:pt x="217384" y="15015"/>
                  </a:lnTo>
                  <a:lnTo>
                    <a:pt x="218363" y="14036"/>
                  </a:lnTo>
                  <a:lnTo>
                    <a:pt x="219342" y="13057"/>
                  </a:lnTo>
                  <a:lnTo>
                    <a:pt x="220648" y="12730"/>
                  </a:lnTo>
                  <a:lnTo>
                    <a:pt x="222280" y="12404"/>
                  </a:lnTo>
                  <a:close/>
                  <a:moveTo>
                    <a:pt x="198779" y="12730"/>
                  </a:moveTo>
                  <a:lnTo>
                    <a:pt x="200737" y="13057"/>
                  </a:lnTo>
                  <a:lnTo>
                    <a:pt x="202043" y="13383"/>
                  </a:lnTo>
                  <a:lnTo>
                    <a:pt x="202043" y="20890"/>
                  </a:lnTo>
                  <a:lnTo>
                    <a:pt x="201716" y="22522"/>
                  </a:lnTo>
                  <a:lnTo>
                    <a:pt x="201390" y="23502"/>
                  </a:lnTo>
                  <a:lnTo>
                    <a:pt x="200737" y="24154"/>
                  </a:lnTo>
                  <a:lnTo>
                    <a:pt x="199431" y="24807"/>
                  </a:lnTo>
                  <a:lnTo>
                    <a:pt x="197147" y="25134"/>
                  </a:lnTo>
                  <a:lnTo>
                    <a:pt x="195841" y="25134"/>
                  </a:lnTo>
                  <a:lnTo>
                    <a:pt x="194862" y="24807"/>
                  </a:lnTo>
                  <a:lnTo>
                    <a:pt x="193883" y="24154"/>
                  </a:lnTo>
                  <a:lnTo>
                    <a:pt x="193230" y="23502"/>
                  </a:lnTo>
                  <a:lnTo>
                    <a:pt x="192251" y="21543"/>
                  </a:lnTo>
                  <a:lnTo>
                    <a:pt x="191924" y="19258"/>
                  </a:lnTo>
                  <a:lnTo>
                    <a:pt x="192251" y="17626"/>
                  </a:lnTo>
                  <a:lnTo>
                    <a:pt x="192903" y="15994"/>
                  </a:lnTo>
                  <a:lnTo>
                    <a:pt x="193883" y="14689"/>
                  </a:lnTo>
                  <a:lnTo>
                    <a:pt x="194862" y="13710"/>
                  </a:lnTo>
                  <a:lnTo>
                    <a:pt x="196820" y="13057"/>
                  </a:lnTo>
                  <a:lnTo>
                    <a:pt x="198779" y="12730"/>
                  </a:lnTo>
                  <a:close/>
                  <a:moveTo>
                    <a:pt x="148839" y="19911"/>
                  </a:moveTo>
                  <a:lnTo>
                    <a:pt x="150471" y="20238"/>
                  </a:lnTo>
                  <a:lnTo>
                    <a:pt x="152756" y="20238"/>
                  </a:lnTo>
                  <a:lnTo>
                    <a:pt x="152756" y="22196"/>
                  </a:lnTo>
                  <a:lnTo>
                    <a:pt x="152756" y="23175"/>
                  </a:lnTo>
                  <a:lnTo>
                    <a:pt x="152103" y="24154"/>
                  </a:lnTo>
                  <a:lnTo>
                    <a:pt x="151450" y="25134"/>
                  </a:lnTo>
                  <a:lnTo>
                    <a:pt x="150471" y="25786"/>
                  </a:lnTo>
                  <a:lnTo>
                    <a:pt x="149166" y="26113"/>
                  </a:lnTo>
                  <a:lnTo>
                    <a:pt x="146228" y="26113"/>
                  </a:lnTo>
                  <a:lnTo>
                    <a:pt x="145249" y="25460"/>
                  </a:lnTo>
                  <a:lnTo>
                    <a:pt x="144270" y="24481"/>
                  </a:lnTo>
                  <a:lnTo>
                    <a:pt x="144270" y="23502"/>
                  </a:lnTo>
                  <a:lnTo>
                    <a:pt x="144270" y="22196"/>
                  </a:lnTo>
                  <a:lnTo>
                    <a:pt x="145249" y="21217"/>
                  </a:lnTo>
                  <a:lnTo>
                    <a:pt x="145902" y="20564"/>
                  </a:lnTo>
                  <a:lnTo>
                    <a:pt x="146554" y="20238"/>
                  </a:lnTo>
                  <a:lnTo>
                    <a:pt x="148839" y="19911"/>
                  </a:lnTo>
                  <a:close/>
                  <a:moveTo>
                    <a:pt x="0" y="1"/>
                  </a:moveTo>
                  <a:lnTo>
                    <a:pt x="0" y="29703"/>
                  </a:lnTo>
                  <a:lnTo>
                    <a:pt x="5549" y="29703"/>
                  </a:lnTo>
                  <a:lnTo>
                    <a:pt x="5549" y="1"/>
                  </a:lnTo>
                  <a:close/>
                  <a:moveTo>
                    <a:pt x="22848" y="8161"/>
                  </a:moveTo>
                  <a:lnTo>
                    <a:pt x="20563" y="8487"/>
                  </a:lnTo>
                  <a:lnTo>
                    <a:pt x="18605" y="9140"/>
                  </a:lnTo>
                  <a:lnTo>
                    <a:pt x="17299" y="10119"/>
                  </a:lnTo>
                  <a:lnTo>
                    <a:pt x="16320" y="11098"/>
                  </a:lnTo>
                  <a:lnTo>
                    <a:pt x="16320" y="8814"/>
                  </a:lnTo>
                  <a:lnTo>
                    <a:pt x="11098" y="8814"/>
                  </a:lnTo>
                  <a:lnTo>
                    <a:pt x="11098" y="29703"/>
                  </a:lnTo>
                  <a:lnTo>
                    <a:pt x="16646" y="29703"/>
                  </a:lnTo>
                  <a:lnTo>
                    <a:pt x="16646" y="18279"/>
                  </a:lnTo>
                  <a:lnTo>
                    <a:pt x="16973" y="16321"/>
                  </a:lnTo>
                  <a:lnTo>
                    <a:pt x="17299" y="15342"/>
                  </a:lnTo>
                  <a:lnTo>
                    <a:pt x="17952" y="14362"/>
                  </a:lnTo>
                  <a:lnTo>
                    <a:pt x="18605" y="13710"/>
                  </a:lnTo>
                  <a:lnTo>
                    <a:pt x="19584" y="13057"/>
                  </a:lnTo>
                  <a:lnTo>
                    <a:pt x="20563" y="12730"/>
                  </a:lnTo>
                  <a:lnTo>
                    <a:pt x="21543" y="12730"/>
                  </a:lnTo>
                  <a:lnTo>
                    <a:pt x="23175" y="13057"/>
                  </a:lnTo>
                  <a:lnTo>
                    <a:pt x="24480" y="14036"/>
                  </a:lnTo>
                  <a:lnTo>
                    <a:pt x="25133" y="15342"/>
                  </a:lnTo>
                  <a:lnTo>
                    <a:pt x="25459" y="16974"/>
                  </a:lnTo>
                  <a:lnTo>
                    <a:pt x="25459" y="29703"/>
                  </a:lnTo>
                  <a:lnTo>
                    <a:pt x="30682" y="29703"/>
                  </a:lnTo>
                  <a:lnTo>
                    <a:pt x="30682" y="16974"/>
                  </a:lnTo>
                  <a:lnTo>
                    <a:pt x="30682" y="15015"/>
                  </a:lnTo>
                  <a:lnTo>
                    <a:pt x="30355" y="13383"/>
                  </a:lnTo>
                  <a:lnTo>
                    <a:pt x="29703" y="11751"/>
                  </a:lnTo>
                  <a:lnTo>
                    <a:pt x="28723" y="10772"/>
                  </a:lnTo>
                  <a:lnTo>
                    <a:pt x="27418" y="9466"/>
                  </a:lnTo>
                  <a:lnTo>
                    <a:pt x="26112" y="8814"/>
                  </a:lnTo>
                  <a:lnTo>
                    <a:pt x="24480" y="8487"/>
                  </a:lnTo>
                  <a:lnTo>
                    <a:pt x="22848" y="8161"/>
                  </a:lnTo>
                  <a:close/>
                  <a:moveTo>
                    <a:pt x="88455" y="8161"/>
                  </a:moveTo>
                  <a:lnTo>
                    <a:pt x="87149" y="8487"/>
                  </a:lnTo>
                  <a:lnTo>
                    <a:pt x="85517" y="8814"/>
                  </a:lnTo>
                  <a:lnTo>
                    <a:pt x="83559" y="10119"/>
                  </a:lnTo>
                  <a:lnTo>
                    <a:pt x="82253" y="11425"/>
                  </a:lnTo>
                  <a:lnTo>
                    <a:pt x="82253" y="8814"/>
                  </a:lnTo>
                  <a:lnTo>
                    <a:pt x="77031" y="8814"/>
                  </a:lnTo>
                  <a:lnTo>
                    <a:pt x="77031" y="29703"/>
                  </a:lnTo>
                  <a:lnTo>
                    <a:pt x="82253" y="29703"/>
                  </a:lnTo>
                  <a:lnTo>
                    <a:pt x="82253" y="18279"/>
                  </a:lnTo>
                  <a:lnTo>
                    <a:pt x="82580" y="17300"/>
                  </a:lnTo>
                  <a:lnTo>
                    <a:pt x="82906" y="16321"/>
                  </a:lnTo>
                  <a:lnTo>
                    <a:pt x="83232" y="15342"/>
                  </a:lnTo>
                  <a:lnTo>
                    <a:pt x="83885" y="14689"/>
                  </a:lnTo>
                  <a:lnTo>
                    <a:pt x="85517" y="13710"/>
                  </a:lnTo>
                  <a:lnTo>
                    <a:pt x="87802" y="13383"/>
                  </a:lnTo>
                  <a:lnTo>
                    <a:pt x="89108" y="13383"/>
                  </a:lnTo>
                  <a:lnTo>
                    <a:pt x="90087" y="13710"/>
                  </a:lnTo>
                  <a:lnTo>
                    <a:pt x="91066" y="8814"/>
                  </a:lnTo>
                  <a:lnTo>
                    <a:pt x="90087" y="8487"/>
                  </a:lnTo>
                  <a:lnTo>
                    <a:pt x="88455" y="8161"/>
                  </a:lnTo>
                  <a:close/>
                  <a:moveTo>
                    <a:pt x="115873" y="1"/>
                  </a:moveTo>
                  <a:lnTo>
                    <a:pt x="115873" y="29703"/>
                  </a:lnTo>
                  <a:lnTo>
                    <a:pt x="121095" y="29703"/>
                  </a:lnTo>
                  <a:lnTo>
                    <a:pt x="121095" y="18279"/>
                  </a:lnTo>
                  <a:lnTo>
                    <a:pt x="121421" y="16321"/>
                  </a:lnTo>
                  <a:lnTo>
                    <a:pt x="121748" y="15342"/>
                  </a:lnTo>
                  <a:lnTo>
                    <a:pt x="122401" y="14362"/>
                  </a:lnTo>
                  <a:lnTo>
                    <a:pt x="123380" y="13710"/>
                  </a:lnTo>
                  <a:lnTo>
                    <a:pt x="124033" y="13057"/>
                  </a:lnTo>
                  <a:lnTo>
                    <a:pt x="125012" y="12730"/>
                  </a:lnTo>
                  <a:lnTo>
                    <a:pt x="125991" y="12730"/>
                  </a:lnTo>
                  <a:lnTo>
                    <a:pt x="127623" y="13057"/>
                  </a:lnTo>
                  <a:lnTo>
                    <a:pt x="128929" y="14036"/>
                  </a:lnTo>
                  <a:lnTo>
                    <a:pt x="129908" y="15342"/>
                  </a:lnTo>
                  <a:lnTo>
                    <a:pt x="130234" y="16974"/>
                  </a:lnTo>
                  <a:lnTo>
                    <a:pt x="130234" y="29703"/>
                  </a:lnTo>
                  <a:lnTo>
                    <a:pt x="135457" y="29703"/>
                  </a:lnTo>
                  <a:lnTo>
                    <a:pt x="135457" y="16974"/>
                  </a:lnTo>
                  <a:lnTo>
                    <a:pt x="135130" y="15015"/>
                  </a:lnTo>
                  <a:lnTo>
                    <a:pt x="134804" y="13383"/>
                  </a:lnTo>
                  <a:lnTo>
                    <a:pt x="134151" y="12078"/>
                  </a:lnTo>
                  <a:lnTo>
                    <a:pt x="133172" y="10772"/>
                  </a:lnTo>
                  <a:lnTo>
                    <a:pt x="132193" y="9466"/>
                  </a:lnTo>
                  <a:lnTo>
                    <a:pt x="130887" y="8814"/>
                  </a:lnTo>
                  <a:lnTo>
                    <a:pt x="129255" y="8487"/>
                  </a:lnTo>
                  <a:lnTo>
                    <a:pt x="127297" y="8161"/>
                  </a:lnTo>
                  <a:lnTo>
                    <a:pt x="125012" y="8487"/>
                  </a:lnTo>
                  <a:lnTo>
                    <a:pt x="123380" y="9140"/>
                  </a:lnTo>
                  <a:lnTo>
                    <a:pt x="122074" y="10119"/>
                  </a:lnTo>
                  <a:lnTo>
                    <a:pt x="121095" y="10772"/>
                  </a:lnTo>
                  <a:lnTo>
                    <a:pt x="121095" y="1"/>
                  </a:lnTo>
                  <a:close/>
                  <a:moveTo>
                    <a:pt x="174625" y="8161"/>
                  </a:moveTo>
                  <a:lnTo>
                    <a:pt x="172340" y="8487"/>
                  </a:lnTo>
                  <a:lnTo>
                    <a:pt x="170382" y="9140"/>
                  </a:lnTo>
                  <a:lnTo>
                    <a:pt x="169076" y="10119"/>
                  </a:lnTo>
                  <a:lnTo>
                    <a:pt x="168097" y="11098"/>
                  </a:lnTo>
                  <a:lnTo>
                    <a:pt x="168097" y="8814"/>
                  </a:lnTo>
                  <a:lnTo>
                    <a:pt x="162874" y="8814"/>
                  </a:lnTo>
                  <a:lnTo>
                    <a:pt x="162874" y="29703"/>
                  </a:lnTo>
                  <a:lnTo>
                    <a:pt x="168423" y="29703"/>
                  </a:lnTo>
                  <a:lnTo>
                    <a:pt x="168423" y="18279"/>
                  </a:lnTo>
                  <a:lnTo>
                    <a:pt x="168750" y="16321"/>
                  </a:lnTo>
                  <a:lnTo>
                    <a:pt x="169076" y="15342"/>
                  </a:lnTo>
                  <a:lnTo>
                    <a:pt x="169729" y="14362"/>
                  </a:lnTo>
                  <a:lnTo>
                    <a:pt x="170382" y="13710"/>
                  </a:lnTo>
                  <a:lnTo>
                    <a:pt x="171361" y="13057"/>
                  </a:lnTo>
                  <a:lnTo>
                    <a:pt x="172340" y="12730"/>
                  </a:lnTo>
                  <a:lnTo>
                    <a:pt x="173319" y="12730"/>
                  </a:lnTo>
                  <a:lnTo>
                    <a:pt x="174951" y="13057"/>
                  </a:lnTo>
                  <a:lnTo>
                    <a:pt x="176257" y="14036"/>
                  </a:lnTo>
                  <a:lnTo>
                    <a:pt x="176910" y="15342"/>
                  </a:lnTo>
                  <a:lnTo>
                    <a:pt x="177236" y="16974"/>
                  </a:lnTo>
                  <a:lnTo>
                    <a:pt x="177236" y="29703"/>
                  </a:lnTo>
                  <a:lnTo>
                    <a:pt x="182459" y="29703"/>
                  </a:lnTo>
                  <a:lnTo>
                    <a:pt x="182459" y="16974"/>
                  </a:lnTo>
                  <a:lnTo>
                    <a:pt x="182459" y="15015"/>
                  </a:lnTo>
                  <a:lnTo>
                    <a:pt x="182132" y="13383"/>
                  </a:lnTo>
                  <a:lnTo>
                    <a:pt x="181479" y="11751"/>
                  </a:lnTo>
                  <a:lnTo>
                    <a:pt x="180500" y="10772"/>
                  </a:lnTo>
                  <a:lnTo>
                    <a:pt x="179195" y="9466"/>
                  </a:lnTo>
                  <a:lnTo>
                    <a:pt x="177889" y="8814"/>
                  </a:lnTo>
                  <a:lnTo>
                    <a:pt x="176257" y="8487"/>
                  </a:lnTo>
                  <a:lnTo>
                    <a:pt x="174625" y="8161"/>
                  </a:lnTo>
                  <a:close/>
                  <a:moveTo>
                    <a:pt x="37536" y="1959"/>
                  </a:moveTo>
                  <a:lnTo>
                    <a:pt x="37536" y="8814"/>
                  </a:lnTo>
                  <a:lnTo>
                    <a:pt x="33946" y="8814"/>
                  </a:lnTo>
                  <a:lnTo>
                    <a:pt x="33946" y="13057"/>
                  </a:lnTo>
                  <a:lnTo>
                    <a:pt x="37536" y="13057"/>
                  </a:lnTo>
                  <a:lnTo>
                    <a:pt x="37536" y="22522"/>
                  </a:lnTo>
                  <a:lnTo>
                    <a:pt x="37863" y="24154"/>
                  </a:lnTo>
                  <a:lnTo>
                    <a:pt x="38189" y="25786"/>
                  </a:lnTo>
                  <a:lnTo>
                    <a:pt x="38515" y="27092"/>
                  </a:lnTo>
                  <a:lnTo>
                    <a:pt x="39168" y="28071"/>
                  </a:lnTo>
                  <a:lnTo>
                    <a:pt x="40147" y="29050"/>
                  </a:lnTo>
                  <a:lnTo>
                    <a:pt x="41453" y="29703"/>
                  </a:lnTo>
                  <a:lnTo>
                    <a:pt x="42759" y="30356"/>
                  </a:lnTo>
                  <a:lnTo>
                    <a:pt x="46349" y="30356"/>
                  </a:lnTo>
                  <a:lnTo>
                    <a:pt x="47981" y="29703"/>
                  </a:lnTo>
                  <a:lnTo>
                    <a:pt x="49613" y="29050"/>
                  </a:lnTo>
                  <a:lnTo>
                    <a:pt x="51245" y="28071"/>
                  </a:lnTo>
                  <a:lnTo>
                    <a:pt x="48960" y="24807"/>
                  </a:lnTo>
                  <a:lnTo>
                    <a:pt x="47328" y="25460"/>
                  </a:lnTo>
                  <a:lnTo>
                    <a:pt x="46675" y="25786"/>
                  </a:lnTo>
                  <a:lnTo>
                    <a:pt x="44391" y="25786"/>
                  </a:lnTo>
                  <a:lnTo>
                    <a:pt x="43411" y="24807"/>
                  </a:lnTo>
                  <a:lnTo>
                    <a:pt x="43085" y="23828"/>
                  </a:lnTo>
                  <a:lnTo>
                    <a:pt x="43085" y="22196"/>
                  </a:lnTo>
                  <a:lnTo>
                    <a:pt x="43085" y="13057"/>
                  </a:lnTo>
                  <a:lnTo>
                    <a:pt x="48634" y="13057"/>
                  </a:lnTo>
                  <a:lnTo>
                    <a:pt x="48634" y="8814"/>
                  </a:lnTo>
                  <a:lnTo>
                    <a:pt x="43085" y="8814"/>
                  </a:lnTo>
                  <a:lnTo>
                    <a:pt x="43085" y="1959"/>
                  </a:lnTo>
                  <a:close/>
                  <a:moveTo>
                    <a:pt x="62669" y="7834"/>
                  </a:moveTo>
                  <a:lnTo>
                    <a:pt x="59732" y="8487"/>
                  </a:lnTo>
                  <a:lnTo>
                    <a:pt x="58426" y="8814"/>
                  </a:lnTo>
                  <a:lnTo>
                    <a:pt x="57120" y="9466"/>
                  </a:lnTo>
                  <a:lnTo>
                    <a:pt x="55162" y="11098"/>
                  </a:lnTo>
                  <a:lnTo>
                    <a:pt x="53530" y="13383"/>
                  </a:lnTo>
                  <a:lnTo>
                    <a:pt x="52224" y="15994"/>
                  </a:lnTo>
                  <a:lnTo>
                    <a:pt x="51898" y="18932"/>
                  </a:lnTo>
                  <a:lnTo>
                    <a:pt x="52224" y="22196"/>
                  </a:lnTo>
                  <a:lnTo>
                    <a:pt x="52877" y="23502"/>
                  </a:lnTo>
                  <a:lnTo>
                    <a:pt x="53530" y="24807"/>
                  </a:lnTo>
                  <a:lnTo>
                    <a:pt x="55162" y="27092"/>
                  </a:lnTo>
                  <a:lnTo>
                    <a:pt x="57120" y="29050"/>
                  </a:lnTo>
                  <a:lnTo>
                    <a:pt x="58426" y="29703"/>
                  </a:lnTo>
                  <a:lnTo>
                    <a:pt x="60058" y="30030"/>
                  </a:lnTo>
                  <a:lnTo>
                    <a:pt x="62996" y="30356"/>
                  </a:lnTo>
                  <a:lnTo>
                    <a:pt x="65280" y="30356"/>
                  </a:lnTo>
                  <a:lnTo>
                    <a:pt x="67239" y="30030"/>
                  </a:lnTo>
                  <a:lnTo>
                    <a:pt x="68871" y="29377"/>
                  </a:lnTo>
                  <a:lnTo>
                    <a:pt x="70176" y="28724"/>
                  </a:lnTo>
                  <a:lnTo>
                    <a:pt x="72135" y="27418"/>
                  </a:lnTo>
                  <a:lnTo>
                    <a:pt x="72788" y="26766"/>
                  </a:lnTo>
                  <a:lnTo>
                    <a:pt x="69850" y="23502"/>
                  </a:lnTo>
                  <a:lnTo>
                    <a:pt x="68871" y="24481"/>
                  </a:lnTo>
                  <a:lnTo>
                    <a:pt x="66586" y="25460"/>
                  </a:lnTo>
                  <a:lnTo>
                    <a:pt x="64954" y="25786"/>
                  </a:lnTo>
                  <a:lnTo>
                    <a:pt x="61690" y="25786"/>
                  </a:lnTo>
                  <a:lnTo>
                    <a:pt x="60384" y="25134"/>
                  </a:lnTo>
                  <a:lnTo>
                    <a:pt x="59079" y="24481"/>
                  </a:lnTo>
                  <a:lnTo>
                    <a:pt x="58100" y="23502"/>
                  </a:lnTo>
                  <a:lnTo>
                    <a:pt x="57447" y="22196"/>
                  </a:lnTo>
                  <a:lnTo>
                    <a:pt x="57447" y="20890"/>
                  </a:lnTo>
                  <a:lnTo>
                    <a:pt x="73114" y="20890"/>
                  </a:lnTo>
                  <a:lnTo>
                    <a:pt x="73114" y="19911"/>
                  </a:lnTo>
                  <a:lnTo>
                    <a:pt x="72788" y="17953"/>
                  </a:lnTo>
                  <a:lnTo>
                    <a:pt x="72461" y="15668"/>
                  </a:lnTo>
                  <a:lnTo>
                    <a:pt x="71808" y="13710"/>
                  </a:lnTo>
                  <a:lnTo>
                    <a:pt x="70829" y="11751"/>
                  </a:lnTo>
                  <a:lnTo>
                    <a:pt x="69197" y="10119"/>
                  </a:lnTo>
                  <a:lnTo>
                    <a:pt x="67565" y="9140"/>
                  </a:lnTo>
                  <a:lnTo>
                    <a:pt x="65280" y="8161"/>
                  </a:lnTo>
                  <a:lnTo>
                    <a:pt x="62669" y="7834"/>
                  </a:lnTo>
                  <a:close/>
                  <a:moveTo>
                    <a:pt x="104122" y="7834"/>
                  </a:moveTo>
                  <a:lnTo>
                    <a:pt x="102490" y="8161"/>
                  </a:lnTo>
                  <a:lnTo>
                    <a:pt x="100858" y="8487"/>
                  </a:lnTo>
                  <a:lnTo>
                    <a:pt x="99553" y="8814"/>
                  </a:lnTo>
                  <a:lnTo>
                    <a:pt x="98247" y="9466"/>
                  </a:lnTo>
                  <a:lnTo>
                    <a:pt x="95962" y="11425"/>
                  </a:lnTo>
                  <a:lnTo>
                    <a:pt x="94330" y="13710"/>
                  </a:lnTo>
                  <a:lnTo>
                    <a:pt x="93024" y="16321"/>
                  </a:lnTo>
                  <a:lnTo>
                    <a:pt x="92698" y="19258"/>
                  </a:lnTo>
                  <a:lnTo>
                    <a:pt x="93024" y="22196"/>
                  </a:lnTo>
                  <a:lnTo>
                    <a:pt x="94004" y="25134"/>
                  </a:lnTo>
                  <a:lnTo>
                    <a:pt x="94656" y="26113"/>
                  </a:lnTo>
                  <a:lnTo>
                    <a:pt x="95636" y="27418"/>
                  </a:lnTo>
                  <a:lnTo>
                    <a:pt x="97921" y="29050"/>
                  </a:lnTo>
                  <a:lnTo>
                    <a:pt x="99226" y="29703"/>
                  </a:lnTo>
                  <a:lnTo>
                    <a:pt x="100858" y="30030"/>
                  </a:lnTo>
                  <a:lnTo>
                    <a:pt x="104122" y="30356"/>
                  </a:lnTo>
                  <a:lnTo>
                    <a:pt x="106407" y="30030"/>
                  </a:lnTo>
                  <a:lnTo>
                    <a:pt x="108692" y="29377"/>
                  </a:lnTo>
                  <a:lnTo>
                    <a:pt x="110650" y="28398"/>
                  </a:lnTo>
                  <a:lnTo>
                    <a:pt x="112282" y="26766"/>
                  </a:lnTo>
                  <a:lnTo>
                    <a:pt x="109018" y="23502"/>
                  </a:lnTo>
                  <a:lnTo>
                    <a:pt x="108039" y="24481"/>
                  </a:lnTo>
                  <a:lnTo>
                    <a:pt x="107060" y="25134"/>
                  </a:lnTo>
                  <a:lnTo>
                    <a:pt x="105428" y="25460"/>
                  </a:lnTo>
                  <a:lnTo>
                    <a:pt x="104122" y="25786"/>
                  </a:lnTo>
                  <a:lnTo>
                    <a:pt x="102164" y="25460"/>
                  </a:lnTo>
                  <a:lnTo>
                    <a:pt x="100858" y="24807"/>
                  </a:lnTo>
                  <a:lnTo>
                    <a:pt x="99553" y="23502"/>
                  </a:lnTo>
                  <a:lnTo>
                    <a:pt x="98573" y="22196"/>
                  </a:lnTo>
                  <a:lnTo>
                    <a:pt x="98247" y="20890"/>
                  </a:lnTo>
                  <a:lnTo>
                    <a:pt x="98247" y="19258"/>
                  </a:lnTo>
                  <a:lnTo>
                    <a:pt x="98247" y="17626"/>
                  </a:lnTo>
                  <a:lnTo>
                    <a:pt x="98573" y="15994"/>
                  </a:lnTo>
                  <a:lnTo>
                    <a:pt x="99553" y="14689"/>
                  </a:lnTo>
                  <a:lnTo>
                    <a:pt x="100858" y="13383"/>
                  </a:lnTo>
                  <a:lnTo>
                    <a:pt x="102164" y="12730"/>
                  </a:lnTo>
                  <a:lnTo>
                    <a:pt x="105428" y="12730"/>
                  </a:lnTo>
                  <a:lnTo>
                    <a:pt x="106733" y="13057"/>
                  </a:lnTo>
                  <a:lnTo>
                    <a:pt x="108039" y="14036"/>
                  </a:lnTo>
                  <a:lnTo>
                    <a:pt x="109018" y="14689"/>
                  </a:lnTo>
                  <a:lnTo>
                    <a:pt x="112282" y="11425"/>
                  </a:lnTo>
                  <a:lnTo>
                    <a:pt x="110650" y="10119"/>
                  </a:lnTo>
                  <a:lnTo>
                    <a:pt x="108692" y="8814"/>
                  </a:lnTo>
                  <a:lnTo>
                    <a:pt x="106407" y="8161"/>
                  </a:lnTo>
                  <a:lnTo>
                    <a:pt x="104122" y="7834"/>
                  </a:lnTo>
                  <a:close/>
                  <a:moveTo>
                    <a:pt x="149166" y="7834"/>
                  </a:moveTo>
                  <a:lnTo>
                    <a:pt x="146881" y="8161"/>
                  </a:lnTo>
                  <a:lnTo>
                    <a:pt x="144922" y="8487"/>
                  </a:lnTo>
                  <a:lnTo>
                    <a:pt x="141985" y="9466"/>
                  </a:lnTo>
                  <a:lnTo>
                    <a:pt x="140026" y="10772"/>
                  </a:lnTo>
                  <a:lnTo>
                    <a:pt x="142311" y="14362"/>
                  </a:lnTo>
                  <a:lnTo>
                    <a:pt x="144596" y="13057"/>
                  </a:lnTo>
                  <a:lnTo>
                    <a:pt x="146228" y="12404"/>
                  </a:lnTo>
                  <a:lnTo>
                    <a:pt x="148186" y="12404"/>
                  </a:lnTo>
                  <a:lnTo>
                    <a:pt x="150145" y="12730"/>
                  </a:lnTo>
                  <a:lnTo>
                    <a:pt x="151450" y="13383"/>
                  </a:lnTo>
                  <a:lnTo>
                    <a:pt x="152430" y="14362"/>
                  </a:lnTo>
                  <a:lnTo>
                    <a:pt x="152756" y="15668"/>
                  </a:lnTo>
                  <a:lnTo>
                    <a:pt x="152756" y="16321"/>
                  </a:lnTo>
                  <a:lnTo>
                    <a:pt x="150145" y="15994"/>
                  </a:lnTo>
                  <a:lnTo>
                    <a:pt x="148186" y="15994"/>
                  </a:lnTo>
                  <a:lnTo>
                    <a:pt x="146228" y="16321"/>
                  </a:lnTo>
                  <a:lnTo>
                    <a:pt x="144596" y="16647"/>
                  </a:lnTo>
                  <a:lnTo>
                    <a:pt x="142964" y="17300"/>
                  </a:lnTo>
                  <a:lnTo>
                    <a:pt x="141658" y="17953"/>
                  </a:lnTo>
                  <a:lnTo>
                    <a:pt x="140679" y="19258"/>
                  </a:lnTo>
                  <a:lnTo>
                    <a:pt x="139700" y="20238"/>
                  </a:lnTo>
                  <a:lnTo>
                    <a:pt x="139374" y="21870"/>
                  </a:lnTo>
                  <a:lnTo>
                    <a:pt x="139047" y="23502"/>
                  </a:lnTo>
                  <a:lnTo>
                    <a:pt x="139374" y="25786"/>
                  </a:lnTo>
                  <a:lnTo>
                    <a:pt x="140353" y="27418"/>
                  </a:lnTo>
                  <a:lnTo>
                    <a:pt x="141332" y="28724"/>
                  </a:lnTo>
                  <a:lnTo>
                    <a:pt x="142964" y="29703"/>
                  </a:lnTo>
                  <a:lnTo>
                    <a:pt x="144596" y="30356"/>
                  </a:lnTo>
                  <a:lnTo>
                    <a:pt x="146228" y="30356"/>
                  </a:lnTo>
                  <a:lnTo>
                    <a:pt x="148513" y="30030"/>
                  </a:lnTo>
                  <a:lnTo>
                    <a:pt x="150145" y="29703"/>
                  </a:lnTo>
                  <a:lnTo>
                    <a:pt x="151777" y="28724"/>
                  </a:lnTo>
                  <a:lnTo>
                    <a:pt x="152756" y="27745"/>
                  </a:lnTo>
                  <a:lnTo>
                    <a:pt x="153082" y="29703"/>
                  </a:lnTo>
                  <a:lnTo>
                    <a:pt x="157978" y="29703"/>
                  </a:lnTo>
                  <a:lnTo>
                    <a:pt x="157978" y="15668"/>
                  </a:lnTo>
                  <a:lnTo>
                    <a:pt x="157652" y="14036"/>
                  </a:lnTo>
                  <a:lnTo>
                    <a:pt x="157326" y="12404"/>
                  </a:lnTo>
                  <a:lnTo>
                    <a:pt x="156673" y="11425"/>
                  </a:lnTo>
                  <a:lnTo>
                    <a:pt x="155367" y="10119"/>
                  </a:lnTo>
                  <a:lnTo>
                    <a:pt x="154062" y="9140"/>
                  </a:lnTo>
                  <a:lnTo>
                    <a:pt x="152756" y="8487"/>
                  </a:lnTo>
                  <a:lnTo>
                    <a:pt x="151124" y="8161"/>
                  </a:lnTo>
                  <a:lnTo>
                    <a:pt x="149166" y="7834"/>
                  </a:lnTo>
                  <a:close/>
                  <a:moveTo>
                    <a:pt x="222280" y="7834"/>
                  </a:moveTo>
                  <a:lnTo>
                    <a:pt x="219342" y="8487"/>
                  </a:lnTo>
                  <a:lnTo>
                    <a:pt x="218036" y="8814"/>
                  </a:lnTo>
                  <a:lnTo>
                    <a:pt x="216731" y="9466"/>
                  </a:lnTo>
                  <a:lnTo>
                    <a:pt x="214446" y="11098"/>
                  </a:lnTo>
                  <a:lnTo>
                    <a:pt x="212814" y="13383"/>
                  </a:lnTo>
                  <a:lnTo>
                    <a:pt x="211835" y="15994"/>
                  </a:lnTo>
                  <a:lnTo>
                    <a:pt x="211508" y="18932"/>
                  </a:lnTo>
                  <a:lnTo>
                    <a:pt x="211835" y="22196"/>
                  </a:lnTo>
                  <a:lnTo>
                    <a:pt x="212161" y="23502"/>
                  </a:lnTo>
                  <a:lnTo>
                    <a:pt x="212814" y="24807"/>
                  </a:lnTo>
                  <a:lnTo>
                    <a:pt x="214446" y="27092"/>
                  </a:lnTo>
                  <a:lnTo>
                    <a:pt x="216731" y="29050"/>
                  </a:lnTo>
                  <a:lnTo>
                    <a:pt x="218036" y="29703"/>
                  </a:lnTo>
                  <a:lnTo>
                    <a:pt x="219342" y="30030"/>
                  </a:lnTo>
                  <a:lnTo>
                    <a:pt x="222606" y="30356"/>
                  </a:lnTo>
                  <a:lnTo>
                    <a:pt x="224891" y="30356"/>
                  </a:lnTo>
                  <a:lnTo>
                    <a:pt x="226849" y="30030"/>
                  </a:lnTo>
                  <a:lnTo>
                    <a:pt x="228481" y="29377"/>
                  </a:lnTo>
                  <a:lnTo>
                    <a:pt x="229787" y="28724"/>
                  </a:lnTo>
                  <a:lnTo>
                    <a:pt x="231419" y="27418"/>
                  </a:lnTo>
                  <a:lnTo>
                    <a:pt x="232398" y="26766"/>
                  </a:lnTo>
                  <a:lnTo>
                    <a:pt x="229460" y="23502"/>
                  </a:lnTo>
                  <a:lnTo>
                    <a:pt x="228155" y="24481"/>
                  </a:lnTo>
                  <a:lnTo>
                    <a:pt x="226196" y="25460"/>
                  </a:lnTo>
                  <a:lnTo>
                    <a:pt x="224564" y="25786"/>
                  </a:lnTo>
                  <a:lnTo>
                    <a:pt x="221300" y="25786"/>
                  </a:lnTo>
                  <a:lnTo>
                    <a:pt x="219995" y="25134"/>
                  </a:lnTo>
                  <a:lnTo>
                    <a:pt x="218689" y="24481"/>
                  </a:lnTo>
                  <a:lnTo>
                    <a:pt x="217710" y="23502"/>
                  </a:lnTo>
                  <a:lnTo>
                    <a:pt x="217057" y="22196"/>
                  </a:lnTo>
                  <a:lnTo>
                    <a:pt x="216731" y="20890"/>
                  </a:lnTo>
                  <a:lnTo>
                    <a:pt x="232398" y="20890"/>
                  </a:lnTo>
                  <a:lnTo>
                    <a:pt x="232398" y="19911"/>
                  </a:lnTo>
                  <a:lnTo>
                    <a:pt x="232398" y="17953"/>
                  </a:lnTo>
                  <a:lnTo>
                    <a:pt x="232072" y="15668"/>
                  </a:lnTo>
                  <a:lnTo>
                    <a:pt x="231419" y="13710"/>
                  </a:lnTo>
                  <a:lnTo>
                    <a:pt x="230113" y="11751"/>
                  </a:lnTo>
                  <a:lnTo>
                    <a:pt x="228808" y="10119"/>
                  </a:lnTo>
                  <a:lnTo>
                    <a:pt x="227176" y="9140"/>
                  </a:lnTo>
                  <a:lnTo>
                    <a:pt x="224891" y="8161"/>
                  </a:lnTo>
                  <a:lnTo>
                    <a:pt x="222280" y="7834"/>
                  </a:lnTo>
                  <a:close/>
                  <a:moveTo>
                    <a:pt x="198452" y="8161"/>
                  </a:moveTo>
                  <a:lnTo>
                    <a:pt x="196820" y="8487"/>
                  </a:lnTo>
                  <a:lnTo>
                    <a:pt x="195188" y="8487"/>
                  </a:lnTo>
                  <a:lnTo>
                    <a:pt x="193556" y="9140"/>
                  </a:lnTo>
                  <a:lnTo>
                    <a:pt x="192251" y="9793"/>
                  </a:lnTo>
                  <a:lnTo>
                    <a:pt x="189966" y="11425"/>
                  </a:lnTo>
                  <a:lnTo>
                    <a:pt x="188987" y="12730"/>
                  </a:lnTo>
                  <a:lnTo>
                    <a:pt x="188007" y="13710"/>
                  </a:lnTo>
                  <a:lnTo>
                    <a:pt x="187028" y="16647"/>
                  </a:lnTo>
                  <a:lnTo>
                    <a:pt x="186702" y="19585"/>
                  </a:lnTo>
                  <a:lnTo>
                    <a:pt x="187028" y="22196"/>
                  </a:lnTo>
                  <a:lnTo>
                    <a:pt x="187681" y="24807"/>
                  </a:lnTo>
                  <a:lnTo>
                    <a:pt x="189313" y="26766"/>
                  </a:lnTo>
                  <a:lnTo>
                    <a:pt x="191271" y="28398"/>
                  </a:lnTo>
                  <a:lnTo>
                    <a:pt x="193556" y="29377"/>
                  </a:lnTo>
                  <a:lnTo>
                    <a:pt x="196167" y="29703"/>
                  </a:lnTo>
                  <a:lnTo>
                    <a:pt x="198126" y="29703"/>
                  </a:lnTo>
                  <a:lnTo>
                    <a:pt x="199758" y="29050"/>
                  </a:lnTo>
                  <a:lnTo>
                    <a:pt x="202043" y="27745"/>
                  </a:lnTo>
                  <a:lnTo>
                    <a:pt x="202043" y="30030"/>
                  </a:lnTo>
                  <a:lnTo>
                    <a:pt x="201716" y="31988"/>
                  </a:lnTo>
                  <a:lnTo>
                    <a:pt x="201390" y="32641"/>
                  </a:lnTo>
                  <a:lnTo>
                    <a:pt x="200737" y="33294"/>
                  </a:lnTo>
                  <a:lnTo>
                    <a:pt x="199105" y="34273"/>
                  </a:lnTo>
                  <a:lnTo>
                    <a:pt x="197147" y="34599"/>
                  </a:lnTo>
                  <a:lnTo>
                    <a:pt x="195515" y="34599"/>
                  </a:lnTo>
                  <a:lnTo>
                    <a:pt x="193883" y="34273"/>
                  </a:lnTo>
                  <a:lnTo>
                    <a:pt x="192251" y="33947"/>
                  </a:lnTo>
                  <a:lnTo>
                    <a:pt x="190945" y="32967"/>
                  </a:lnTo>
                  <a:lnTo>
                    <a:pt x="188660" y="36884"/>
                  </a:lnTo>
                  <a:lnTo>
                    <a:pt x="190292" y="37863"/>
                  </a:lnTo>
                  <a:lnTo>
                    <a:pt x="192251" y="38516"/>
                  </a:lnTo>
                  <a:lnTo>
                    <a:pt x="194535" y="39169"/>
                  </a:lnTo>
                  <a:lnTo>
                    <a:pt x="197147" y="39169"/>
                  </a:lnTo>
                  <a:lnTo>
                    <a:pt x="200084" y="38843"/>
                  </a:lnTo>
                  <a:lnTo>
                    <a:pt x="202369" y="38190"/>
                  </a:lnTo>
                  <a:lnTo>
                    <a:pt x="204654" y="36884"/>
                  </a:lnTo>
                  <a:lnTo>
                    <a:pt x="205959" y="34926"/>
                  </a:lnTo>
                  <a:lnTo>
                    <a:pt x="206939" y="32641"/>
                  </a:lnTo>
                  <a:lnTo>
                    <a:pt x="207265" y="30030"/>
                  </a:lnTo>
                  <a:lnTo>
                    <a:pt x="207265" y="9793"/>
                  </a:lnTo>
                  <a:lnTo>
                    <a:pt x="203675" y="8814"/>
                  </a:lnTo>
                  <a:lnTo>
                    <a:pt x="201063" y="8487"/>
                  </a:lnTo>
                  <a:lnTo>
                    <a:pt x="198452" y="8161"/>
                  </a:lnTo>
                  <a:close/>
                  <a:moveTo>
                    <a:pt x="78010" y="65934"/>
                  </a:moveTo>
                  <a:lnTo>
                    <a:pt x="79968" y="66260"/>
                  </a:lnTo>
                  <a:lnTo>
                    <a:pt x="81274" y="67240"/>
                  </a:lnTo>
                  <a:lnTo>
                    <a:pt x="82580" y="68219"/>
                  </a:lnTo>
                  <a:lnTo>
                    <a:pt x="83232" y="69524"/>
                  </a:lnTo>
                  <a:lnTo>
                    <a:pt x="83885" y="71156"/>
                  </a:lnTo>
                  <a:lnTo>
                    <a:pt x="83885" y="72788"/>
                  </a:lnTo>
                  <a:lnTo>
                    <a:pt x="83885" y="74094"/>
                  </a:lnTo>
                  <a:lnTo>
                    <a:pt x="83232" y="75726"/>
                  </a:lnTo>
                  <a:lnTo>
                    <a:pt x="82580" y="77358"/>
                  </a:lnTo>
                  <a:lnTo>
                    <a:pt x="81274" y="78337"/>
                  </a:lnTo>
                  <a:lnTo>
                    <a:pt x="79968" y="78990"/>
                  </a:lnTo>
                  <a:lnTo>
                    <a:pt x="78010" y="79316"/>
                  </a:lnTo>
                  <a:lnTo>
                    <a:pt x="76378" y="78990"/>
                  </a:lnTo>
                  <a:lnTo>
                    <a:pt x="74746" y="78337"/>
                  </a:lnTo>
                  <a:lnTo>
                    <a:pt x="73440" y="77358"/>
                  </a:lnTo>
                  <a:lnTo>
                    <a:pt x="72788" y="75726"/>
                  </a:lnTo>
                  <a:lnTo>
                    <a:pt x="72135" y="74094"/>
                  </a:lnTo>
                  <a:lnTo>
                    <a:pt x="72135" y="72788"/>
                  </a:lnTo>
                  <a:lnTo>
                    <a:pt x="72135" y="71156"/>
                  </a:lnTo>
                  <a:lnTo>
                    <a:pt x="72788" y="69524"/>
                  </a:lnTo>
                  <a:lnTo>
                    <a:pt x="73440" y="68219"/>
                  </a:lnTo>
                  <a:lnTo>
                    <a:pt x="74746" y="67240"/>
                  </a:lnTo>
                  <a:lnTo>
                    <a:pt x="76378" y="66260"/>
                  </a:lnTo>
                  <a:lnTo>
                    <a:pt x="78010" y="65934"/>
                  </a:lnTo>
                  <a:close/>
                  <a:moveTo>
                    <a:pt x="156999" y="73441"/>
                  </a:moveTo>
                  <a:lnTo>
                    <a:pt x="158958" y="73768"/>
                  </a:lnTo>
                  <a:lnTo>
                    <a:pt x="161242" y="73768"/>
                  </a:lnTo>
                  <a:lnTo>
                    <a:pt x="161242" y="75726"/>
                  </a:lnTo>
                  <a:lnTo>
                    <a:pt x="160916" y="76705"/>
                  </a:lnTo>
                  <a:lnTo>
                    <a:pt x="160590" y="77684"/>
                  </a:lnTo>
                  <a:lnTo>
                    <a:pt x="159610" y="78664"/>
                  </a:lnTo>
                  <a:lnTo>
                    <a:pt x="158631" y="79316"/>
                  </a:lnTo>
                  <a:lnTo>
                    <a:pt x="157652" y="79643"/>
                  </a:lnTo>
                  <a:lnTo>
                    <a:pt x="154714" y="79643"/>
                  </a:lnTo>
                  <a:lnTo>
                    <a:pt x="153409" y="78990"/>
                  </a:lnTo>
                  <a:lnTo>
                    <a:pt x="152756" y="78011"/>
                  </a:lnTo>
                  <a:lnTo>
                    <a:pt x="152430" y="77032"/>
                  </a:lnTo>
                  <a:lnTo>
                    <a:pt x="152756" y="75726"/>
                  </a:lnTo>
                  <a:lnTo>
                    <a:pt x="153409" y="74747"/>
                  </a:lnTo>
                  <a:lnTo>
                    <a:pt x="154062" y="74094"/>
                  </a:lnTo>
                  <a:lnTo>
                    <a:pt x="155041" y="73768"/>
                  </a:lnTo>
                  <a:lnTo>
                    <a:pt x="156999" y="73441"/>
                  </a:lnTo>
                  <a:close/>
                  <a:moveTo>
                    <a:pt x="47002" y="53531"/>
                  </a:moveTo>
                  <a:lnTo>
                    <a:pt x="47002" y="83233"/>
                  </a:lnTo>
                  <a:lnTo>
                    <a:pt x="52877" y="83233"/>
                  </a:lnTo>
                  <a:lnTo>
                    <a:pt x="52877" y="71156"/>
                  </a:lnTo>
                  <a:lnTo>
                    <a:pt x="62996" y="71156"/>
                  </a:lnTo>
                  <a:lnTo>
                    <a:pt x="62996" y="65934"/>
                  </a:lnTo>
                  <a:lnTo>
                    <a:pt x="52877" y="65934"/>
                  </a:lnTo>
                  <a:lnTo>
                    <a:pt x="52877" y="58427"/>
                  </a:lnTo>
                  <a:lnTo>
                    <a:pt x="66260" y="58427"/>
                  </a:lnTo>
                  <a:lnTo>
                    <a:pt x="66260" y="53531"/>
                  </a:lnTo>
                  <a:close/>
                  <a:moveTo>
                    <a:pt x="105101" y="61691"/>
                  </a:moveTo>
                  <a:lnTo>
                    <a:pt x="103469" y="62017"/>
                  </a:lnTo>
                  <a:lnTo>
                    <a:pt x="102164" y="62343"/>
                  </a:lnTo>
                  <a:lnTo>
                    <a:pt x="100205" y="63649"/>
                  </a:lnTo>
                  <a:lnTo>
                    <a:pt x="98900" y="64955"/>
                  </a:lnTo>
                  <a:lnTo>
                    <a:pt x="98573" y="62343"/>
                  </a:lnTo>
                  <a:lnTo>
                    <a:pt x="93677" y="62343"/>
                  </a:lnTo>
                  <a:lnTo>
                    <a:pt x="93677" y="83233"/>
                  </a:lnTo>
                  <a:lnTo>
                    <a:pt x="98900" y="83233"/>
                  </a:lnTo>
                  <a:lnTo>
                    <a:pt x="98900" y="71809"/>
                  </a:lnTo>
                  <a:lnTo>
                    <a:pt x="98900" y="70830"/>
                  </a:lnTo>
                  <a:lnTo>
                    <a:pt x="99226" y="69851"/>
                  </a:lnTo>
                  <a:lnTo>
                    <a:pt x="99879" y="68872"/>
                  </a:lnTo>
                  <a:lnTo>
                    <a:pt x="100532" y="68219"/>
                  </a:lnTo>
                  <a:lnTo>
                    <a:pt x="102164" y="67240"/>
                  </a:lnTo>
                  <a:lnTo>
                    <a:pt x="104122" y="66913"/>
                  </a:lnTo>
                  <a:lnTo>
                    <a:pt x="105428" y="66913"/>
                  </a:lnTo>
                  <a:lnTo>
                    <a:pt x="106733" y="67240"/>
                  </a:lnTo>
                  <a:lnTo>
                    <a:pt x="107713" y="62343"/>
                  </a:lnTo>
                  <a:lnTo>
                    <a:pt x="106407" y="62017"/>
                  </a:lnTo>
                  <a:lnTo>
                    <a:pt x="105101" y="61691"/>
                  </a:lnTo>
                  <a:close/>
                  <a:moveTo>
                    <a:pt x="122074" y="61691"/>
                  </a:moveTo>
                  <a:lnTo>
                    <a:pt x="119789" y="62017"/>
                  </a:lnTo>
                  <a:lnTo>
                    <a:pt x="118157" y="62670"/>
                  </a:lnTo>
                  <a:lnTo>
                    <a:pt x="116852" y="63649"/>
                  </a:lnTo>
                  <a:lnTo>
                    <a:pt x="115873" y="64628"/>
                  </a:lnTo>
                  <a:lnTo>
                    <a:pt x="115873" y="62343"/>
                  </a:lnTo>
                  <a:lnTo>
                    <a:pt x="110650" y="62343"/>
                  </a:lnTo>
                  <a:lnTo>
                    <a:pt x="110650" y="83233"/>
                  </a:lnTo>
                  <a:lnTo>
                    <a:pt x="115873" y="83233"/>
                  </a:lnTo>
                  <a:lnTo>
                    <a:pt x="115873" y="71809"/>
                  </a:lnTo>
                  <a:lnTo>
                    <a:pt x="116199" y="69851"/>
                  </a:lnTo>
                  <a:lnTo>
                    <a:pt x="117178" y="67892"/>
                  </a:lnTo>
                  <a:lnTo>
                    <a:pt x="117831" y="67240"/>
                  </a:lnTo>
                  <a:lnTo>
                    <a:pt x="118810" y="66587"/>
                  </a:lnTo>
                  <a:lnTo>
                    <a:pt x="119789" y="66260"/>
                  </a:lnTo>
                  <a:lnTo>
                    <a:pt x="120769" y="66260"/>
                  </a:lnTo>
                  <a:lnTo>
                    <a:pt x="122401" y="66587"/>
                  </a:lnTo>
                  <a:lnTo>
                    <a:pt x="123380" y="67566"/>
                  </a:lnTo>
                  <a:lnTo>
                    <a:pt x="124359" y="68872"/>
                  </a:lnTo>
                  <a:lnTo>
                    <a:pt x="124685" y="70504"/>
                  </a:lnTo>
                  <a:lnTo>
                    <a:pt x="124685" y="83233"/>
                  </a:lnTo>
                  <a:lnTo>
                    <a:pt x="129908" y="83233"/>
                  </a:lnTo>
                  <a:lnTo>
                    <a:pt x="129908" y="71809"/>
                  </a:lnTo>
                  <a:lnTo>
                    <a:pt x="130234" y="69851"/>
                  </a:lnTo>
                  <a:lnTo>
                    <a:pt x="131213" y="67892"/>
                  </a:lnTo>
                  <a:lnTo>
                    <a:pt x="131866" y="67240"/>
                  </a:lnTo>
                  <a:lnTo>
                    <a:pt x="132845" y="66587"/>
                  </a:lnTo>
                  <a:lnTo>
                    <a:pt x="133498" y="66260"/>
                  </a:lnTo>
                  <a:lnTo>
                    <a:pt x="134804" y="66260"/>
                  </a:lnTo>
                  <a:lnTo>
                    <a:pt x="136110" y="66587"/>
                  </a:lnTo>
                  <a:lnTo>
                    <a:pt x="137415" y="67566"/>
                  </a:lnTo>
                  <a:lnTo>
                    <a:pt x="138068" y="68872"/>
                  </a:lnTo>
                  <a:lnTo>
                    <a:pt x="138394" y="70504"/>
                  </a:lnTo>
                  <a:lnTo>
                    <a:pt x="138394" y="83233"/>
                  </a:lnTo>
                  <a:lnTo>
                    <a:pt x="143617" y="83233"/>
                  </a:lnTo>
                  <a:lnTo>
                    <a:pt x="143617" y="70504"/>
                  </a:lnTo>
                  <a:lnTo>
                    <a:pt x="143617" y="68545"/>
                  </a:lnTo>
                  <a:lnTo>
                    <a:pt x="143290" y="66913"/>
                  </a:lnTo>
                  <a:lnTo>
                    <a:pt x="142638" y="65281"/>
                  </a:lnTo>
                  <a:lnTo>
                    <a:pt x="141658" y="64302"/>
                  </a:lnTo>
                  <a:lnTo>
                    <a:pt x="140353" y="62996"/>
                  </a:lnTo>
                  <a:lnTo>
                    <a:pt x="139047" y="62343"/>
                  </a:lnTo>
                  <a:lnTo>
                    <a:pt x="137415" y="62017"/>
                  </a:lnTo>
                  <a:lnTo>
                    <a:pt x="135457" y="61691"/>
                  </a:lnTo>
                  <a:lnTo>
                    <a:pt x="133498" y="62017"/>
                  </a:lnTo>
                  <a:lnTo>
                    <a:pt x="131540" y="62343"/>
                  </a:lnTo>
                  <a:lnTo>
                    <a:pt x="129908" y="63323"/>
                  </a:lnTo>
                  <a:lnTo>
                    <a:pt x="128276" y="64955"/>
                  </a:lnTo>
                  <a:lnTo>
                    <a:pt x="126970" y="63649"/>
                  </a:lnTo>
                  <a:lnTo>
                    <a:pt x="125665" y="62670"/>
                  </a:lnTo>
                  <a:lnTo>
                    <a:pt x="124033" y="62017"/>
                  </a:lnTo>
                  <a:lnTo>
                    <a:pt x="122074" y="61691"/>
                  </a:lnTo>
                  <a:close/>
                  <a:moveTo>
                    <a:pt x="78010" y="61364"/>
                  </a:moveTo>
                  <a:lnTo>
                    <a:pt x="76378" y="61691"/>
                  </a:lnTo>
                  <a:lnTo>
                    <a:pt x="75072" y="62017"/>
                  </a:lnTo>
                  <a:lnTo>
                    <a:pt x="73440" y="62343"/>
                  </a:lnTo>
                  <a:lnTo>
                    <a:pt x="72135" y="62996"/>
                  </a:lnTo>
                  <a:lnTo>
                    <a:pt x="69850" y="64955"/>
                  </a:lnTo>
                  <a:lnTo>
                    <a:pt x="68218" y="67240"/>
                  </a:lnTo>
                  <a:lnTo>
                    <a:pt x="67239" y="69851"/>
                  </a:lnTo>
                  <a:lnTo>
                    <a:pt x="66912" y="72788"/>
                  </a:lnTo>
                  <a:lnTo>
                    <a:pt x="67239" y="75726"/>
                  </a:lnTo>
                  <a:lnTo>
                    <a:pt x="68218" y="78337"/>
                  </a:lnTo>
                  <a:lnTo>
                    <a:pt x="69850" y="80622"/>
                  </a:lnTo>
                  <a:lnTo>
                    <a:pt x="72135" y="82580"/>
                  </a:lnTo>
                  <a:lnTo>
                    <a:pt x="73440" y="83233"/>
                  </a:lnTo>
                  <a:lnTo>
                    <a:pt x="75072" y="83560"/>
                  </a:lnTo>
                  <a:lnTo>
                    <a:pt x="76378" y="83886"/>
                  </a:lnTo>
                  <a:lnTo>
                    <a:pt x="79642" y="83886"/>
                  </a:lnTo>
                  <a:lnTo>
                    <a:pt x="81274" y="83560"/>
                  </a:lnTo>
                  <a:lnTo>
                    <a:pt x="82580" y="83233"/>
                  </a:lnTo>
                  <a:lnTo>
                    <a:pt x="83885" y="82580"/>
                  </a:lnTo>
                  <a:lnTo>
                    <a:pt x="86170" y="80622"/>
                  </a:lnTo>
                  <a:lnTo>
                    <a:pt x="87802" y="78337"/>
                  </a:lnTo>
                  <a:lnTo>
                    <a:pt x="89108" y="75726"/>
                  </a:lnTo>
                  <a:lnTo>
                    <a:pt x="89434" y="72788"/>
                  </a:lnTo>
                  <a:lnTo>
                    <a:pt x="89108" y="69851"/>
                  </a:lnTo>
                  <a:lnTo>
                    <a:pt x="87802" y="67240"/>
                  </a:lnTo>
                  <a:lnTo>
                    <a:pt x="86170" y="64955"/>
                  </a:lnTo>
                  <a:lnTo>
                    <a:pt x="83885" y="62996"/>
                  </a:lnTo>
                  <a:lnTo>
                    <a:pt x="82580" y="62343"/>
                  </a:lnTo>
                  <a:lnTo>
                    <a:pt x="81274" y="62017"/>
                  </a:lnTo>
                  <a:lnTo>
                    <a:pt x="79642" y="61691"/>
                  </a:lnTo>
                  <a:lnTo>
                    <a:pt x="78010" y="61364"/>
                  </a:lnTo>
                  <a:close/>
                  <a:moveTo>
                    <a:pt x="157326" y="61364"/>
                  </a:moveTo>
                  <a:lnTo>
                    <a:pt x="155041" y="61691"/>
                  </a:lnTo>
                  <a:lnTo>
                    <a:pt x="153082" y="62017"/>
                  </a:lnTo>
                  <a:lnTo>
                    <a:pt x="151777" y="62343"/>
                  </a:lnTo>
                  <a:lnTo>
                    <a:pt x="150471" y="62996"/>
                  </a:lnTo>
                  <a:lnTo>
                    <a:pt x="148186" y="64302"/>
                  </a:lnTo>
                  <a:lnTo>
                    <a:pt x="150798" y="67892"/>
                  </a:lnTo>
                  <a:lnTo>
                    <a:pt x="153082" y="66587"/>
                  </a:lnTo>
                  <a:lnTo>
                    <a:pt x="154714" y="65934"/>
                  </a:lnTo>
                  <a:lnTo>
                    <a:pt x="156673" y="65934"/>
                  </a:lnTo>
                  <a:lnTo>
                    <a:pt x="158631" y="66260"/>
                  </a:lnTo>
                  <a:lnTo>
                    <a:pt x="159937" y="66913"/>
                  </a:lnTo>
                  <a:lnTo>
                    <a:pt x="160916" y="67892"/>
                  </a:lnTo>
                  <a:lnTo>
                    <a:pt x="161242" y="69198"/>
                  </a:lnTo>
                  <a:lnTo>
                    <a:pt x="161242" y="69851"/>
                  </a:lnTo>
                  <a:lnTo>
                    <a:pt x="158631" y="69524"/>
                  </a:lnTo>
                  <a:lnTo>
                    <a:pt x="156673" y="69524"/>
                  </a:lnTo>
                  <a:lnTo>
                    <a:pt x="154714" y="69851"/>
                  </a:lnTo>
                  <a:lnTo>
                    <a:pt x="153082" y="70177"/>
                  </a:lnTo>
                  <a:lnTo>
                    <a:pt x="151450" y="70830"/>
                  </a:lnTo>
                  <a:lnTo>
                    <a:pt x="150145" y="71483"/>
                  </a:lnTo>
                  <a:lnTo>
                    <a:pt x="148839" y="72788"/>
                  </a:lnTo>
                  <a:lnTo>
                    <a:pt x="148186" y="73768"/>
                  </a:lnTo>
                  <a:lnTo>
                    <a:pt x="147534" y="75400"/>
                  </a:lnTo>
                  <a:lnTo>
                    <a:pt x="147534" y="77032"/>
                  </a:lnTo>
                  <a:lnTo>
                    <a:pt x="147860" y="79316"/>
                  </a:lnTo>
                  <a:lnTo>
                    <a:pt x="148513" y="80948"/>
                  </a:lnTo>
                  <a:lnTo>
                    <a:pt x="149818" y="82254"/>
                  </a:lnTo>
                  <a:lnTo>
                    <a:pt x="151450" y="83233"/>
                  </a:lnTo>
                  <a:lnTo>
                    <a:pt x="153082" y="83886"/>
                  </a:lnTo>
                  <a:lnTo>
                    <a:pt x="154714" y="83886"/>
                  </a:lnTo>
                  <a:lnTo>
                    <a:pt x="156673" y="83560"/>
                  </a:lnTo>
                  <a:lnTo>
                    <a:pt x="158631" y="83233"/>
                  </a:lnTo>
                  <a:lnTo>
                    <a:pt x="160263" y="82254"/>
                  </a:lnTo>
                  <a:lnTo>
                    <a:pt x="161242" y="81275"/>
                  </a:lnTo>
                  <a:lnTo>
                    <a:pt x="161242" y="83233"/>
                  </a:lnTo>
                  <a:lnTo>
                    <a:pt x="166138" y="83233"/>
                  </a:lnTo>
                  <a:lnTo>
                    <a:pt x="166138" y="69198"/>
                  </a:lnTo>
                  <a:lnTo>
                    <a:pt x="166138" y="67566"/>
                  </a:lnTo>
                  <a:lnTo>
                    <a:pt x="165812" y="65934"/>
                  </a:lnTo>
                  <a:lnTo>
                    <a:pt x="164833" y="64955"/>
                  </a:lnTo>
                  <a:lnTo>
                    <a:pt x="163854" y="63649"/>
                  </a:lnTo>
                  <a:lnTo>
                    <a:pt x="162548" y="62670"/>
                  </a:lnTo>
                  <a:lnTo>
                    <a:pt x="160916" y="62017"/>
                  </a:lnTo>
                  <a:lnTo>
                    <a:pt x="159284" y="61691"/>
                  </a:lnTo>
                  <a:lnTo>
                    <a:pt x="157326" y="61364"/>
                  </a:lnTo>
                  <a:close/>
                  <a:moveTo>
                    <a:pt x="173319" y="55489"/>
                  </a:moveTo>
                  <a:lnTo>
                    <a:pt x="173319" y="62343"/>
                  </a:lnTo>
                  <a:lnTo>
                    <a:pt x="169729" y="62343"/>
                  </a:lnTo>
                  <a:lnTo>
                    <a:pt x="169729" y="66587"/>
                  </a:lnTo>
                  <a:lnTo>
                    <a:pt x="173319" y="66587"/>
                  </a:lnTo>
                  <a:lnTo>
                    <a:pt x="173319" y="76052"/>
                  </a:lnTo>
                  <a:lnTo>
                    <a:pt x="173319" y="77684"/>
                  </a:lnTo>
                  <a:lnTo>
                    <a:pt x="173646" y="79316"/>
                  </a:lnTo>
                  <a:lnTo>
                    <a:pt x="173972" y="80622"/>
                  </a:lnTo>
                  <a:lnTo>
                    <a:pt x="174625" y="81601"/>
                  </a:lnTo>
                  <a:lnTo>
                    <a:pt x="175604" y="82580"/>
                  </a:lnTo>
                  <a:lnTo>
                    <a:pt x="176910" y="83233"/>
                  </a:lnTo>
                  <a:lnTo>
                    <a:pt x="178215" y="83886"/>
                  </a:lnTo>
                  <a:lnTo>
                    <a:pt x="181806" y="83886"/>
                  </a:lnTo>
                  <a:lnTo>
                    <a:pt x="183438" y="83233"/>
                  </a:lnTo>
                  <a:lnTo>
                    <a:pt x="185070" y="82580"/>
                  </a:lnTo>
                  <a:lnTo>
                    <a:pt x="186702" y="81601"/>
                  </a:lnTo>
                  <a:lnTo>
                    <a:pt x="184417" y="78337"/>
                  </a:lnTo>
                  <a:lnTo>
                    <a:pt x="183111" y="78990"/>
                  </a:lnTo>
                  <a:lnTo>
                    <a:pt x="182132" y="79316"/>
                  </a:lnTo>
                  <a:lnTo>
                    <a:pt x="179847" y="79316"/>
                  </a:lnTo>
                  <a:lnTo>
                    <a:pt x="178868" y="78337"/>
                  </a:lnTo>
                  <a:lnTo>
                    <a:pt x="178542" y="77358"/>
                  </a:lnTo>
                  <a:lnTo>
                    <a:pt x="178542" y="75726"/>
                  </a:lnTo>
                  <a:lnTo>
                    <a:pt x="178542" y="66587"/>
                  </a:lnTo>
                  <a:lnTo>
                    <a:pt x="184091" y="66587"/>
                  </a:lnTo>
                  <a:lnTo>
                    <a:pt x="184091" y="62343"/>
                  </a:lnTo>
                  <a:lnTo>
                    <a:pt x="178542" y="62343"/>
                  </a:lnTo>
                  <a:lnTo>
                    <a:pt x="178542" y="55489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8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The format is described via a set of schemas defined using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Cap'n'Proto</a:t>
            </a:r>
            <a:r>
              <a:rPr lang="en-GB"/>
              <a:t> library schema language.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The library was chosen as it allows for generating consistent data access API while supporting multiple programming languages and being cross-platform.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All the schemas are available in the GitHub repository: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https://github.com/chipsalliance/fpga-interchange-schema</a:t>
            </a:r>
            <a:endParaRPr/>
          </a:p>
        </p:txBody>
      </p:sp>
      <p:sp>
        <p:nvSpPr>
          <p:cNvPr id="1981" name="Google Shape;1981;p38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INTERCHANGE FORMAT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SPECIFICATION</a:t>
            </a:r>
            <a:endParaRPr/>
          </a:p>
        </p:txBody>
      </p:sp>
      <p:sp>
        <p:nvSpPr>
          <p:cNvPr id="1982" name="Google Shape;1982;p38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38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38"/>
          <p:cNvGrpSpPr/>
          <p:nvPr/>
        </p:nvGrpSpPr>
        <p:grpSpPr>
          <a:xfrm>
            <a:off x="6217726" y="1709506"/>
            <a:ext cx="1724596" cy="1724597"/>
            <a:chOff x="1190625" y="238125"/>
            <a:chExt cx="5238750" cy="5238750"/>
          </a:xfrm>
        </p:grpSpPr>
        <p:sp>
          <p:nvSpPr>
            <p:cNvPr id="1985" name="Google Shape;1985;p38"/>
            <p:cNvSpPr/>
            <p:nvPr/>
          </p:nvSpPr>
          <p:spPr>
            <a:xfrm>
              <a:off x="1190625" y="238125"/>
              <a:ext cx="5238750" cy="5238750"/>
            </a:xfrm>
            <a:custGeom>
              <a:rect b="b" l="l" r="r" t="t"/>
              <a:pathLst>
                <a:path extrusionOk="0" h="209550" w="209550">
                  <a:moveTo>
                    <a:pt x="106532" y="69878"/>
                  </a:moveTo>
                  <a:lnTo>
                    <a:pt x="108374" y="70045"/>
                  </a:lnTo>
                  <a:lnTo>
                    <a:pt x="110131" y="70213"/>
                  </a:lnTo>
                  <a:lnTo>
                    <a:pt x="111805" y="70547"/>
                  </a:lnTo>
                  <a:lnTo>
                    <a:pt x="113478" y="70966"/>
                  </a:lnTo>
                  <a:lnTo>
                    <a:pt x="115152" y="71384"/>
                  </a:lnTo>
                  <a:lnTo>
                    <a:pt x="116742" y="71970"/>
                  </a:lnTo>
                  <a:lnTo>
                    <a:pt x="118332" y="72556"/>
                  </a:lnTo>
                  <a:lnTo>
                    <a:pt x="119922" y="73309"/>
                  </a:lnTo>
                  <a:lnTo>
                    <a:pt x="121429" y="74062"/>
                  </a:lnTo>
                  <a:lnTo>
                    <a:pt x="122851" y="74899"/>
                  </a:lnTo>
                  <a:lnTo>
                    <a:pt x="124274" y="75820"/>
                  </a:lnTo>
                  <a:lnTo>
                    <a:pt x="125697" y="76824"/>
                  </a:lnTo>
                  <a:lnTo>
                    <a:pt x="126952" y="77828"/>
                  </a:lnTo>
                  <a:lnTo>
                    <a:pt x="128291" y="78916"/>
                  </a:lnTo>
                  <a:lnTo>
                    <a:pt x="129462" y="80088"/>
                  </a:lnTo>
                  <a:lnTo>
                    <a:pt x="130634" y="81259"/>
                  </a:lnTo>
                  <a:lnTo>
                    <a:pt x="131722" y="82598"/>
                  </a:lnTo>
                  <a:lnTo>
                    <a:pt x="132726" y="83853"/>
                  </a:lnTo>
                  <a:lnTo>
                    <a:pt x="133730" y="85276"/>
                  </a:lnTo>
                  <a:lnTo>
                    <a:pt x="134651" y="86699"/>
                  </a:lnTo>
                  <a:lnTo>
                    <a:pt x="135488" y="88121"/>
                  </a:lnTo>
                  <a:lnTo>
                    <a:pt x="136241" y="89628"/>
                  </a:lnTo>
                  <a:lnTo>
                    <a:pt x="136994" y="91218"/>
                  </a:lnTo>
                  <a:lnTo>
                    <a:pt x="137580" y="92808"/>
                  </a:lnTo>
                  <a:lnTo>
                    <a:pt x="138166" y="94398"/>
                  </a:lnTo>
                  <a:lnTo>
                    <a:pt x="138584" y="96072"/>
                  </a:lnTo>
                  <a:lnTo>
                    <a:pt x="139003" y="97745"/>
                  </a:lnTo>
                  <a:lnTo>
                    <a:pt x="139337" y="99419"/>
                  </a:lnTo>
                  <a:lnTo>
                    <a:pt x="139505" y="101177"/>
                  </a:lnTo>
                  <a:lnTo>
                    <a:pt x="139672" y="103018"/>
                  </a:lnTo>
                  <a:lnTo>
                    <a:pt x="139672" y="104775"/>
                  </a:lnTo>
                  <a:lnTo>
                    <a:pt x="139672" y="106532"/>
                  </a:lnTo>
                  <a:lnTo>
                    <a:pt x="139505" y="108374"/>
                  </a:lnTo>
                  <a:lnTo>
                    <a:pt x="139337" y="110131"/>
                  </a:lnTo>
                  <a:lnTo>
                    <a:pt x="139003" y="111805"/>
                  </a:lnTo>
                  <a:lnTo>
                    <a:pt x="138584" y="113478"/>
                  </a:lnTo>
                  <a:lnTo>
                    <a:pt x="138166" y="115152"/>
                  </a:lnTo>
                  <a:lnTo>
                    <a:pt x="137580" y="116742"/>
                  </a:lnTo>
                  <a:lnTo>
                    <a:pt x="136994" y="118332"/>
                  </a:lnTo>
                  <a:lnTo>
                    <a:pt x="136241" y="119922"/>
                  </a:lnTo>
                  <a:lnTo>
                    <a:pt x="135488" y="121429"/>
                  </a:lnTo>
                  <a:lnTo>
                    <a:pt x="134651" y="122851"/>
                  </a:lnTo>
                  <a:lnTo>
                    <a:pt x="133730" y="124274"/>
                  </a:lnTo>
                  <a:lnTo>
                    <a:pt x="132726" y="125697"/>
                  </a:lnTo>
                  <a:lnTo>
                    <a:pt x="131722" y="126952"/>
                  </a:lnTo>
                  <a:lnTo>
                    <a:pt x="130634" y="128291"/>
                  </a:lnTo>
                  <a:lnTo>
                    <a:pt x="129462" y="129462"/>
                  </a:lnTo>
                  <a:lnTo>
                    <a:pt x="128291" y="130634"/>
                  </a:lnTo>
                  <a:lnTo>
                    <a:pt x="126952" y="131722"/>
                  </a:lnTo>
                  <a:lnTo>
                    <a:pt x="125697" y="132726"/>
                  </a:lnTo>
                  <a:lnTo>
                    <a:pt x="124274" y="133730"/>
                  </a:lnTo>
                  <a:lnTo>
                    <a:pt x="122851" y="134651"/>
                  </a:lnTo>
                  <a:lnTo>
                    <a:pt x="121429" y="135488"/>
                  </a:lnTo>
                  <a:lnTo>
                    <a:pt x="119922" y="136241"/>
                  </a:lnTo>
                  <a:lnTo>
                    <a:pt x="118332" y="136994"/>
                  </a:lnTo>
                  <a:lnTo>
                    <a:pt x="116742" y="137580"/>
                  </a:lnTo>
                  <a:lnTo>
                    <a:pt x="115152" y="138166"/>
                  </a:lnTo>
                  <a:lnTo>
                    <a:pt x="113478" y="138584"/>
                  </a:lnTo>
                  <a:lnTo>
                    <a:pt x="111805" y="139003"/>
                  </a:lnTo>
                  <a:lnTo>
                    <a:pt x="110131" y="139337"/>
                  </a:lnTo>
                  <a:lnTo>
                    <a:pt x="108374" y="139505"/>
                  </a:lnTo>
                  <a:lnTo>
                    <a:pt x="106532" y="139672"/>
                  </a:lnTo>
                  <a:lnTo>
                    <a:pt x="103018" y="139672"/>
                  </a:lnTo>
                  <a:lnTo>
                    <a:pt x="101177" y="139505"/>
                  </a:lnTo>
                  <a:lnTo>
                    <a:pt x="99419" y="139337"/>
                  </a:lnTo>
                  <a:lnTo>
                    <a:pt x="97745" y="139003"/>
                  </a:lnTo>
                  <a:lnTo>
                    <a:pt x="96072" y="138584"/>
                  </a:lnTo>
                  <a:lnTo>
                    <a:pt x="94398" y="138166"/>
                  </a:lnTo>
                  <a:lnTo>
                    <a:pt x="92808" y="137580"/>
                  </a:lnTo>
                  <a:lnTo>
                    <a:pt x="91218" y="136994"/>
                  </a:lnTo>
                  <a:lnTo>
                    <a:pt x="89628" y="136241"/>
                  </a:lnTo>
                  <a:lnTo>
                    <a:pt x="88121" y="135488"/>
                  </a:lnTo>
                  <a:lnTo>
                    <a:pt x="86699" y="134651"/>
                  </a:lnTo>
                  <a:lnTo>
                    <a:pt x="85276" y="133730"/>
                  </a:lnTo>
                  <a:lnTo>
                    <a:pt x="83853" y="132726"/>
                  </a:lnTo>
                  <a:lnTo>
                    <a:pt x="82598" y="131722"/>
                  </a:lnTo>
                  <a:lnTo>
                    <a:pt x="81259" y="130634"/>
                  </a:lnTo>
                  <a:lnTo>
                    <a:pt x="80088" y="129462"/>
                  </a:lnTo>
                  <a:lnTo>
                    <a:pt x="78916" y="128291"/>
                  </a:lnTo>
                  <a:lnTo>
                    <a:pt x="77828" y="126952"/>
                  </a:lnTo>
                  <a:lnTo>
                    <a:pt x="76824" y="125697"/>
                  </a:lnTo>
                  <a:lnTo>
                    <a:pt x="75820" y="124274"/>
                  </a:lnTo>
                  <a:lnTo>
                    <a:pt x="74899" y="122851"/>
                  </a:lnTo>
                  <a:lnTo>
                    <a:pt x="74062" y="121429"/>
                  </a:lnTo>
                  <a:lnTo>
                    <a:pt x="73309" y="119922"/>
                  </a:lnTo>
                  <a:lnTo>
                    <a:pt x="72556" y="118332"/>
                  </a:lnTo>
                  <a:lnTo>
                    <a:pt x="71970" y="116742"/>
                  </a:lnTo>
                  <a:lnTo>
                    <a:pt x="71384" y="115152"/>
                  </a:lnTo>
                  <a:lnTo>
                    <a:pt x="70966" y="113478"/>
                  </a:lnTo>
                  <a:lnTo>
                    <a:pt x="70547" y="111805"/>
                  </a:lnTo>
                  <a:lnTo>
                    <a:pt x="70213" y="110131"/>
                  </a:lnTo>
                  <a:lnTo>
                    <a:pt x="70045" y="108374"/>
                  </a:lnTo>
                  <a:lnTo>
                    <a:pt x="69878" y="106532"/>
                  </a:lnTo>
                  <a:lnTo>
                    <a:pt x="69878" y="104775"/>
                  </a:lnTo>
                  <a:lnTo>
                    <a:pt x="69878" y="103018"/>
                  </a:lnTo>
                  <a:lnTo>
                    <a:pt x="70045" y="101177"/>
                  </a:lnTo>
                  <a:lnTo>
                    <a:pt x="70213" y="99419"/>
                  </a:lnTo>
                  <a:lnTo>
                    <a:pt x="70547" y="97745"/>
                  </a:lnTo>
                  <a:lnTo>
                    <a:pt x="70966" y="96072"/>
                  </a:lnTo>
                  <a:lnTo>
                    <a:pt x="71384" y="94398"/>
                  </a:lnTo>
                  <a:lnTo>
                    <a:pt x="71970" y="92808"/>
                  </a:lnTo>
                  <a:lnTo>
                    <a:pt x="72556" y="91218"/>
                  </a:lnTo>
                  <a:lnTo>
                    <a:pt x="73309" y="89628"/>
                  </a:lnTo>
                  <a:lnTo>
                    <a:pt x="74062" y="88121"/>
                  </a:lnTo>
                  <a:lnTo>
                    <a:pt x="74899" y="86699"/>
                  </a:lnTo>
                  <a:lnTo>
                    <a:pt x="75820" y="85276"/>
                  </a:lnTo>
                  <a:lnTo>
                    <a:pt x="76824" y="83853"/>
                  </a:lnTo>
                  <a:lnTo>
                    <a:pt x="77828" y="82598"/>
                  </a:lnTo>
                  <a:lnTo>
                    <a:pt x="78916" y="81259"/>
                  </a:lnTo>
                  <a:lnTo>
                    <a:pt x="80088" y="80088"/>
                  </a:lnTo>
                  <a:lnTo>
                    <a:pt x="81259" y="78916"/>
                  </a:lnTo>
                  <a:lnTo>
                    <a:pt x="82598" y="77828"/>
                  </a:lnTo>
                  <a:lnTo>
                    <a:pt x="83853" y="76824"/>
                  </a:lnTo>
                  <a:lnTo>
                    <a:pt x="85276" y="75820"/>
                  </a:lnTo>
                  <a:lnTo>
                    <a:pt x="86699" y="74899"/>
                  </a:lnTo>
                  <a:lnTo>
                    <a:pt x="88121" y="74062"/>
                  </a:lnTo>
                  <a:lnTo>
                    <a:pt x="89628" y="73309"/>
                  </a:lnTo>
                  <a:lnTo>
                    <a:pt x="91218" y="72556"/>
                  </a:lnTo>
                  <a:lnTo>
                    <a:pt x="92808" y="71970"/>
                  </a:lnTo>
                  <a:lnTo>
                    <a:pt x="94398" y="71384"/>
                  </a:lnTo>
                  <a:lnTo>
                    <a:pt x="96072" y="70966"/>
                  </a:lnTo>
                  <a:lnTo>
                    <a:pt x="97745" y="70547"/>
                  </a:lnTo>
                  <a:lnTo>
                    <a:pt x="99419" y="70213"/>
                  </a:lnTo>
                  <a:lnTo>
                    <a:pt x="101177" y="70045"/>
                  </a:lnTo>
                  <a:lnTo>
                    <a:pt x="103018" y="69878"/>
                  </a:lnTo>
                  <a:close/>
                  <a:moveTo>
                    <a:pt x="90632" y="0"/>
                  </a:moveTo>
                  <a:lnTo>
                    <a:pt x="81761" y="25022"/>
                  </a:lnTo>
                  <a:lnTo>
                    <a:pt x="79502" y="25692"/>
                  </a:lnTo>
                  <a:lnTo>
                    <a:pt x="77326" y="26445"/>
                  </a:lnTo>
                  <a:lnTo>
                    <a:pt x="75150" y="27282"/>
                  </a:lnTo>
                  <a:lnTo>
                    <a:pt x="72974" y="28119"/>
                  </a:lnTo>
                  <a:lnTo>
                    <a:pt x="70882" y="29039"/>
                  </a:lnTo>
                  <a:lnTo>
                    <a:pt x="68790" y="30043"/>
                  </a:lnTo>
                  <a:lnTo>
                    <a:pt x="66698" y="31048"/>
                  </a:lnTo>
                  <a:lnTo>
                    <a:pt x="64689" y="32135"/>
                  </a:lnTo>
                  <a:lnTo>
                    <a:pt x="40671" y="20670"/>
                  </a:lnTo>
                  <a:lnTo>
                    <a:pt x="20670" y="40671"/>
                  </a:lnTo>
                  <a:lnTo>
                    <a:pt x="32135" y="64689"/>
                  </a:lnTo>
                  <a:lnTo>
                    <a:pt x="31048" y="66698"/>
                  </a:lnTo>
                  <a:lnTo>
                    <a:pt x="30043" y="68790"/>
                  </a:lnTo>
                  <a:lnTo>
                    <a:pt x="29039" y="70882"/>
                  </a:lnTo>
                  <a:lnTo>
                    <a:pt x="28119" y="72974"/>
                  </a:lnTo>
                  <a:lnTo>
                    <a:pt x="27282" y="75150"/>
                  </a:lnTo>
                  <a:lnTo>
                    <a:pt x="26445" y="77326"/>
                  </a:lnTo>
                  <a:lnTo>
                    <a:pt x="25692" y="79502"/>
                  </a:lnTo>
                  <a:lnTo>
                    <a:pt x="25022" y="81761"/>
                  </a:lnTo>
                  <a:lnTo>
                    <a:pt x="0" y="90632"/>
                  </a:lnTo>
                  <a:lnTo>
                    <a:pt x="0" y="118918"/>
                  </a:lnTo>
                  <a:lnTo>
                    <a:pt x="25022" y="127789"/>
                  </a:lnTo>
                  <a:lnTo>
                    <a:pt x="25692" y="130048"/>
                  </a:lnTo>
                  <a:lnTo>
                    <a:pt x="26445" y="132224"/>
                  </a:lnTo>
                  <a:lnTo>
                    <a:pt x="27282" y="134400"/>
                  </a:lnTo>
                  <a:lnTo>
                    <a:pt x="28119" y="136576"/>
                  </a:lnTo>
                  <a:lnTo>
                    <a:pt x="29039" y="138668"/>
                  </a:lnTo>
                  <a:lnTo>
                    <a:pt x="30043" y="140760"/>
                  </a:lnTo>
                  <a:lnTo>
                    <a:pt x="31048" y="142852"/>
                  </a:lnTo>
                  <a:lnTo>
                    <a:pt x="32135" y="144861"/>
                  </a:lnTo>
                  <a:lnTo>
                    <a:pt x="20670" y="168879"/>
                  </a:lnTo>
                  <a:lnTo>
                    <a:pt x="40671" y="188880"/>
                  </a:lnTo>
                  <a:lnTo>
                    <a:pt x="64689" y="177415"/>
                  </a:lnTo>
                  <a:lnTo>
                    <a:pt x="66698" y="178502"/>
                  </a:lnTo>
                  <a:lnTo>
                    <a:pt x="68790" y="179507"/>
                  </a:lnTo>
                  <a:lnTo>
                    <a:pt x="70882" y="180511"/>
                  </a:lnTo>
                  <a:lnTo>
                    <a:pt x="72974" y="181431"/>
                  </a:lnTo>
                  <a:lnTo>
                    <a:pt x="75150" y="182268"/>
                  </a:lnTo>
                  <a:lnTo>
                    <a:pt x="77326" y="183105"/>
                  </a:lnTo>
                  <a:lnTo>
                    <a:pt x="79502" y="183858"/>
                  </a:lnTo>
                  <a:lnTo>
                    <a:pt x="81761" y="184528"/>
                  </a:lnTo>
                  <a:lnTo>
                    <a:pt x="90632" y="209550"/>
                  </a:lnTo>
                  <a:lnTo>
                    <a:pt x="118918" y="209550"/>
                  </a:lnTo>
                  <a:lnTo>
                    <a:pt x="127789" y="184528"/>
                  </a:lnTo>
                  <a:lnTo>
                    <a:pt x="130048" y="183858"/>
                  </a:lnTo>
                  <a:lnTo>
                    <a:pt x="132224" y="183105"/>
                  </a:lnTo>
                  <a:lnTo>
                    <a:pt x="134400" y="182268"/>
                  </a:lnTo>
                  <a:lnTo>
                    <a:pt x="136576" y="181431"/>
                  </a:lnTo>
                  <a:lnTo>
                    <a:pt x="138668" y="180511"/>
                  </a:lnTo>
                  <a:lnTo>
                    <a:pt x="140760" y="179507"/>
                  </a:lnTo>
                  <a:lnTo>
                    <a:pt x="142852" y="178502"/>
                  </a:lnTo>
                  <a:lnTo>
                    <a:pt x="144861" y="177415"/>
                  </a:lnTo>
                  <a:lnTo>
                    <a:pt x="168879" y="188880"/>
                  </a:lnTo>
                  <a:lnTo>
                    <a:pt x="188880" y="168879"/>
                  </a:lnTo>
                  <a:lnTo>
                    <a:pt x="177415" y="144861"/>
                  </a:lnTo>
                  <a:lnTo>
                    <a:pt x="178502" y="142852"/>
                  </a:lnTo>
                  <a:lnTo>
                    <a:pt x="179507" y="140760"/>
                  </a:lnTo>
                  <a:lnTo>
                    <a:pt x="180511" y="138668"/>
                  </a:lnTo>
                  <a:lnTo>
                    <a:pt x="181431" y="136576"/>
                  </a:lnTo>
                  <a:lnTo>
                    <a:pt x="182268" y="134400"/>
                  </a:lnTo>
                  <a:lnTo>
                    <a:pt x="183105" y="132224"/>
                  </a:lnTo>
                  <a:lnTo>
                    <a:pt x="183858" y="130048"/>
                  </a:lnTo>
                  <a:lnTo>
                    <a:pt x="184528" y="127789"/>
                  </a:lnTo>
                  <a:lnTo>
                    <a:pt x="209550" y="118918"/>
                  </a:lnTo>
                  <a:lnTo>
                    <a:pt x="209550" y="90632"/>
                  </a:lnTo>
                  <a:lnTo>
                    <a:pt x="184528" y="81761"/>
                  </a:lnTo>
                  <a:lnTo>
                    <a:pt x="183858" y="79502"/>
                  </a:lnTo>
                  <a:lnTo>
                    <a:pt x="183105" y="77326"/>
                  </a:lnTo>
                  <a:lnTo>
                    <a:pt x="182268" y="75150"/>
                  </a:lnTo>
                  <a:lnTo>
                    <a:pt x="181431" y="72974"/>
                  </a:lnTo>
                  <a:lnTo>
                    <a:pt x="180511" y="70882"/>
                  </a:lnTo>
                  <a:lnTo>
                    <a:pt x="179507" y="68790"/>
                  </a:lnTo>
                  <a:lnTo>
                    <a:pt x="178502" y="66698"/>
                  </a:lnTo>
                  <a:lnTo>
                    <a:pt x="177415" y="64689"/>
                  </a:lnTo>
                  <a:lnTo>
                    <a:pt x="188880" y="40671"/>
                  </a:lnTo>
                  <a:lnTo>
                    <a:pt x="168879" y="20754"/>
                  </a:lnTo>
                  <a:lnTo>
                    <a:pt x="144861" y="32135"/>
                  </a:lnTo>
                  <a:lnTo>
                    <a:pt x="142852" y="31048"/>
                  </a:lnTo>
                  <a:lnTo>
                    <a:pt x="140760" y="30043"/>
                  </a:lnTo>
                  <a:lnTo>
                    <a:pt x="138668" y="29039"/>
                  </a:lnTo>
                  <a:lnTo>
                    <a:pt x="136576" y="28119"/>
                  </a:lnTo>
                  <a:lnTo>
                    <a:pt x="134400" y="27282"/>
                  </a:lnTo>
                  <a:lnTo>
                    <a:pt x="132224" y="26445"/>
                  </a:lnTo>
                  <a:lnTo>
                    <a:pt x="130048" y="25692"/>
                  </a:lnTo>
                  <a:lnTo>
                    <a:pt x="127789" y="25022"/>
                  </a:lnTo>
                  <a:lnTo>
                    <a:pt x="118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2937550" y="1985050"/>
              <a:ext cx="1744900" cy="1744900"/>
            </a:xfrm>
            <a:custGeom>
              <a:rect b="b" l="l" r="r" t="t"/>
              <a:pathLst>
                <a:path extrusionOk="0" fill="none" h="69796" w="69796">
                  <a:moveTo>
                    <a:pt x="69795" y="34898"/>
                  </a:moveTo>
                  <a:lnTo>
                    <a:pt x="69795" y="34898"/>
                  </a:lnTo>
                  <a:lnTo>
                    <a:pt x="69795" y="36655"/>
                  </a:lnTo>
                  <a:lnTo>
                    <a:pt x="69628" y="38497"/>
                  </a:lnTo>
                  <a:lnTo>
                    <a:pt x="69460" y="40254"/>
                  </a:lnTo>
                  <a:lnTo>
                    <a:pt x="69126" y="41928"/>
                  </a:lnTo>
                  <a:lnTo>
                    <a:pt x="68707" y="43601"/>
                  </a:lnTo>
                  <a:lnTo>
                    <a:pt x="68289" y="45275"/>
                  </a:lnTo>
                  <a:lnTo>
                    <a:pt x="67703" y="46865"/>
                  </a:lnTo>
                  <a:lnTo>
                    <a:pt x="67117" y="48455"/>
                  </a:lnTo>
                  <a:lnTo>
                    <a:pt x="66364" y="50045"/>
                  </a:lnTo>
                  <a:lnTo>
                    <a:pt x="65611" y="51552"/>
                  </a:lnTo>
                  <a:lnTo>
                    <a:pt x="64774" y="52974"/>
                  </a:lnTo>
                  <a:lnTo>
                    <a:pt x="63853" y="54397"/>
                  </a:lnTo>
                  <a:lnTo>
                    <a:pt x="62849" y="55820"/>
                  </a:lnTo>
                  <a:lnTo>
                    <a:pt x="61845" y="57075"/>
                  </a:lnTo>
                  <a:lnTo>
                    <a:pt x="60757" y="58414"/>
                  </a:lnTo>
                  <a:lnTo>
                    <a:pt x="59585" y="59585"/>
                  </a:lnTo>
                  <a:lnTo>
                    <a:pt x="58414" y="60757"/>
                  </a:lnTo>
                  <a:lnTo>
                    <a:pt x="57075" y="61845"/>
                  </a:lnTo>
                  <a:lnTo>
                    <a:pt x="55820" y="62849"/>
                  </a:lnTo>
                  <a:lnTo>
                    <a:pt x="54397" y="63853"/>
                  </a:lnTo>
                  <a:lnTo>
                    <a:pt x="52974" y="64774"/>
                  </a:lnTo>
                  <a:lnTo>
                    <a:pt x="51552" y="65611"/>
                  </a:lnTo>
                  <a:lnTo>
                    <a:pt x="50045" y="66364"/>
                  </a:lnTo>
                  <a:lnTo>
                    <a:pt x="48455" y="67117"/>
                  </a:lnTo>
                  <a:lnTo>
                    <a:pt x="46865" y="67703"/>
                  </a:lnTo>
                  <a:lnTo>
                    <a:pt x="45275" y="68289"/>
                  </a:lnTo>
                  <a:lnTo>
                    <a:pt x="43601" y="68707"/>
                  </a:lnTo>
                  <a:lnTo>
                    <a:pt x="41928" y="69126"/>
                  </a:lnTo>
                  <a:lnTo>
                    <a:pt x="40254" y="69460"/>
                  </a:lnTo>
                  <a:lnTo>
                    <a:pt x="38497" y="69628"/>
                  </a:lnTo>
                  <a:lnTo>
                    <a:pt x="36655" y="69795"/>
                  </a:lnTo>
                  <a:lnTo>
                    <a:pt x="34898" y="69795"/>
                  </a:lnTo>
                  <a:lnTo>
                    <a:pt x="34898" y="69795"/>
                  </a:lnTo>
                  <a:lnTo>
                    <a:pt x="33141" y="69795"/>
                  </a:lnTo>
                  <a:lnTo>
                    <a:pt x="31300" y="69628"/>
                  </a:lnTo>
                  <a:lnTo>
                    <a:pt x="29542" y="69460"/>
                  </a:lnTo>
                  <a:lnTo>
                    <a:pt x="27868" y="69126"/>
                  </a:lnTo>
                  <a:lnTo>
                    <a:pt x="26195" y="68707"/>
                  </a:lnTo>
                  <a:lnTo>
                    <a:pt x="24521" y="68289"/>
                  </a:lnTo>
                  <a:lnTo>
                    <a:pt x="22931" y="67703"/>
                  </a:lnTo>
                  <a:lnTo>
                    <a:pt x="21341" y="67117"/>
                  </a:lnTo>
                  <a:lnTo>
                    <a:pt x="19751" y="66364"/>
                  </a:lnTo>
                  <a:lnTo>
                    <a:pt x="18244" y="65611"/>
                  </a:lnTo>
                  <a:lnTo>
                    <a:pt x="16822" y="64774"/>
                  </a:lnTo>
                  <a:lnTo>
                    <a:pt x="15399" y="63853"/>
                  </a:lnTo>
                  <a:lnTo>
                    <a:pt x="13976" y="62849"/>
                  </a:lnTo>
                  <a:lnTo>
                    <a:pt x="12721" y="61845"/>
                  </a:lnTo>
                  <a:lnTo>
                    <a:pt x="11382" y="60757"/>
                  </a:lnTo>
                  <a:lnTo>
                    <a:pt x="10211" y="59585"/>
                  </a:lnTo>
                  <a:lnTo>
                    <a:pt x="9039" y="58414"/>
                  </a:lnTo>
                  <a:lnTo>
                    <a:pt x="7951" y="57075"/>
                  </a:lnTo>
                  <a:lnTo>
                    <a:pt x="6947" y="55820"/>
                  </a:lnTo>
                  <a:lnTo>
                    <a:pt x="5943" y="54397"/>
                  </a:lnTo>
                  <a:lnTo>
                    <a:pt x="5022" y="52974"/>
                  </a:lnTo>
                  <a:lnTo>
                    <a:pt x="4185" y="51552"/>
                  </a:lnTo>
                  <a:lnTo>
                    <a:pt x="3432" y="50045"/>
                  </a:lnTo>
                  <a:lnTo>
                    <a:pt x="2679" y="48455"/>
                  </a:lnTo>
                  <a:lnTo>
                    <a:pt x="2093" y="46865"/>
                  </a:lnTo>
                  <a:lnTo>
                    <a:pt x="1507" y="45275"/>
                  </a:lnTo>
                  <a:lnTo>
                    <a:pt x="1089" y="43601"/>
                  </a:lnTo>
                  <a:lnTo>
                    <a:pt x="670" y="41928"/>
                  </a:lnTo>
                  <a:lnTo>
                    <a:pt x="336" y="40254"/>
                  </a:lnTo>
                  <a:lnTo>
                    <a:pt x="168" y="38497"/>
                  </a:lnTo>
                  <a:lnTo>
                    <a:pt x="1" y="36655"/>
                  </a:lnTo>
                  <a:lnTo>
                    <a:pt x="1" y="34898"/>
                  </a:lnTo>
                  <a:lnTo>
                    <a:pt x="1" y="34898"/>
                  </a:lnTo>
                  <a:lnTo>
                    <a:pt x="1" y="33141"/>
                  </a:lnTo>
                  <a:lnTo>
                    <a:pt x="168" y="31300"/>
                  </a:lnTo>
                  <a:lnTo>
                    <a:pt x="336" y="29542"/>
                  </a:lnTo>
                  <a:lnTo>
                    <a:pt x="670" y="27868"/>
                  </a:lnTo>
                  <a:lnTo>
                    <a:pt x="1089" y="26195"/>
                  </a:lnTo>
                  <a:lnTo>
                    <a:pt x="1507" y="24521"/>
                  </a:lnTo>
                  <a:lnTo>
                    <a:pt x="2093" y="22931"/>
                  </a:lnTo>
                  <a:lnTo>
                    <a:pt x="2679" y="21341"/>
                  </a:lnTo>
                  <a:lnTo>
                    <a:pt x="3432" y="19751"/>
                  </a:lnTo>
                  <a:lnTo>
                    <a:pt x="4185" y="18244"/>
                  </a:lnTo>
                  <a:lnTo>
                    <a:pt x="5022" y="16822"/>
                  </a:lnTo>
                  <a:lnTo>
                    <a:pt x="5943" y="15399"/>
                  </a:lnTo>
                  <a:lnTo>
                    <a:pt x="6947" y="13976"/>
                  </a:lnTo>
                  <a:lnTo>
                    <a:pt x="7951" y="12721"/>
                  </a:lnTo>
                  <a:lnTo>
                    <a:pt x="9039" y="11382"/>
                  </a:lnTo>
                  <a:lnTo>
                    <a:pt x="10211" y="10211"/>
                  </a:lnTo>
                  <a:lnTo>
                    <a:pt x="11382" y="9039"/>
                  </a:lnTo>
                  <a:lnTo>
                    <a:pt x="12721" y="7951"/>
                  </a:lnTo>
                  <a:lnTo>
                    <a:pt x="13976" y="6947"/>
                  </a:lnTo>
                  <a:lnTo>
                    <a:pt x="15399" y="5943"/>
                  </a:lnTo>
                  <a:lnTo>
                    <a:pt x="16822" y="5022"/>
                  </a:lnTo>
                  <a:lnTo>
                    <a:pt x="18244" y="4185"/>
                  </a:lnTo>
                  <a:lnTo>
                    <a:pt x="19751" y="3432"/>
                  </a:lnTo>
                  <a:lnTo>
                    <a:pt x="21341" y="2679"/>
                  </a:lnTo>
                  <a:lnTo>
                    <a:pt x="22931" y="2093"/>
                  </a:lnTo>
                  <a:lnTo>
                    <a:pt x="24521" y="1507"/>
                  </a:lnTo>
                  <a:lnTo>
                    <a:pt x="26195" y="1089"/>
                  </a:lnTo>
                  <a:lnTo>
                    <a:pt x="27868" y="670"/>
                  </a:lnTo>
                  <a:lnTo>
                    <a:pt x="29542" y="336"/>
                  </a:lnTo>
                  <a:lnTo>
                    <a:pt x="31300" y="168"/>
                  </a:lnTo>
                  <a:lnTo>
                    <a:pt x="33141" y="1"/>
                  </a:lnTo>
                  <a:lnTo>
                    <a:pt x="34898" y="1"/>
                  </a:lnTo>
                  <a:lnTo>
                    <a:pt x="34898" y="1"/>
                  </a:lnTo>
                  <a:lnTo>
                    <a:pt x="36655" y="1"/>
                  </a:lnTo>
                  <a:lnTo>
                    <a:pt x="38497" y="168"/>
                  </a:lnTo>
                  <a:lnTo>
                    <a:pt x="40254" y="336"/>
                  </a:lnTo>
                  <a:lnTo>
                    <a:pt x="41928" y="670"/>
                  </a:lnTo>
                  <a:lnTo>
                    <a:pt x="43601" y="1089"/>
                  </a:lnTo>
                  <a:lnTo>
                    <a:pt x="45275" y="1507"/>
                  </a:lnTo>
                  <a:lnTo>
                    <a:pt x="46865" y="2093"/>
                  </a:lnTo>
                  <a:lnTo>
                    <a:pt x="48455" y="2679"/>
                  </a:lnTo>
                  <a:lnTo>
                    <a:pt x="50045" y="3432"/>
                  </a:lnTo>
                  <a:lnTo>
                    <a:pt x="51552" y="4185"/>
                  </a:lnTo>
                  <a:lnTo>
                    <a:pt x="52974" y="5022"/>
                  </a:lnTo>
                  <a:lnTo>
                    <a:pt x="54397" y="5943"/>
                  </a:lnTo>
                  <a:lnTo>
                    <a:pt x="55820" y="6947"/>
                  </a:lnTo>
                  <a:lnTo>
                    <a:pt x="57075" y="7951"/>
                  </a:lnTo>
                  <a:lnTo>
                    <a:pt x="58414" y="9039"/>
                  </a:lnTo>
                  <a:lnTo>
                    <a:pt x="59585" y="10211"/>
                  </a:lnTo>
                  <a:lnTo>
                    <a:pt x="60757" y="11382"/>
                  </a:lnTo>
                  <a:lnTo>
                    <a:pt x="61845" y="12721"/>
                  </a:lnTo>
                  <a:lnTo>
                    <a:pt x="62849" y="13976"/>
                  </a:lnTo>
                  <a:lnTo>
                    <a:pt x="63853" y="15399"/>
                  </a:lnTo>
                  <a:lnTo>
                    <a:pt x="64774" y="16822"/>
                  </a:lnTo>
                  <a:lnTo>
                    <a:pt x="65611" y="18244"/>
                  </a:lnTo>
                  <a:lnTo>
                    <a:pt x="66364" y="19751"/>
                  </a:lnTo>
                  <a:lnTo>
                    <a:pt x="67117" y="21341"/>
                  </a:lnTo>
                  <a:lnTo>
                    <a:pt x="67703" y="22931"/>
                  </a:lnTo>
                  <a:lnTo>
                    <a:pt x="68289" y="24521"/>
                  </a:lnTo>
                  <a:lnTo>
                    <a:pt x="68707" y="26195"/>
                  </a:lnTo>
                  <a:lnTo>
                    <a:pt x="69126" y="27868"/>
                  </a:lnTo>
                  <a:lnTo>
                    <a:pt x="69460" y="29542"/>
                  </a:lnTo>
                  <a:lnTo>
                    <a:pt x="69628" y="31300"/>
                  </a:lnTo>
                  <a:lnTo>
                    <a:pt x="69795" y="33141"/>
                  </a:lnTo>
                  <a:lnTo>
                    <a:pt x="69795" y="34898"/>
                  </a:lnTo>
                  <a:lnTo>
                    <a:pt x="69795" y="3489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39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Define various aspects of the data used by FPGA toolchain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Device resources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Logical netlist - a synthesized design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Physical netlist - placed and routed designs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Each step is “interchangeable” between tools supporting the </a:t>
            </a:r>
            <a:r>
              <a:rPr lang="en-GB"/>
              <a:t>format</a:t>
            </a:r>
            <a:endParaRPr/>
          </a:p>
        </p:txBody>
      </p:sp>
      <p:sp>
        <p:nvSpPr>
          <p:cNvPr id="1992" name="Google Shape;1992;p39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INTERCHANGE FORMAT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SPECIFICATION</a:t>
            </a:r>
            <a:endParaRPr/>
          </a:p>
        </p:txBody>
      </p:sp>
      <p:sp>
        <p:nvSpPr>
          <p:cNvPr id="1993" name="Google Shape;1993;p39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39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198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PhysNetlist {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part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Text;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placements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List(CellPlacement);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physNets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List(PhysNet);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physCells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List(PhysCell);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strList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List(Text)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$hashSet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siteInsts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List(SiteInstance);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List(Property);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nullNet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PhysNet;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PinMapping {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cellPin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StringIdx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$stringRef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bel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StringIdx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$stringRef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belPin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StringIdx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$stringRef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isFixed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Bool;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multi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Void;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otherCell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MultiCellPinMapping;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MultiCellPinMapping {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multiCell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StringIdx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$stringRef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multiType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n-GB" sz="11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: StringIdx </a:t>
            </a:r>
            <a:r>
              <a:rPr lang="en-GB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$stringRef</a:t>
            </a: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0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1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40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Adoption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Xilinx RapidWright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nextpnr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Q2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VPR/VTR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Yosys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Read more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 u="sng">
                <a:solidFill>
                  <a:schemeClr val="hlink"/>
                </a:solidFill>
                <a:hlinkClick r:id="rId3"/>
              </a:rPr>
              <a:t>Blog</a:t>
            </a:r>
            <a:r>
              <a:rPr lang="en-GB"/>
              <a:t> by Xilinx (AMD)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 u="sng">
                <a:solidFill>
                  <a:schemeClr val="hlink"/>
                </a:solidFill>
                <a:hlinkClick r:id="rId4"/>
              </a:rPr>
              <a:t>Blog</a:t>
            </a:r>
            <a:r>
              <a:rPr lang="en-GB"/>
              <a:t> by Google/Antmicro</a:t>
            </a:r>
            <a:endParaRPr/>
          </a:p>
        </p:txBody>
      </p:sp>
      <p:sp>
        <p:nvSpPr>
          <p:cNvPr id="2000" name="Google Shape;2000;p40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INTERCHANGE FORMAT </a:t>
            </a:r>
            <a:br>
              <a:rPr lang="en-GB"/>
            </a:br>
            <a:r>
              <a:rPr lang="en-GB"/>
              <a:t>ADOPTION AND PLANS</a:t>
            </a:r>
            <a:endParaRPr/>
          </a:p>
        </p:txBody>
      </p:sp>
      <p:sp>
        <p:nvSpPr>
          <p:cNvPr id="2001" name="Google Shape;2001;p40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40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3" name="Google Shape;2003;p40"/>
          <p:cNvGrpSpPr/>
          <p:nvPr/>
        </p:nvGrpSpPr>
        <p:grpSpPr>
          <a:xfrm>
            <a:off x="5331257" y="978826"/>
            <a:ext cx="3496940" cy="3185512"/>
            <a:chOff x="935050" y="248725"/>
            <a:chExt cx="5739275" cy="5228150"/>
          </a:xfrm>
        </p:grpSpPr>
        <p:sp>
          <p:nvSpPr>
            <p:cNvPr id="2004" name="Google Shape;2004;p40"/>
            <p:cNvSpPr/>
            <p:nvPr/>
          </p:nvSpPr>
          <p:spPr>
            <a:xfrm>
              <a:off x="977475" y="919050"/>
              <a:ext cx="123850" cy="611975"/>
            </a:xfrm>
            <a:custGeom>
              <a:rect b="b" l="l" r="r" t="t"/>
              <a:pathLst>
                <a:path extrusionOk="0" h="24479" w="4954">
                  <a:moveTo>
                    <a:pt x="2972" y="0"/>
                  </a:moveTo>
                  <a:lnTo>
                    <a:pt x="2689" y="71"/>
                  </a:lnTo>
                  <a:lnTo>
                    <a:pt x="2406" y="283"/>
                  </a:lnTo>
                  <a:lnTo>
                    <a:pt x="2265" y="566"/>
                  </a:lnTo>
                  <a:lnTo>
                    <a:pt x="2123" y="920"/>
                  </a:lnTo>
                  <a:lnTo>
                    <a:pt x="1982" y="1415"/>
                  </a:lnTo>
                  <a:lnTo>
                    <a:pt x="1911" y="1486"/>
                  </a:lnTo>
                  <a:lnTo>
                    <a:pt x="1770" y="1557"/>
                  </a:lnTo>
                  <a:lnTo>
                    <a:pt x="1699" y="1557"/>
                  </a:lnTo>
                  <a:lnTo>
                    <a:pt x="1628" y="1486"/>
                  </a:lnTo>
                  <a:lnTo>
                    <a:pt x="1557" y="1344"/>
                  </a:lnTo>
                  <a:lnTo>
                    <a:pt x="1557" y="1132"/>
                  </a:lnTo>
                  <a:lnTo>
                    <a:pt x="1628" y="708"/>
                  </a:lnTo>
                  <a:lnTo>
                    <a:pt x="1770" y="425"/>
                  </a:lnTo>
                  <a:lnTo>
                    <a:pt x="1274" y="71"/>
                  </a:lnTo>
                  <a:lnTo>
                    <a:pt x="1204" y="283"/>
                  </a:lnTo>
                  <a:lnTo>
                    <a:pt x="1062" y="495"/>
                  </a:lnTo>
                  <a:lnTo>
                    <a:pt x="991" y="778"/>
                  </a:lnTo>
                  <a:lnTo>
                    <a:pt x="991" y="1132"/>
                  </a:lnTo>
                  <a:lnTo>
                    <a:pt x="1062" y="1415"/>
                  </a:lnTo>
                  <a:lnTo>
                    <a:pt x="1133" y="1627"/>
                  </a:lnTo>
                  <a:lnTo>
                    <a:pt x="1204" y="1840"/>
                  </a:lnTo>
                  <a:lnTo>
                    <a:pt x="1416" y="2052"/>
                  </a:lnTo>
                  <a:lnTo>
                    <a:pt x="1557" y="2193"/>
                  </a:lnTo>
                  <a:lnTo>
                    <a:pt x="2053" y="2193"/>
                  </a:lnTo>
                  <a:lnTo>
                    <a:pt x="2265" y="2052"/>
                  </a:lnTo>
                  <a:lnTo>
                    <a:pt x="2406" y="1910"/>
                  </a:lnTo>
                  <a:lnTo>
                    <a:pt x="2548" y="1769"/>
                  </a:lnTo>
                  <a:lnTo>
                    <a:pt x="2619" y="1344"/>
                  </a:lnTo>
                  <a:lnTo>
                    <a:pt x="2760" y="920"/>
                  </a:lnTo>
                  <a:lnTo>
                    <a:pt x="2901" y="778"/>
                  </a:lnTo>
                  <a:lnTo>
                    <a:pt x="3043" y="708"/>
                  </a:lnTo>
                  <a:lnTo>
                    <a:pt x="3114" y="708"/>
                  </a:lnTo>
                  <a:lnTo>
                    <a:pt x="3255" y="849"/>
                  </a:lnTo>
                  <a:lnTo>
                    <a:pt x="3255" y="1203"/>
                  </a:lnTo>
                  <a:lnTo>
                    <a:pt x="3255" y="1415"/>
                  </a:lnTo>
                  <a:lnTo>
                    <a:pt x="3184" y="1627"/>
                  </a:lnTo>
                  <a:lnTo>
                    <a:pt x="2972" y="1910"/>
                  </a:lnTo>
                  <a:lnTo>
                    <a:pt x="3397" y="2335"/>
                  </a:lnTo>
                  <a:lnTo>
                    <a:pt x="3609" y="2123"/>
                  </a:lnTo>
                  <a:lnTo>
                    <a:pt x="3750" y="1840"/>
                  </a:lnTo>
                  <a:lnTo>
                    <a:pt x="3821" y="1486"/>
                  </a:lnTo>
                  <a:lnTo>
                    <a:pt x="3821" y="1132"/>
                  </a:lnTo>
                  <a:lnTo>
                    <a:pt x="3821" y="849"/>
                  </a:lnTo>
                  <a:lnTo>
                    <a:pt x="3750" y="566"/>
                  </a:lnTo>
                  <a:lnTo>
                    <a:pt x="3609" y="354"/>
                  </a:lnTo>
                  <a:lnTo>
                    <a:pt x="3467" y="212"/>
                  </a:lnTo>
                  <a:lnTo>
                    <a:pt x="3255" y="71"/>
                  </a:lnTo>
                  <a:lnTo>
                    <a:pt x="2972" y="0"/>
                  </a:lnTo>
                  <a:close/>
                  <a:moveTo>
                    <a:pt x="1" y="2972"/>
                  </a:moveTo>
                  <a:lnTo>
                    <a:pt x="1" y="3679"/>
                  </a:lnTo>
                  <a:lnTo>
                    <a:pt x="708" y="3679"/>
                  </a:lnTo>
                  <a:lnTo>
                    <a:pt x="708" y="2972"/>
                  </a:lnTo>
                  <a:close/>
                  <a:moveTo>
                    <a:pt x="1062" y="2972"/>
                  </a:moveTo>
                  <a:lnTo>
                    <a:pt x="1062" y="3679"/>
                  </a:lnTo>
                  <a:lnTo>
                    <a:pt x="3750" y="3679"/>
                  </a:lnTo>
                  <a:lnTo>
                    <a:pt x="3750" y="2972"/>
                  </a:lnTo>
                  <a:close/>
                  <a:moveTo>
                    <a:pt x="2972" y="4316"/>
                  </a:moveTo>
                  <a:lnTo>
                    <a:pt x="2689" y="4387"/>
                  </a:lnTo>
                  <a:lnTo>
                    <a:pt x="2406" y="4599"/>
                  </a:lnTo>
                  <a:lnTo>
                    <a:pt x="2265" y="4882"/>
                  </a:lnTo>
                  <a:lnTo>
                    <a:pt x="2123" y="5235"/>
                  </a:lnTo>
                  <a:lnTo>
                    <a:pt x="1982" y="5731"/>
                  </a:lnTo>
                  <a:lnTo>
                    <a:pt x="1911" y="5801"/>
                  </a:lnTo>
                  <a:lnTo>
                    <a:pt x="1770" y="5872"/>
                  </a:lnTo>
                  <a:lnTo>
                    <a:pt x="1699" y="5801"/>
                  </a:lnTo>
                  <a:lnTo>
                    <a:pt x="1628" y="5731"/>
                  </a:lnTo>
                  <a:lnTo>
                    <a:pt x="1557" y="5660"/>
                  </a:lnTo>
                  <a:lnTo>
                    <a:pt x="1557" y="5448"/>
                  </a:lnTo>
                  <a:lnTo>
                    <a:pt x="1628" y="5023"/>
                  </a:lnTo>
                  <a:lnTo>
                    <a:pt x="1770" y="4740"/>
                  </a:lnTo>
                  <a:lnTo>
                    <a:pt x="1274" y="4387"/>
                  </a:lnTo>
                  <a:lnTo>
                    <a:pt x="1204" y="4599"/>
                  </a:lnTo>
                  <a:lnTo>
                    <a:pt x="1062" y="4811"/>
                  </a:lnTo>
                  <a:lnTo>
                    <a:pt x="991" y="5094"/>
                  </a:lnTo>
                  <a:lnTo>
                    <a:pt x="991" y="5448"/>
                  </a:lnTo>
                  <a:lnTo>
                    <a:pt x="1062" y="5731"/>
                  </a:lnTo>
                  <a:lnTo>
                    <a:pt x="1133" y="5943"/>
                  </a:lnTo>
                  <a:lnTo>
                    <a:pt x="1204" y="6155"/>
                  </a:lnTo>
                  <a:lnTo>
                    <a:pt x="1416" y="6367"/>
                  </a:lnTo>
                  <a:lnTo>
                    <a:pt x="1557" y="6509"/>
                  </a:lnTo>
                  <a:lnTo>
                    <a:pt x="2053" y="6509"/>
                  </a:lnTo>
                  <a:lnTo>
                    <a:pt x="2265" y="6367"/>
                  </a:lnTo>
                  <a:lnTo>
                    <a:pt x="2406" y="6226"/>
                  </a:lnTo>
                  <a:lnTo>
                    <a:pt x="2548" y="6084"/>
                  </a:lnTo>
                  <a:lnTo>
                    <a:pt x="2619" y="5660"/>
                  </a:lnTo>
                  <a:lnTo>
                    <a:pt x="2760" y="5235"/>
                  </a:lnTo>
                  <a:lnTo>
                    <a:pt x="2901" y="5023"/>
                  </a:lnTo>
                  <a:lnTo>
                    <a:pt x="3114" y="5023"/>
                  </a:lnTo>
                  <a:lnTo>
                    <a:pt x="3255" y="5165"/>
                  </a:lnTo>
                  <a:lnTo>
                    <a:pt x="3255" y="5448"/>
                  </a:lnTo>
                  <a:lnTo>
                    <a:pt x="3255" y="5731"/>
                  </a:lnTo>
                  <a:lnTo>
                    <a:pt x="3184" y="5943"/>
                  </a:lnTo>
                  <a:lnTo>
                    <a:pt x="2972" y="6226"/>
                  </a:lnTo>
                  <a:lnTo>
                    <a:pt x="3397" y="6650"/>
                  </a:lnTo>
                  <a:lnTo>
                    <a:pt x="3609" y="6438"/>
                  </a:lnTo>
                  <a:lnTo>
                    <a:pt x="3750" y="6155"/>
                  </a:lnTo>
                  <a:lnTo>
                    <a:pt x="3821" y="5801"/>
                  </a:lnTo>
                  <a:lnTo>
                    <a:pt x="3821" y="5448"/>
                  </a:lnTo>
                  <a:lnTo>
                    <a:pt x="3821" y="5165"/>
                  </a:lnTo>
                  <a:lnTo>
                    <a:pt x="3750" y="4882"/>
                  </a:lnTo>
                  <a:lnTo>
                    <a:pt x="3609" y="4670"/>
                  </a:lnTo>
                  <a:lnTo>
                    <a:pt x="3467" y="4528"/>
                  </a:lnTo>
                  <a:lnTo>
                    <a:pt x="3255" y="4387"/>
                  </a:lnTo>
                  <a:lnTo>
                    <a:pt x="2972" y="4316"/>
                  </a:lnTo>
                  <a:close/>
                  <a:moveTo>
                    <a:pt x="2123" y="7782"/>
                  </a:moveTo>
                  <a:lnTo>
                    <a:pt x="2123" y="9127"/>
                  </a:lnTo>
                  <a:lnTo>
                    <a:pt x="1911" y="9056"/>
                  </a:lnTo>
                  <a:lnTo>
                    <a:pt x="1628" y="8773"/>
                  </a:lnTo>
                  <a:lnTo>
                    <a:pt x="1557" y="8631"/>
                  </a:lnTo>
                  <a:lnTo>
                    <a:pt x="1557" y="8419"/>
                  </a:lnTo>
                  <a:lnTo>
                    <a:pt x="1557" y="8278"/>
                  </a:lnTo>
                  <a:lnTo>
                    <a:pt x="1628" y="8065"/>
                  </a:lnTo>
                  <a:lnTo>
                    <a:pt x="1911" y="7853"/>
                  </a:lnTo>
                  <a:lnTo>
                    <a:pt x="2123" y="7782"/>
                  </a:lnTo>
                  <a:close/>
                  <a:moveTo>
                    <a:pt x="2548" y="7146"/>
                  </a:moveTo>
                  <a:lnTo>
                    <a:pt x="1982" y="7216"/>
                  </a:lnTo>
                  <a:lnTo>
                    <a:pt x="1699" y="7287"/>
                  </a:lnTo>
                  <a:lnTo>
                    <a:pt x="1487" y="7429"/>
                  </a:lnTo>
                  <a:lnTo>
                    <a:pt x="1274" y="7570"/>
                  </a:lnTo>
                  <a:lnTo>
                    <a:pt x="1133" y="7782"/>
                  </a:lnTo>
                  <a:lnTo>
                    <a:pt x="1062" y="8065"/>
                  </a:lnTo>
                  <a:lnTo>
                    <a:pt x="991" y="8419"/>
                  </a:lnTo>
                  <a:lnTo>
                    <a:pt x="1062" y="8773"/>
                  </a:lnTo>
                  <a:lnTo>
                    <a:pt x="1204" y="9127"/>
                  </a:lnTo>
                  <a:lnTo>
                    <a:pt x="1416" y="9409"/>
                  </a:lnTo>
                  <a:lnTo>
                    <a:pt x="1699" y="9622"/>
                  </a:lnTo>
                  <a:lnTo>
                    <a:pt x="2053" y="9763"/>
                  </a:lnTo>
                  <a:lnTo>
                    <a:pt x="2760" y="9763"/>
                  </a:lnTo>
                  <a:lnTo>
                    <a:pt x="3114" y="9622"/>
                  </a:lnTo>
                  <a:lnTo>
                    <a:pt x="3467" y="9409"/>
                  </a:lnTo>
                  <a:lnTo>
                    <a:pt x="3680" y="9127"/>
                  </a:lnTo>
                  <a:lnTo>
                    <a:pt x="3821" y="8773"/>
                  </a:lnTo>
                  <a:lnTo>
                    <a:pt x="3821" y="8348"/>
                  </a:lnTo>
                  <a:lnTo>
                    <a:pt x="3750" y="7853"/>
                  </a:lnTo>
                  <a:lnTo>
                    <a:pt x="3609" y="7499"/>
                  </a:lnTo>
                  <a:lnTo>
                    <a:pt x="3467" y="7287"/>
                  </a:lnTo>
                  <a:lnTo>
                    <a:pt x="3397" y="7146"/>
                  </a:lnTo>
                  <a:lnTo>
                    <a:pt x="2972" y="7499"/>
                  </a:lnTo>
                  <a:lnTo>
                    <a:pt x="3043" y="7641"/>
                  </a:lnTo>
                  <a:lnTo>
                    <a:pt x="3184" y="7924"/>
                  </a:lnTo>
                  <a:lnTo>
                    <a:pt x="3255" y="8348"/>
                  </a:lnTo>
                  <a:lnTo>
                    <a:pt x="3184" y="8702"/>
                  </a:lnTo>
                  <a:lnTo>
                    <a:pt x="2972" y="8985"/>
                  </a:lnTo>
                  <a:lnTo>
                    <a:pt x="2831" y="9056"/>
                  </a:lnTo>
                  <a:lnTo>
                    <a:pt x="2619" y="9127"/>
                  </a:lnTo>
                  <a:lnTo>
                    <a:pt x="2619" y="7146"/>
                  </a:lnTo>
                  <a:close/>
                  <a:moveTo>
                    <a:pt x="2123" y="10400"/>
                  </a:moveTo>
                  <a:lnTo>
                    <a:pt x="1699" y="10471"/>
                  </a:lnTo>
                  <a:lnTo>
                    <a:pt x="1345" y="10683"/>
                  </a:lnTo>
                  <a:lnTo>
                    <a:pt x="1204" y="10824"/>
                  </a:lnTo>
                  <a:lnTo>
                    <a:pt x="1133" y="10966"/>
                  </a:lnTo>
                  <a:lnTo>
                    <a:pt x="1062" y="11178"/>
                  </a:lnTo>
                  <a:lnTo>
                    <a:pt x="1062" y="11461"/>
                  </a:lnTo>
                  <a:lnTo>
                    <a:pt x="1062" y="11673"/>
                  </a:lnTo>
                  <a:lnTo>
                    <a:pt x="1133" y="11956"/>
                  </a:lnTo>
                  <a:lnTo>
                    <a:pt x="1345" y="12239"/>
                  </a:lnTo>
                  <a:lnTo>
                    <a:pt x="1" y="12239"/>
                  </a:lnTo>
                  <a:lnTo>
                    <a:pt x="1" y="12876"/>
                  </a:lnTo>
                  <a:lnTo>
                    <a:pt x="3750" y="12876"/>
                  </a:lnTo>
                  <a:lnTo>
                    <a:pt x="3750" y="12239"/>
                  </a:lnTo>
                  <a:lnTo>
                    <a:pt x="2336" y="12239"/>
                  </a:lnTo>
                  <a:lnTo>
                    <a:pt x="2053" y="12169"/>
                  </a:lnTo>
                  <a:lnTo>
                    <a:pt x="1840" y="12027"/>
                  </a:lnTo>
                  <a:lnTo>
                    <a:pt x="1628" y="11815"/>
                  </a:lnTo>
                  <a:lnTo>
                    <a:pt x="1628" y="11603"/>
                  </a:lnTo>
                  <a:lnTo>
                    <a:pt x="1628" y="11390"/>
                  </a:lnTo>
                  <a:lnTo>
                    <a:pt x="1770" y="11249"/>
                  </a:lnTo>
                  <a:lnTo>
                    <a:pt x="1911" y="11107"/>
                  </a:lnTo>
                  <a:lnTo>
                    <a:pt x="3750" y="11107"/>
                  </a:lnTo>
                  <a:lnTo>
                    <a:pt x="3750" y="10400"/>
                  </a:lnTo>
                  <a:close/>
                  <a:moveTo>
                    <a:pt x="3538" y="13371"/>
                  </a:moveTo>
                  <a:lnTo>
                    <a:pt x="3114" y="13654"/>
                  </a:lnTo>
                  <a:lnTo>
                    <a:pt x="3255" y="13796"/>
                  </a:lnTo>
                  <a:lnTo>
                    <a:pt x="3255" y="14079"/>
                  </a:lnTo>
                  <a:lnTo>
                    <a:pt x="3255" y="14220"/>
                  </a:lnTo>
                  <a:lnTo>
                    <a:pt x="3184" y="14291"/>
                  </a:lnTo>
                  <a:lnTo>
                    <a:pt x="2972" y="14362"/>
                  </a:lnTo>
                  <a:lnTo>
                    <a:pt x="1628" y="14362"/>
                  </a:lnTo>
                  <a:lnTo>
                    <a:pt x="1628" y="13654"/>
                  </a:lnTo>
                  <a:lnTo>
                    <a:pt x="1062" y="13654"/>
                  </a:lnTo>
                  <a:lnTo>
                    <a:pt x="1062" y="14362"/>
                  </a:lnTo>
                  <a:lnTo>
                    <a:pt x="213" y="14362"/>
                  </a:lnTo>
                  <a:lnTo>
                    <a:pt x="213" y="15069"/>
                  </a:lnTo>
                  <a:lnTo>
                    <a:pt x="1062" y="15069"/>
                  </a:lnTo>
                  <a:lnTo>
                    <a:pt x="1062" y="15494"/>
                  </a:lnTo>
                  <a:lnTo>
                    <a:pt x="1628" y="15494"/>
                  </a:lnTo>
                  <a:lnTo>
                    <a:pt x="1628" y="15069"/>
                  </a:lnTo>
                  <a:lnTo>
                    <a:pt x="2831" y="15069"/>
                  </a:lnTo>
                  <a:lnTo>
                    <a:pt x="3255" y="14998"/>
                  </a:lnTo>
                  <a:lnTo>
                    <a:pt x="3538" y="14857"/>
                  </a:lnTo>
                  <a:lnTo>
                    <a:pt x="3680" y="14715"/>
                  </a:lnTo>
                  <a:lnTo>
                    <a:pt x="3750" y="14574"/>
                  </a:lnTo>
                  <a:lnTo>
                    <a:pt x="3821" y="14149"/>
                  </a:lnTo>
                  <a:lnTo>
                    <a:pt x="3750" y="13725"/>
                  </a:lnTo>
                  <a:lnTo>
                    <a:pt x="3538" y="13371"/>
                  </a:lnTo>
                  <a:close/>
                  <a:moveTo>
                    <a:pt x="2123" y="16060"/>
                  </a:moveTo>
                  <a:lnTo>
                    <a:pt x="1699" y="16130"/>
                  </a:lnTo>
                  <a:lnTo>
                    <a:pt x="1345" y="16272"/>
                  </a:lnTo>
                  <a:lnTo>
                    <a:pt x="1204" y="16413"/>
                  </a:lnTo>
                  <a:lnTo>
                    <a:pt x="1133" y="16626"/>
                  </a:lnTo>
                  <a:lnTo>
                    <a:pt x="1062" y="17050"/>
                  </a:lnTo>
                  <a:lnTo>
                    <a:pt x="1062" y="17333"/>
                  </a:lnTo>
                  <a:lnTo>
                    <a:pt x="1133" y="17545"/>
                  </a:lnTo>
                  <a:lnTo>
                    <a:pt x="1416" y="17828"/>
                  </a:lnTo>
                  <a:lnTo>
                    <a:pt x="1062" y="17899"/>
                  </a:lnTo>
                  <a:lnTo>
                    <a:pt x="1062" y="18536"/>
                  </a:lnTo>
                  <a:lnTo>
                    <a:pt x="3750" y="18536"/>
                  </a:lnTo>
                  <a:lnTo>
                    <a:pt x="3750" y="17828"/>
                  </a:lnTo>
                  <a:lnTo>
                    <a:pt x="2053" y="17828"/>
                  </a:lnTo>
                  <a:lnTo>
                    <a:pt x="1840" y="17687"/>
                  </a:lnTo>
                  <a:lnTo>
                    <a:pt x="1628" y="17475"/>
                  </a:lnTo>
                  <a:lnTo>
                    <a:pt x="1628" y="17192"/>
                  </a:lnTo>
                  <a:lnTo>
                    <a:pt x="1628" y="16979"/>
                  </a:lnTo>
                  <a:lnTo>
                    <a:pt x="1770" y="16838"/>
                  </a:lnTo>
                  <a:lnTo>
                    <a:pt x="1911" y="16767"/>
                  </a:lnTo>
                  <a:lnTo>
                    <a:pt x="2123" y="16696"/>
                  </a:lnTo>
                  <a:lnTo>
                    <a:pt x="3750" y="16696"/>
                  </a:lnTo>
                  <a:lnTo>
                    <a:pt x="3750" y="16060"/>
                  </a:lnTo>
                  <a:close/>
                  <a:moveTo>
                    <a:pt x="1062" y="18960"/>
                  </a:moveTo>
                  <a:lnTo>
                    <a:pt x="1062" y="19738"/>
                  </a:lnTo>
                  <a:lnTo>
                    <a:pt x="2901" y="20375"/>
                  </a:lnTo>
                  <a:lnTo>
                    <a:pt x="1062" y="21153"/>
                  </a:lnTo>
                  <a:lnTo>
                    <a:pt x="1062" y="21932"/>
                  </a:lnTo>
                  <a:lnTo>
                    <a:pt x="3750" y="20729"/>
                  </a:lnTo>
                  <a:lnTo>
                    <a:pt x="3963" y="20800"/>
                  </a:lnTo>
                  <a:lnTo>
                    <a:pt x="4316" y="21012"/>
                  </a:lnTo>
                  <a:lnTo>
                    <a:pt x="4387" y="21083"/>
                  </a:lnTo>
                  <a:lnTo>
                    <a:pt x="4387" y="21224"/>
                  </a:lnTo>
                  <a:lnTo>
                    <a:pt x="4387" y="21366"/>
                  </a:lnTo>
                  <a:lnTo>
                    <a:pt x="4246" y="21507"/>
                  </a:lnTo>
                  <a:lnTo>
                    <a:pt x="4741" y="21790"/>
                  </a:lnTo>
                  <a:lnTo>
                    <a:pt x="4882" y="21507"/>
                  </a:lnTo>
                  <a:lnTo>
                    <a:pt x="4953" y="21153"/>
                  </a:lnTo>
                  <a:lnTo>
                    <a:pt x="4953" y="20941"/>
                  </a:lnTo>
                  <a:lnTo>
                    <a:pt x="4812" y="20729"/>
                  </a:lnTo>
                  <a:lnTo>
                    <a:pt x="4741" y="20587"/>
                  </a:lnTo>
                  <a:lnTo>
                    <a:pt x="4529" y="20446"/>
                  </a:lnTo>
                  <a:lnTo>
                    <a:pt x="4175" y="20234"/>
                  </a:lnTo>
                  <a:lnTo>
                    <a:pt x="3750" y="20092"/>
                  </a:lnTo>
                  <a:lnTo>
                    <a:pt x="1062" y="18960"/>
                  </a:lnTo>
                  <a:close/>
                  <a:moveTo>
                    <a:pt x="2972" y="22144"/>
                  </a:moveTo>
                  <a:lnTo>
                    <a:pt x="2689" y="22215"/>
                  </a:lnTo>
                  <a:lnTo>
                    <a:pt x="2406" y="22427"/>
                  </a:lnTo>
                  <a:lnTo>
                    <a:pt x="2265" y="22710"/>
                  </a:lnTo>
                  <a:lnTo>
                    <a:pt x="2123" y="23063"/>
                  </a:lnTo>
                  <a:lnTo>
                    <a:pt x="1982" y="23559"/>
                  </a:lnTo>
                  <a:lnTo>
                    <a:pt x="1911" y="23629"/>
                  </a:lnTo>
                  <a:lnTo>
                    <a:pt x="1770" y="23700"/>
                  </a:lnTo>
                  <a:lnTo>
                    <a:pt x="1699" y="23700"/>
                  </a:lnTo>
                  <a:lnTo>
                    <a:pt x="1628" y="23629"/>
                  </a:lnTo>
                  <a:lnTo>
                    <a:pt x="1557" y="23488"/>
                  </a:lnTo>
                  <a:lnTo>
                    <a:pt x="1557" y="23276"/>
                  </a:lnTo>
                  <a:lnTo>
                    <a:pt x="1628" y="22851"/>
                  </a:lnTo>
                  <a:lnTo>
                    <a:pt x="1770" y="22568"/>
                  </a:lnTo>
                  <a:lnTo>
                    <a:pt x="1274" y="22215"/>
                  </a:lnTo>
                  <a:lnTo>
                    <a:pt x="1204" y="22427"/>
                  </a:lnTo>
                  <a:lnTo>
                    <a:pt x="1062" y="22639"/>
                  </a:lnTo>
                  <a:lnTo>
                    <a:pt x="991" y="22922"/>
                  </a:lnTo>
                  <a:lnTo>
                    <a:pt x="991" y="23276"/>
                  </a:lnTo>
                  <a:lnTo>
                    <a:pt x="1062" y="23559"/>
                  </a:lnTo>
                  <a:lnTo>
                    <a:pt x="1133" y="23771"/>
                  </a:lnTo>
                  <a:lnTo>
                    <a:pt x="1204" y="24054"/>
                  </a:lnTo>
                  <a:lnTo>
                    <a:pt x="1416" y="24195"/>
                  </a:lnTo>
                  <a:lnTo>
                    <a:pt x="1557" y="24337"/>
                  </a:lnTo>
                  <a:lnTo>
                    <a:pt x="2053" y="24337"/>
                  </a:lnTo>
                  <a:lnTo>
                    <a:pt x="2265" y="24195"/>
                  </a:lnTo>
                  <a:lnTo>
                    <a:pt x="2406" y="24054"/>
                  </a:lnTo>
                  <a:lnTo>
                    <a:pt x="2548" y="23912"/>
                  </a:lnTo>
                  <a:lnTo>
                    <a:pt x="2619" y="23488"/>
                  </a:lnTo>
                  <a:lnTo>
                    <a:pt x="2760" y="23063"/>
                  </a:lnTo>
                  <a:lnTo>
                    <a:pt x="2901" y="22922"/>
                  </a:lnTo>
                  <a:lnTo>
                    <a:pt x="3043" y="22851"/>
                  </a:lnTo>
                  <a:lnTo>
                    <a:pt x="3114" y="22851"/>
                  </a:lnTo>
                  <a:lnTo>
                    <a:pt x="3255" y="22993"/>
                  </a:lnTo>
                  <a:lnTo>
                    <a:pt x="3255" y="23346"/>
                  </a:lnTo>
                  <a:lnTo>
                    <a:pt x="3255" y="23559"/>
                  </a:lnTo>
                  <a:lnTo>
                    <a:pt x="3184" y="23771"/>
                  </a:lnTo>
                  <a:lnTo>
                    <a:pt x="2972" y="24054"/>
                  </a:lnTo>
                  <a:lnTo>
                    <a:pt x="3397" y="24478"/>
                  </a:lnTo>
                  <a:lnTo>
                    <a:pt x="3609" y="24266"/>
                  </a:lnTo>
                  <a:lnTo>
                    <a:pt x="3750" y="23983"/>
                  </a:lnTo>
                  <a:lnTo>
                    <a:pt x="3821" y="23700"/>
                  </a:lnTo>
                  <a:lnTo>
                    <a:pt x="3821" y="23346"/>
                  </a:lnTo>
                  <a:lnTo>
                    <a:pt x="3821" y="22993"/>
                  </a:lnTo>
                  <a:lnTo>
                    <a:pt x="3750" y="22781"/>
                  </a:lnTo>
                  <a:lnTo>
                    <a:pt x="3609" y="22498"/>
                  </a:lnTo>
                  <a:lnTo>
                    <a:pt x="3467" y="22356"/>
                  </a:lnTo>
                  <a:lnTo>
                    <a:pt x="3255" y="22215"/>
                  </a:lnTo>
                  <a:lnTo>
                    <a:pt x="2972" y="22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977475" y="2859250"/>
              <a:ext cx="95550" cy="999325"/>
            </a:xfrm>
            <a:custGeom>
              <a:rect b="b" l="l" r="r" t="t"/>
              <a:pathLst>
                <a:path extrusionOk="0" h="39973" w="3822">
                  <a:moveTo>
                    <a:pt x="2123" y="708"/>
                  </a:moveTo>
                  <a:lnTo>
                    <a:pt x="2123" y="1982"/>
                  </a:lnTo>
                  <a:lnTo>
                    <a:pt x="1911" y="1911"/>
                  </a:lnTo>
                  <a:lnTo>
                    <a:pt x="1628" y="1699"/>
                  </a:lnTo>
                  <a:lnTo>
                    <a:pt x="1557" y="1557"/>
                  </a:lnTo>
                  <a:lnTo>
                    <a:pt x="1557" y="1345"/>
                  </a:lnTo>
                  <a:lnTo>
                    <a:pt x="1557" y="1133"/>
                  </a:lnTo>
                  <a:lnTo>
                    <a:pt x="1628" y="991"/>
                  </a:lnTo>
                  <a:lnTo>
                    <a:pt x="1911" y="779"/>
                  </a:lnTo>
                  <a:lnTo>
                    <a:pt x="2123" y="708"/>
                  </a:lnTo>
                  <a:close/>
                  <a:moveTo>
                    <a:pt x="2548" y="1"/>
                  </a:moveTo>
                  <a:lnTo>
                    <a:pt x="1982" y="71"/>
                  </a:lnTo>
                  <a:lnTo>
                    <a:pt x="1699" y="213"/>
                  </a:lnTo>
                  <a:lnTo>
                    <a:pt x="1487" y="284"/>
                  </a:lnTo>
                  <a:lnTo>
                    <a:pt x="1274" y="496"/>
                  </a:lnTo>
                  <a:lnTo>
                    <a:pt x="1133" y="708"/>
                  </a:lnTo>
                  <a:lnTo>
                    <a:pt x="1062" y="991"/>
                  </a:lnTo>
                  <a:lnTo>
                    <a:pt x="991" y="1345"/>
                  </a:lnTo>
                  <a:lnTo>
                    <a:pt x="1062" y="1699"/>
                  </a:lnTo>
                  <a:lnTo>
                    <a:pt x="1204" y="2052"/>
                  </a:lnTo>
                  <a:lnTo>
                    <a:pt x="1416" y="2335"/>
                  </a:lnTo>
                  <a:lnTo>
                    <a:pt x="1699" y="2477"/>
                  </a:lnTo>
                  <a:lnTo>
                    <a:pt x="2053" y="2618"/>
                  </a:lnTo>
                  <a:lnTo>
                    <a:pt x="2406" y="2689"/>
                  </a:lnTo>
                  <a:lnTo>
                    <a:pt x="2760" y="2618"/>
                  </a:lnTo>
                  <a:lnTo>
                    <a:pt x="3114" y="2477"/>
                  </a:lnTo>
                  <a:lnTo>
                    <a:pt x="3467" y="2265"/>
                  </a:lnTo>
                  <a:lnTo>
                    <a:pt x="3680" y="1982"/>
                  </a:lnTo>
                  <a:lnTo>
                    <a:pt x="3821" y="1699"/>
                  </a:lnTo>
                  <a:lnTo>
                    <a:pt x="3821" y="1274"/>
                  </a:lnTo>
                  <a:lnTo>
                    <a:pt x="3750" y="708"/>
                  </a:lnTo>
                  <a:lnTo>
                    <a:pt x="3609" y="354"/>
                  </a:lnTo>
                  <a:lnTo>
                    <a:pt x="3467" y="142"/>
                  </a:lnTo>
                  <a:lnTo>
                    <a:pt x="3397" y="71"/>
                  </a:lnTo>
                  <a:lnTo>
                    <a:pt x="2972" y="425"/>
                  </a:lnTo>
                  <a:lnTo>
                    <a:pt x="3043" y="567"/>
                  </a:lnTo>
                  <a:lnTo>
                    <a:pt x="3184" y="850"/>
                  </a:lnTo>
                  <a:lnTo>
                    <a:pt x="3255" y="1274"/>
                  </a:lnTo>
                  <a:lnTo>
                    <a:pt x="3184" y="1628"/>
                  </a:lnTo>
                  <a:lnTo>
                    <a:pt x="2972" y="1911"/>
                  </a:lnTo>
                  <a:lnTo>
                    <a:pt x="2831" y="1982"/>
                  </a:lnTo>
                  <a:lnTo>
                    <a:pt x="2619" y="1982"/>
                  </a:lnTo>
                  <a:lnTo>
                    <a:pt x="2619" y="1"/>
                  </a:lnTo>
                  <a:close/>
                  <a:moveTo>
                    <a:pt x="3538" y="2901"/>
                  </a:moveTo>
                  <a:lnTo>
                    <a:pt x="3114" y="3184"/>
                  </a:lnTo>
                  <a:lnTo>
                    <a:pt x="3255" y="3397"/>
                  </a:lnTo>
                  <a:lnTo>
                    <a:pt x="3255" y="3609"/>
                  </a:lnTo>
                  <a:lnTo>
                    <a:pt x="3255" y="3750"/>
                  </a:lnTo>
                  <a:lnTo>
                    <a:pt x="3184" y="3892"/>
                  </a:lnTo>
                  <a:lnTo>
                    <a:pt x="2972" y="3892"/>
                  </a:lnTo>
                  <a:lnTo>
                    <a:pt x="2831" y="3963"/>
                  </a:lnTo>
                  <a:lnTo>
                    <a:pt x="1628" y="3963"/>
                  </a:lnTo>
                  <a:lnTo>
                    <a:pt x="1628" y="3255"/>
                  </a:lnTo>
                  <a:lnTo>
                    <a:pt x="1062" y="3255"/>
                  </a:lnTo>
                  <a:lnTo>
                    <a:pt x="1062" y="3963"/>
                  </a:lnTo>
                  <a:lnTo>
                    <a:pt x="213" y="3963"/>
                  </a:lnTo>
                  <a:lnTo>
                    <a:pt x="213" y="4599"/>
                  </a:lnTo>
                  <a:lnTo>
                    <a:pt x="1062" y="4599"/>
                  </a:lnTo>
                  <a:lnTo>
                    <a:pt x="1062" y="5094"/>
                  </a:lnTo>
                  <a:lnTo>
                    <a:pt x="1628" y="5094"/>
                  </a:lnTo>
                  <a:lnTo>
                    <a:pt x="1628" y="4599"/>
                  </a:lnTo>
                  <a:lnTo>
                    <a:pt x="2831" y="4599"/>
                  </a:lnTo>
                  <a:lnTo>
                    <a:pt x="3255" y="4529"/>
                  </a:lnTo>
                  <a:lnTo>
                    <a:pt x="3538" y="4387"/>
                  </a:lnTo>
                  <a:lnTo>
                    <a:pt x="3680" y="4316"/>
                  </a:lnTo>
                  <a:lnTo>
                    <a:pt x="3750" y="4104"/>
                  </a:lnTo>
                  <a:lnTo>
                    <a:pt x="3821" y="3750"/>
                  </a:lnTo>
                  <a:lnTo>
                    <a:pt x="3750" y="3326"/>
                  </a:lnTo>
                  <a:lnTo>
                    <a:pt x="3538" y="2901"/>
                  </a:lnTo>
                  <a:close/>
                  <a:moveTo>
                    <a:pt x="1062" y="5590"/>
                  </a:moveTo>
                  <a:lnTo>
                    <a:pt x="1062" y="6297"/>
                  </a:lnTo>
                  <a:lnTo>
                    <a:pt x="2831" y="6297"/>
                  </a:lnTo>
                  <a:lnTo>
                    <a:pt x="3043" y="6439"/>
                  </a:lnTo>
                  <a:lnTo>
                    <a:pt x="3184" y="6651"/>
                  </a:lnTo>
                  <a:lnTo>
                    <a:pt x="3255" y="6934"/>
                  </a:lnTo>
                  <a:lnTo>
                    <a:pt x="3184" y="7075"/>
                  </a:lnTo>
                  <a:lnTo>
                    <a:pt x="3114" y="7288"/>
                  </a:lnTo>
                  <a:lnTo>
                    <a:pt x="2901" y="7358"/>
                  </a:lnTo>
                  <a:lnTo>
                    <a:pt x="2689" y="7429"/>
                  </a:lnTo>
                  <a:lnTo>
                    <a:pt x="1062" y="7429"/>
                  </a:lnTo>
                  <a:lnTo>
                    <a:pt x="1062" y="8066"/>
                  </a:lnTo>
                  <a:lnTo>
                    <a:pt x="2689" y="8066"/>
                  </a:lnTo>
                  <a:lnTo>
                    <a:pt x="3184" y="7995"/>
                  </a:lnTo>
                  <a:lnTo>
                    <a:pt x="3538" y="7783"/>
                  </a:lnTo>
                  <a:lnTo>
                    <a:pt x="3609" y="7641"/>
                  </a:lnTo>
                  <a:lnTo>
                    <a:pt x="3750" y="7500"/>
                  </a:lnTo>
                  <a:lnTo>
                    <a:pt x="3821" y="7075"/>
                  </a:lnTo>
                  <a:lnTo>
                    <a:pt x="3750" y="6792"/>
                  </a:lnTo>
                  <a:lnTo>
                    <a:pt x="3680" y="6580"/>
                  </a:lnTo>
                  <a:lnTo>
                    <a:pt x="3467" y="6226"/>
                  </a:lnTo>
                  <a:lnTo>
                    <a:pt x="3750" y="6226"/>
                  </a:lnTo>
                  <a:lnTo>
                    <a:pt x="3750" y="5590"/>
                  </a:lnTo>
                  <a:close/>
                  <a:moveTo>
                    <a:pt x="2406" y="9410"/>
                  </a:moveTo>
                  <a:lnTo>
                    <a:pt x="2831" y="9481"/>
                  </a:lnTo>
                  <a:lnTo>
                    <a:pt x="2972" y="9551"/>
                  </a:lnTo>
                  <a:lnTo>
                    <a:pt x="3114" y="9693"/>
                  </a:lnTo>
                  <a:lnTo>
                    <a:pt x="3255" y="9905"/>
                  </a:lnTo>
                  <a:lnTo>
                    <a:pt x="3255" y="10117"/>
                  </a:lnTo>
                  <a:lnTo>
                    <a:pt x="3255" y="10400"/>
                  </a:lnTo>
                  <a:lnTo>
                    <a:pt x="3114" y="10542"/>
                  </a:lnTo>
                  <a:lnTo>
                    <a:pt x="2972" y="10683"/>
                  </a:lnTo>
                  <a:lnTo>
                    <a:pt x="2831" y="10825"/>
                  </a:lnTo>
                  <a:lnTo>
                    <a:pt x="2406" y="10896"/>
                  </a:lnTo>
                  <a:lnTo>
                    <a:pt x="2053" y="10825"/>
                  </a:lnTo>
                  <a:lnTo>
                    <a:pt x="1840" y="10683"/>
                  </a:lnTo>
                  <a:lnTo>
                    <a:pt x="1699" y="10542"/>
                  </a:lnTo>
                  <a:lnTo>
                    <a:pt x="1628" y="10400"/>
                  </a:lnTo>
                  <a:lnTo>
                    <a:pt x="1557" y="10117"/>
                  </a:lnTo>
                  <a:lnTo>
                    <a:pt x="1628" y="9905"/>
                  </a:lnTo>
                  <a:lnTo>
                    <a:pt x="1699" y="9693"/>
                  </a:lnTo>
                  <a:lnTo>
                    <a:pt x="1840" y="9551"/>
                  </a:lnTo>
                  <a:lnTo>
                    <a:pt x="2053" y="9481"/>
                  </a:lnTo>
                  <a:lnTo>
                    <a:pt x="2406" y="9410"/>
                  </a:lnTo>
                  <a:close/>
                  <a:moveTo>
                    <a:pt x="2406" y="8703"/>
                  </a:moveTo>
                  <a:lnTo>
                    <a:pt x="2053" y="8773"/>
                  </a:lnTo>
                  <a:lnTo>
                    <a:pt x="1699" y="8915"/>
                  </a:lnTo>
                  <a:lnTo>
                    <a:pt x="1416" y="9127"/>
                  </a:lnTo>
                  <a:lnTo>
                    <a:pt x="1204" y="9410"/>
                  </a:lnTo>
                  <a:lnTo>
                    <a:pt x="1062" y="9764"/>
                  </a:lnTo>
                  <a:lnTo>
                    <a:pt x="991" y="10117"/>
                  </a:lnTo>
                  <a:lnTo>
                    <a:pt x="1062" y="10542"/>
                  </a:lnTo>
                  <a:lnTo>
                    <a:pt x="1204" y="10896"/>
                  </a:lnTo>
                  <a:lnTo>
                    <a:pt x="1416" y="11179"/>
                  </a:lnTo>
                  <a:lnTo>
                    <a:pt x="1699" y="11391"/>
                  </a:lnTo>
                  <a:lnTo>
                    <a:pt x="2053" y="11532"/>
                  </a:lnTo>
                  <a:lnTo>
                    <a:pt x="2760" y="11532"/>
                  </a:lnTo>
                  <a:lnTo>
                    <a:pt x="3114" y="11391"/>
                  </a:lnTo>
                  <a:lnTo>
                    <a:pt x="3397" y="11179"/>
                  </a:lnTo>
                  <a:lnTo>
                    <a:pt x="3680" y="10896"/>
                  </a:lnTo>
                  <a:lnTo>
                    <a:pt x="3821" y="10542"/>
                  </a:lnTo>
                  <a:lnTo>
                    <a:pt x="3821" y="10117"/>
                  </a:lnTo>
                  <a:lnTo>
                    <a:pt x="3821" y="9764"/>
                  </a:lnTo>
                  <a:lnTo>
                    <a:pt x="3680" y="9410"/>
                  </a:lnTo>
                  <a:lnTo>
                    <a:pt x="3397" y="9127"/>
                  </a:lnTo>
                  <a:lnTo>
                    <a:pt x="3114" y="8915"/>
                  </a:lnTo>
                  <a:lnTo>
                    <a:pt x="2760" y="8773"/>
                  </a:lnTo>
                  <a:lnTo>
                    <a:pt x="2406" y="8703"/>
                  </a:lnTo>
                  <a:close/>
                  <a:moveTo>
                    <a:pt x="1133" y="12735"/>
                  </a:moveTo>
                  <a:lnTo>
                    <a:pt x="1345" y="12806"/>
                  </a:lnTo>
                  <a:lnTo>
                    <a:pt x="1487" y="12877"/>
                  </a:lnTo>
                  <a:lnTo>
                    <a:pt x="1628" y="13089"/>
                  </a:lnTo>
                  <a:lnTo>
                    <a:pt x="1699" y="13301"/>
                  </a:lnTo>
                  <a:lnTo>
                    <a:pt x="1699" y="13867"/>
                  </a:lnTo>
                  <a:lnTo>
                    <a:pt x="567" y="13867"/>
                  </a:lnTo>
                  <a:lnTo>
                    <a:pt x="567" y="13301"/>
                  </a:lnTo>
                  <a:lnTo>
                    <a:pt x="638" y="13089"/>
                  </a:lnTo>
                  <a:lnTo>
                    <a:pt x="708" y="12877"/>
                  </a:lnTo>
                  <a:lnTo>
                    <a:pt x="921" y="12806"/>
                  </a:lnTo>
                  <a:lnTo>
                    <a:pt x="1133" y="12735"/>
                  </a:lnTo>
                  <a:close/>
                  <a:moveTo>
                    <a:pt x="3750" y="11815"/>
                  </a:moveTo>
                  <a:lnTo>
                    <a:pt x="2194" y="12664"/>
                  </a:lnTo>
                  <a:lnTo>
                    <a:pt x="1982" y="12381"/>
                  </a:lnTo>
                  <a:lnTo>
                    <a:pt x="1770" y="12169"/>
                  </a:lnTo>
                  <a:lnTo>
                    <a:pt x="1416" y="12028"/>
                  </a:lnTo>
                  <a:lnTo>
                    <a:pt x="1133" y="12028"/>
                  </a:lnTo>
                  <a:lnTo>
                    <a:pt x="708" y="12098"/>
                  </a:lnTo>
                  <a:lnTo>
                    <a:pt x="567" y="12169"/>
                  </a:lnTo>
                  <a:lnTo>
                    <a:pt x="355" y="12311"/>
                  </a:lnTo>
                  <a:lnTo>
                    <a:pt x="213" y="12523"/>
                  </a:lnTo>
                  <a:lnTo>
                    <a:pt x="72" y="12735"/>
                  </a:lnTo>
                  <a:lnTo>
                    <a:pt x="1" y="13018"/>
                  </a:lnTo>
                  <a:lnTo>
                    <a:pt x="1" y="13301"/>
                  </a:lnTo>
                  <a:lnTo>
                    <a:pt x="1" y="14574"/>
                  </a:lnTo>
                  <a:lnTo>
                    <a:pt x="3750" y="14574"/>
                  </a:lnTo>
                  <a:lnTo>
                    <a:pt x="3750" y="13867"/>
                  </a:lnTo>
                  <a:lnTo>
                    <a:pt x="2265" y="13867"/>
                  </a:lnTo>
                  <a:lnTo>
                    <a:pt x="2265" y="13372"/>
                  </a:lnTo>
                  <a:lnTo>
                    <a:pt x="3750" y="12594"/>
                  </a:lnTo>
                  <a:lnTo>
                    <a:pt x="3750" y="11815"/>
                  </a:lnTo>
                  <a:close/>
                  <a:moveTo>
                    <a:pt x="2548" y="17192"/>
                  </a:moveTo>
                  <a:lnTo>
                    <a:pt x="2901" y="17263"/>
                  </a:lnTo>
                  <a:lnTo>
                    <a:pt x="3043" y="17334"/>
                  </a:lnTo>
                  <a:lnTo>
                    <a:pt x="3184" y="17475"/>
                  </a:lnTo>
                  <a:lnTo>
                    <a:pt x="3255" y="17617"/>
                  </a:lnTo>
                  <a:lnTo>
                    <a:pt x="3255" y="17829"/>
                  </a:lnTo>
                  <a:lnTo>
                    <a:pt x="3184" y="18112"/>
                  </a:lnTo>
                  <a:lnTo>
                    <a:pt x="3043" y="18324"/>
                  </a:lnTo>
                  <a:lnTo>
                    <a:pt x="2760" y="18465"/>
                  </a:lnTo>
                  <a:lnTo>
                    <a:pt x="2123" y="18465"/>
                  </a:lnTo>
                  <a:lnTo>
                    <a:pt x="1911" y="18324"/>
                  </a:lnTo>
                  <a:lnTo>
                    <a:pt x="1699" y="18112"/>
                  </a:lnTo>
                  <a:lnTo>
                    <a:pt x="1628" y="17900"/>
                  </a:lnTo>
                  <a:lnTo>
                    <a:pt x="1628" y="17758"/>
                  </a:lnTo>
                  <a:lnTo>
                    <a:pt x="1628" y="17404"/>
                  </a:lnTo>
                  <a:lnTo>
                    <a:pt x="1770" y="17192"/>
                  </a:lnTo>
                  <a:close/>
                  <a:moveTo>
                    <a:pt x="1" y="16555"/>
                  </a:moveTo>
                  <a:lnTo>
                    <a:pt x="1" y="17192"/>
                  </a:lnTo>
                  <a:lnTo>
                    <a:pt x="1133" y="17192"/>
                  </a:lnTo>
                  <a:lnTo>
                    <a:pt x="1062" y="17404"/>
                  </a:lnTo>
                  <a:lnTo>
                    <a:pt x="1062" y="17546"/>
                  </a:lnTo>
                  <a:lnTo>
                    <a:pt x="1062" y="17829"/>
                  </a:lnTo>
                  <a:lnTo>
                    <a:pt x="1062" y="18112"/>
                  </a:lnTo>
                  <a:lnTo>
                    <a:pt x="1274" y="18536"/>
                  </a:lnTo>
                  <a:lnTo>
                    <a:pt x="1557" y="18819"/>
                  </a:lnTo>
                  <a:lnTo>
                    <a:pt x="1911" y="19102"/>
                  </a:lnTo>
                  <a:lnTo>
                    <a:pt x="2194" y="19173"/>
                  </a:lnTo>
                  <a:lnTo>
                    <a:pt x="2477" y="19173"/>
                  </a:lnTo>
                  <a:lnTo>
                    <a:pt x="2901" y="19102"/>
                  </a:lnTo>
                  <a:lnTo>
                    <a:pt x="3184" y="18961"/>
                  </a:lnTo>
                  <a:lnTo>
                    <a:pt x="3467" y="18819"/>
                  </a:lnTo>
                  <a:lnTo>
                    <a:pt x="3680" y="18536"/>
                  </a:lnTo>
                  <a:lnTo>
                    <a:pt x="3821" y="18253"/>
                  </a:lnTo>
                  <a:lnTo>
                    <a:pt x="3821" y="17970"/>
                  </a:lnTo>
                  <a:lnTo>
                    <a:pt x="3821" y="17758"/>
                  </a:lnTo>
                  <a:lnTo>
                    <a:pt x="3750" y="17475"/>
                  </a:lnTo>
                  <a:lnTo>
                    <a:pt x="3467" y="17192"/>
                  </a:lnTo>
                  <a:lnTo>
                    <a:pt x="3750" y="17192"/>
                  </a:lnTo>
                  <a:lnTo>
                    <a:pt x="3750" y="16555"/>
                  </a:lnTo>
                  <a:close/>
                  <a:moveTo>
                    <a:pt x="2123" y="19810"/>
                  </a:moveTo>
                  <a:lnTo>
                    <a:pt x="1699" y="19880"/>
                  </a:lnTo>
                  <a:lnTo>
                    <a:pt x="1345" y="20093"/>
                  </a:lnTo>
                  <a:lnTo>
                    <a:pt x="1204" y="20234"/>
                  </a:lnTo>
                  <a:lnTo>
                    <a:pt x="1133" y="20376"/>
                  </a:lnTo>
                  <a:lnTo>
                    <a:pt x="1062" y="20800"/>
                  </a:lnTo>
                  <a:lnTo>
                    <a:pt x="1062" y="21083"/>
                  </a:lnTo>
                  <a:lnTo>
                    <a:pt x="1133" y="21295"/>
                  </a:lnTo>
                  <a:lnTo>
                    <a:pt x="1416" y="21649"/>
                  </a:lnTo>
                  <a:lnTo>
                    <a:pt x="1062" y="21649"/>
                  </a:lnTo>
                  <a:lnTo>
                    <a:pt x="1062" y="22286"/>
                  </a:lnTo>
                  <a:lnTo>
                    <a:pt x="3750" y="22286"/>
                  </a:lnTo>
                  <a:lnTo>
                    <a:pt x="3750" y="21578"/>
                  </a:lnTo>
                  <a:lnTo>
                    <a:pt x="2053" y="21578"/>
                  </a:lnTo>
                  <a:lnTo>
                    <a:pt x="1840" y="21437"/>
                  </a:lnTo>
                  <a:lnTo>
                    <a:pt x="1628" y="21225"/>
                  </a:lnTo>
                  <a:lnTo>
                    <a:pt x="1628" y="20942"/>
                  </a:lnTo>
                  <a:lnTo>
                    <a:pt x="1628" y="20729"/>
                  </a:lnTo>
                  <a:lnTo>
                    <a:pt x="1770" y="20588"/>
                  </a:lnTo>
                  <a:lnTo>
                    <a:pt x="1911" y="20517"/>
                  </a:lnTo>
                  <a:lnTo>
                    <a:pt x="2123" y="20446"/>
                  </a:lnTo>
                  <a:lnTo>
                    <a:pt x="3750" y="20446"/>
                  </a:lnTo>
                  <a:lnTo>
                    <a:pt x="3750" y="19810"/>
                  </a:lnTo>
                  <a:close/>
                  <a:moveTo>
                    <a:pt x="2972" y="23701"/>
                  </a:moveTo>
                  <a:lnTo>
                    <a:pt x="3043" y="23771"/>
                  </a:lnTo>
                  <a:lnTo>
                    <a:pt x="3255" y="23984"/>
                  </a:lnTo>
                  <a:lnTo>
                    <a:pt x="3326" y="24267"/>
                  </a:lnTo>
                  <a:lnTo>
                    <a:pt x="3255" y="24479"/>
                  </a:lnTo>
                  <a:lnTo>
                    <a:pt x="3184" y="24620"/>
                  </a:lnTo>
                  <a:lnTo>
                    <a:pt x="3114" y="24762"/>
                  </a:lnTo>
                  <a:lnTo>
                    <a:pt x="2760" y="24762"/>
                  </a:lnTo>
                  <a:lnTo>
                    <a:pt x="2689" y="24620"/>
                  </a:lnTo>
                  <a:lnTo>
                    <a:pt x="2548" y="24479"/>
                  </a:lnTo>
                  <a:lnTo>
                    <a:pt x="2548" y="24196"/>
                  </a:lnTo>
                  <a:lnTo>
                    <a:pt x="2548" y="23984"/>
                  </a:lnTo>
                  <a:lnTo>
                    <a:pt x="2548" y="23701"/>
                  </a:lnTo>
                  <a:close/>
                  <a:moveTo>
                    <a:pt x="1982" y="23064"/>
                  </a:moveTo>
                  <a:lnTo>
                    <a:pt x="1557" y="23135"/>
                  </a:lnTo>
                  <a:lnTo>
                    <a:pt x="1416" y="23205"/>
                  </a:lnTo>
                  <a:lnTo>
                    <a:pt x="1274" y="23347"/>
                  </a:lnTo>
                  <a:lnTo>
                    <a:pt x="1062" y="23701"/>
                  </a:lnTo>
                  <a:lnTo>
                    <a:pt x="991" y="24125"/>
                  </a:lnTo>
                  <a:lnTo>
                    <a:pt x="1062" y="24691"/>
                  </a:lnTo>
                  <a:lnTo>
                    <a:pt x="1204" y="25045"/>
                  </a:lnTo>
                  <a:lnTo>
                    <a:pt x="1345" y="25328"/>
                  </a:lnTo>
                  <a:lnTo>
                    <a:pt x="1770" y="24974"/>
                  </a:lnTo>
                  <a:lnTo>
                    <a:pt x="1628" y="24691"/>
                  </a:lnTo>
                  <a:lnTo>
                    <a:pt x="1557" y="24479"/>
                  </a:lnTo>
                  <a:lnTo>
                    <a:pt x="1557" y="24267"/>
                  </a:lnTo>
                  <a:lnTo>
                    <a:pt x="1557" y="23984"/>
                  </a:lnTo>
                  <a:lnTo>
                    <a:pt x="1699" y="23842"/>
                  </a:lnTo>
                  <a:lnTo>
                    <a:pt x="1840" y="23701"/>
                  </a:lnTo>
                  <a:lnTo>
                    <a:pt x="2053" y="23701"/>
                  </a:lnTo>
                  <a:lnTo>
                    <a:pt x="2053" y="23984"/>
                  </a:lnTo>
                  <a:lnTo>
                    <a:pt x="2053" y="24267"/>
                  </a:lnTo>
                  <a:lnTo>
                    <a:pt x="2053" y="24691"/>
                  </a:lnTo>
                  <a:lnTo>
                    <a:pt x="2265" y="25116"/>
                  </a:lnTo>
                  <a:lnTo>
                    <a:pt x="2406" y="25257"/>
                  </a:lnTo>
                  <a:lnTo>
                    <a:pt x="2548" y="25328"/>
                  </a:lnTo>
                  <a:lnTo>
                    <a:pt x="2760" y="25399"/>
                  </a:lnTo>
                  <a:lnTo>
                    <a:pt x="3255" y="25399"/>
                  </a:lnTo>
                  <a:lnTo>
                    <a:pt x="3467" y="25257"/>
                  </a:lnTo>
                  <a:lnTo>
                    <a:pt x="3609" y="25116"/>
                  </a:lnTo>
                  <a:lnTo>
                    <a:pt x="3750" y="24903"/>
                  </a:lnTo>
                  <a:lnTo>
                    <a:pt x="3821" y="24691"/>
                  </a:lnTo>
                  <a:lnTo>
                    <a:pt x="3821" y="24479"/>
                  </a:lnTo>
                  <a:lnTo>
                    <a:pt x="3821" y="24267"/>
                  </a:lnTo>
                  <a:lnTo>
                    <a:pt x="3750" y="23984"/>
                  </a:lnTo>
                  <a:lnTo>
                    <a:pt x="3609" y="23771"/>
                  </a:lnTo>
                  <a:lnTo>
                    <a:pt x="3467" y="23701"/>
                  </a:lnTo>
                  <a:lnTo>
                    <a:pt x="3750" y="23630"/>
                  </a:lnTo>
                  <a:lnTo>
                    <a:pt x="3750" y="23064"/>
                  </a:lnTo>
                  <a:close/>
                  <a:moveTo>
                    <a:pt x="2123" y="27662"/>
                  </a:moveTo>
                  <a:lnTo>
                    <a:pt x="2123" y="29007"/>
                  </a:lnTo>
                  <a:lnTo>
                    <a:pt x="1911" y="28936"/>
                  </a:lnTo>
                  <a:lnTo>
                    <a:pt x="1628" y="28653"/>
                  </a:lnTo>
                  <a:lnTo>
                    <a:pt x="1557" y="28511"/>
                  </a:lnTo>
                  <a:lnTo>
                    <a:pt x="1557" y="28299"/>
                  </a:lnTo>
                  <a:lnTo>
                    <a:pt x="1557" y="28087"/>
                  </a:lnTo>
                  <a:lnTo>
                    <a:pt x="1628" y="27945"/>
                  </a:lnTo>
                  <a:lnTo>
                    <a:pt x="1911" y="27733"/>
                  </a:lnTo>
                  <a:lnTo>
                    <a:pt x="2123" y="27662"/>
                  </a:lnTo>
                  <a:close/>
                  <a:moveTo>
                    <a:pt x="2548" y="27026"/>
                  </a:moveTo>
                  <a:lnTo>
                    <a:pt x="1982" y="27097"/>
                  </a:lnTo>
                  <a:lnTo>
                    <a:pt x="1699" y="27167"/>
                  </a:lnTo>
                  <a:lnTo>
                    <a:pt x="1487" y="27309"/>
                  </a:lnTo>
                  <a:lnTo>
                    <a:pt x="1274" y="27450"/>
                  </a:lnTo>
                  <a:lnTo>
                    <a:pt x="1133" y="27662"/>
                  </a:lnTo>
                  <a:lnTo>
                    <a:pt x="1062" y="27945"/>
                  </a:lnTo>
                  <a:lnTo>
                    <a:pt x="991" y="28299"/>
                  </a:lnTo>
                  <a:lnTo>
                    <a:pt x="1062" y="28653"/>
                  </a:lnTo>
                  <a:lnTo>
                    <a:pt x="1204" y="29007"/>
                  </a:lnTo>
                  <a:lnTo>
                    <a:pt x="1416" y="29290"/>
                  </a:lnTo>
                  <a:lnTo>
                    <a:pt x="1699" y="29502"/>
                  </a:lnTo>
                  <a:lnTo>
                    <a:pt x="2053" y="29643"/>
                  </a:lnTo>
                  <a:lnTo>
                    <a:pt x="2760" y="29643"/>
                  </a:lnTo>
                  <a:lnTo>
                    <a:pt x="3114" y="29502"/>
                  </a:lnTo>
                  <a:lnTo>
                    <a:pt x="3467" y="29290"/>
                  </a:lnTo>
                  <a:lnTo>
                    <a:pt x="3680" y="29007"/>
                  </a:lnTo>
                  <a:lnTo>
                    <a:pt x="3821" y="28653"/>
                  </a:lnTo>
                  <a:lnTo>
                    <a:pt x="3821" y="28228"/>
                  </a:lnTo>
                  <a:lnTo>
                    <a:pt x="3750" y="27733"/>
                  </a:lnTo>
                  <a:lnTo>
                    <a:pt x="3609" y="27380"/>
                  </a:lnTo>
                  <a:lnTo>
                    <a:pt x="3467" y="27097"/>
                  </a:lnTo>
                  <a:lnTo>
                    <a:pt x="3397" y="27026"/>
                  </a:lnTo>
                  <a:lnTo>
                    <a:pt x="2972" y="27380"/>
                  </a:lnTo>
                  <a:lnTo>
                    <a:pt x="3043" y="27521"/>
                  </a:lnTo>
                  <a:lnTo>
                    <a:pt x="3184" y="27804"/>
                  </a:lnTo>
                  <a:lnTo>
                    <a:pt x="3255" y="28228"/>
                  </a:lnTo>
                  <a:lnTo>
                    <a:pt x="3184" y="28582"/>
                  </a:lnTo>
                  <a:lnTo>
                    <a:pt x="2972" y="28865"/>
                  </a:lnTo>
                  <a:lnTo>
                    <a:pt x="2831" y="28936"/>
                  </a:lnTo>
                  <a:lnTo>
                    <a:pt x="2619" y="29007"/>
                  </a:lnTo>
                  <a:lnTo>
                    <a:pt x="2619" y="27026"/>
                  </a:lnTo>
                  <a:close/>
                  <a:moveTo>
                    <a:pt x="1416" y="29997"/>
                  </a:moveTo>
                  <a:lnTo>
                    <a:pt x="1274" y="30209"/>
                  </a:lnTo>
                  <a:lnTo>
                    <a:pt x="1133" y="30422"/>
                  </a:lnTo>
                  <a:lnTo>
                    <a:pt x="1062" y="30705"/>
                  </a:lnTo>
                  <a:lnTo>
                    <a:pt x="991" y="31058"/>
                  </a:lnTo>
                  <a:lnTo>
                    <a:pt x="1062" y="31412"/>
                  </a:lnTo>
                  <a:lnTo>
                    <a:pt x="1204" y="31766"/>
                  </a:lnTo>
                  <a:lnTo>
                    <a:pt x="1416" y="32049"/>
                  </a:lnTo>
                  <a:lnTo>
                    <a:pt x="1699" y="32261"/>
                  </a:lnTo>
                  <a:lnTo>
                    <a:pt x="2053" y="32402"/>
                  </a:lnTo>
                  <a:lnTo>
                    <a:pt x="2406" y="32473"/>
                  </a:lnTo>
                  <a:lnTo>
                    <a:pt x="2831" y="32402"/>
                  </a:lnTo>
                  <a:lnTo>
                    <a:pt x="3184" y="32332"/>
                  </a:lnTo>
                  <a:lnTo>
                    <a:pt x="3467" y="32119"/>
                  </a:lnTo>
                  <a:lnTo>
                    <a:pt x="3680" y="31837"/>
                  </a:lnTo>
                  <a:lnTo>
                    <a:pt x="3821" y="31483"/>
                  </a:lnTo>
                  <a:lnTo>
                    <a:pt x="3821" y="31058"/>
                  </a:lnTo>
                  <a:lnTo>
                    <a:pt x="3821" y="30705"/>
                  </a:lnTo>
                  <a:lnTo>
                    <a:pt x="3750" y="30422"/>
                  </a:lnTo>
                  <a:lnTo>
                    <a:pt x="3609" y="30209"/>
                  </a:lnTo>
                  <a:lnTo>
                    <a:pt x="3397" y="29997"/>
                  </a:lnTo>
                  <a:lnTo>
                    <a:pt x="2972" y="30422"/>
                  </a:lnTo>
                  <a:lnTo>
                    <a:pt x="3184" y="30705"/>
                  </a:lnTo>
                  <a:lnTo>
                    <a:pt x="3255" y="31058"/>
                  </a:lnTo>
                  <a:lnTo>
                    <a:pt x="3255" y="31271"/>
                  </a:lnTo>
                  <a:lnTo>
                    <a:pt x="3114" y="31483"/>
                  </a:lnTo>
                  <a:lnTo>
                    <a:pt x="2972" y="31624"/>
                  </a:lnTo>
                  <a:lnTo>
                    <a:pt x="2831" y="31695"/>
                  </a:lnTo>
                  <a:lnTo>
                    <a:pt x="2406" y="31766"/>
                  </a:lnTo>
                  <a:lnTo>
                    <a:pt x="2053" y="31695"/>
                  </a:lnTo>
                  <a:lnTo>
                    <a:pt x="1840" y="31624"/>
                  </a:lnTo>
                  <a:lnTo>
                    <a:pt x="1699" y="31483"/>
                  </a:lnTo>
                  <a:lnTo>
                    <a:pt x="1628" y="31271"/>
                  </a:lnTo>
                  <a:lnTo>
                    <a:pt x="1557" y="31058"/>
                  </a:lnTo>
                  <a:lnTo>
                    <a:pt x="1628" y="30705"/>
                  </a:lnTo>
                  <a:lnTo>
                    <a:pt x="1840" y="30422"/>
                  </a:lnTo>
                  <a:lnTo>
                    <a:pt x="1416" y="29997"/>
                  </a:lnTo>
                  <a:close/>
                  <a:moveTo>
                    <a:pt x="2972" y="33747"/>
                  </a:moveTo>
                  <a:lnTo>
                    <a:pt x="3043" y="33817"/>
                  </a:lnTo>
                  <a:lnTo>
                    <a:pt x="3255" y="34100"/>
                  </a:lnTo>
                  <a:lnTo>
                    <a:pt x="3326" y="34383"/>
                  </a:lnTo>
                  <a:lnTo>
                    <a:pt x="3255" y="34596"/>
                  </a:lnTo>
                  <a:lnTo>
                    <a:pt x="3184" y="34737"/>
                  </a:lnTo>
                  <a:lnTo>
                    <a:pt x="3114" y="34808"/>
                  </a:lnTo>
                  <a:lnTo>
                    <a:pt x="2760" y="34808"/>
                  </a:lnTo>
                  <a:lnTo>
                    <a:pt x="2689" y="34737"/>
                  </a:lnTo>
                  <a:lnTo>
                    <a:pt x="2548" y="34525"/>
                  </a:lnTo>
                  <a:lnTo>
                    <a:pt x="2548" y="34242"/>
                  </a:lnTo>
                  <a:lnTo>
                    <a:pt x="2548" y="34030"/>
                  </a:lnTo>
                  <a:lnTo>
                    <a:pt x="2548" y="33747"/>
                  </a:lnTo>
                  <a:close/>
                  <a:moveTo>
                    <a:pt x="1982" y="33110"/>
                  </a:moveTo>
                  <a:lnTo>
                    <a:pt x="1557" y="33181"/>
                  </a:lnTo>
                  <a:lnTo>
                    <a:pt x="1416" y="33251"/>
                  </a:lnTo>
                  <a:lnTo>
                    <a:pt x="1274" y="33393"/>
                  </a:lnTo>
                  <a:lnTo>
                    <a:pt x="1062" y="33747"/>
                  </a:lnTo>
                  <a:lnTo>
                    <a:pt x="991" y="34242"/>
                  </a:lnTo>
                  <a:lnTo>
                    <a:pt x="1062" y="34737"/>
                  </a:lnTo>
                  <a:lnTo>
                    <a:pt x="1204" y="35091"/>
                  </a:lnTo>
                  <a:lnTo>
                    <a:pt x="1345" y="35374"/>
                  </a:lnTo>
                  <a:lnTo>
                    <a:pt x="1770" y="35091"/>
                  </a:lnTo>
                  <a:lnTo>
                    <a:pt x="1628" y="34737"/>
                  </a:lnTo>
                  <a:lnTo>
                    <a:pt x="1557" y="34596"/>
                  </a:lnTo>
                  <a:lnTo>
                    <a:pt x="1557" y="34313"/>
                  </a:lnTo>
                  <a:lnTo>
                    <a:pt x="1557" y="34100"/>
                  </a:lnTo>
                  <a:lnTo>
                    <a:pt x="1699" y="33888"/>
                  </a:lnTo>
                  <a:lnTo>
                    <a:pt x="1840" y="33817"/>
                  </a:lnTo>
                  <a:lnTo>
                    <a:pt x="1982" y="33747"/>
                  </a:lnTo>
                  <a:lnTo>
                    <a:pt x="2053" y="33747"/>
                  </a:lnTo>
                  <a:lnTo>
                    <a:pt x="2053" y="34100"/>
                  </a:lnTo>
                  <a:lnTo>
                    <a:pt x="2053" y="34313"/>
                  </a:lnTo>
                  <a:lnTo>
                    <a:pt x="2053" y="34808"/>
                  </a:lnTo>
                  <a:lnTo>
                    <a:pt x="2265" y="35162"/>
                  </a:lnTo>
                  <a:lnTo>
                    <a:pt x="2406" y="35303"/>
                  </a:lnTo>
                  <a:lnTo>
                    <a:pt x="2548" y="35374"/>
                  </a:lnTo>
                  <a:lnTo>
                    <a:pt x="2760" y="35445"/>
                  </a:lnTo>
                  <a:lnTo>
                    <a:pt x="2972" y="35515"/>
                  </a:lnTo>
                  <a:lnTo>
                    <a:pt x="3255" y="35445"/>
                  </a:lnTo>
                  <a:lnTo>
                    <a:pt x="3467" y="35374"/>
                  </a:lnTo>
                  <a:lnTo>
                    <a:pt x="3609" y="35162"/>
                  </a:lnTo>
                  <a:lnTo>
                    <a:pt x="3750" y="35020"/>
                  </a:lnTo>
                  <a:lnTo>
                    <a:pt x="3821" y="34808"/>
                  </a:lnTo>
                  <a:lnTo>
                    <a:pt x="3821" y="34596"/>
                  </a:lnTo>
                  <a:lnTo>
                    <a:pt x="3821" y="34313"/>
                  </a:lnTo>
                  <a:lnTo>
                    <a:pt x="3750" y="34100"/>
                  </a:lnTo>
                  <a:lnTo>
                    <a:pt x="3609" y="33888"/>
                  </a:lnTo>
                  <a:lnTo>
                    <a:pt x="3467" y="33747"/>
                  </a:lnTo>
                  <a:lnTo>
                    <a:pt x="3750" y="33747"/>
                  </a:lnTo>
                  <a:lnTo>
                    <a:pt x="3750" y="33110"/>
                  </a:lnTo>
                  <a:close/>
                  <a:moveTo>
                    <a:pt x="1" y="36081"/>
                  </a:moveTo>
                  <a:lnTo>
                    <a:pt x="1" y="36718"/>
                  </a:lnTo>
                  <a:lnTo>
                    <a:pt x="3750" y="36718"/>
                  </a:lnTo>
                  <a:lnTo>
                    <a:pt x="3750" y="36081"/>
                  </a:lnTo>
                  <a:close/>
                  <a:moveTo>
                    <a:pt x="1204" y="38133"/>
                  </a:moveTo>
                  <a:lnTo>
                    <a:pt x="1416" y="38204"/>
                  </a:lnTo>
                  <a:lnTo>
                    <a:pt x="1557" y="38345"/>
                  </a:lnTo>
                  <a:lnTo>
                    <a:pt x="1699" y="38487"/>
                  </a:lnTo>
                  <a:lnTo>
                    <a:pt x="1770" y="38770"/>
                  </a:lnTo>
                  <a:lnTo>
                    <a:pt x="1770" y="39265"/>
                  </a:lnTo>
                  <a:lnTo>
                    <a:pt x="567" y="39265"/>
                  </a:lnTo>
                  <a:lnTo>
                    <a:pt x="567" y="38770"/>
                  </a:lnTo>
                  <a:lnTo>
                    <a:pt x="638" y="38487"/>
                  </a:lnTo>
                  <a:lnTo>
                    <a:pt x="779" y="38345"/>
                  </a:lnTo>
                  <a:lnTo>
                    <a:pt x="921" y="38204"/>
                  </a:lnTo>
                  <a:lnTo>
                    <a:pt x="1204" y="38133"/>
                  </a:lnTo>
                  <a:close/>
                  <a:moveTo>
                    <a:pt x="1133" y="37425"/>
                  </a:moveTo>
                  <a:lnTo>
                    <a:pt x="779" y="37496"/>
                  </a:lnTo>
                  <a:lnTo>
                    <a:pt x="567" y="37567"/>
                  </a:lnTo>
                  <a:lnTo>
                    <a:pt x="425" y="37708"/>
                  </a:lnTo>
                  <a:lnTo>
                    <a:pt x="213" y="37850"/>
                  </a:lnTo>
                  <a:lnTo>
                    <a:pt x="72" y="38062"/>
                  </a:lnTo>
                  <a:lnTo>
                    <a:pt x="1" y="38345"/>
                  </a:lnTo>
                  <a:lnTo>
                    <a:pt x="1" y="38770"/>
                  </a:lnTo>
                  <a:lnTo>
                    <a:pt x="1" y="39972"/>
                  </a:lnTo>
                  <a:lnTo>
                    <a:pt x="3750" y="39972"/>
                  </a:lnTo>
                  <a:lnTo>
                    <a:pt x="3750" y="39265"/>
                  </a:lnTo>
                  <a:lnTo>
                    <a:pt x="2336" y="39265"/>
                  </a:lnTo>
                  <a:lnTo>
                    <a:pt x="2336" y="38699"/>
                  </a:lnTo>
                  <a:lnTo>
                    <a:pt x="2265" y="38274"/>
                  </a:lnTo>
                  <a:lnTo>
                    <a:pt x="2053" y="37850"/>
                  </a:lnTo>
                  <a:lnTo>
                    <a:pt x="1911" y="37708"/>
                  </a:lnTo>
                  <a:lnTo>
                    <a:pt x="1699" y="37567"/>
                  </a:lnTo>
                  <a:lnTo>
                    <a:pt x="1416" y="37496"/>
                  </a:lnTo>
                  <a:lnTo>
                    <a:pt x="1133" y="37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935050" y="4780025"/>
              <a:ext cx="300675" cy="696850"/>
            </a:xfrm>
            <a:custGeom>
              <a:rect b="b" l="l" r="r" t="t"/>
              <a:pathLst>
                <a:path extrusionOk="0" h="27874" w="12027">
                  <a:moveTo>
                    <a:pt x="9197" y="0"/>
                  </a:moveTo>
                  <a:lnTo>
                    <a:pt x="8772" y="71"/>
                  </a:lnTo>
                  <a:lnTo>
                    <a:pt x="8419" y="283"/>
                  </a:lnTo>
                  <a:lnTo>
                    <a:pt x="8277" y="425"/>
                  </a:lnTo>
                  <a:lnTo>
                    <a:pt x="8207" y="566"/>
                  </a:lnTo>
                  <a:lnTo>
                    <a:pt x="8136" y="990"/>
                  </a:lnTo>
                  <a:lnTo>
                    <a:pt x="8136" y="1273"/>
                  </a:lnTo>
                  <a:lnTo>
                    <a:pt x="8207" y="1556"/>
                  </a:lnTo>
                  <a:lnTo>
                    <a:pt x="8490" y="1839"/>
                  </a:lnTo>
                  <a:lnTo>
                    <a:pt x="8136" y="1839"/>
                  </a:lnTo>
                  <a:lnTo>
                    <a:pt x="8136" y="2476"/>
                  </a:lnTo>
                  <a:lnTo>
                    <a:pt x="10824" y="2476"/>
                  </a:lnTo>
                  <a:lnTo>
                    <a:pt x="10824" y="1839"/>
                  </a:lnTo>
                  <a:lnTo>
                    <a:pt x="9409" y="1839"/>
                  </a:lnTo>
                  <a:lnTo>
                    <a:pt x="9126" y="1769"/>
                  </a:lnTo>
                  <a:lnTo>
                    <a:pt x="8914" y="1627"/>
                  </a:lnTo>
                  <a:lnTo>
                    <a:pt x="8702" y="1415"/>
                  </a:lnTo>
                  <a:lnTo>
                    <a:pt x="8702" y="1132"/>
                  </a:lnTo>
                  <a:lnTo>
                    <a:pt x="8702" y="990"/>
                  </a:lnTo>
                  <a:lnTo>
                    <a:pt x="8843" y="778"/>
                  </a:lnTo>
                  <a:lnTo>
                    <a:pt x="8985" y="707"/>
                  </a:lnTo>
                  <a:lnTo>
                    <a:pt x="9197" y="637"/>
                  </a:lnTo>
                  <a:lnTo>
                    <a:pt x="10824" y="637"/>
                  </a:lnTo>
                  <a:lnTo>
                    <a:pt x="10824" y="0"/>
                  </a:lnTo>
                  <a:close/>
                  <a:moveTo>
                    <a:pt x="9480" y="3820"/>
                  </a:moveTo>
                  <a:lnTo>
                    <a:pt x="9904" y="3891"/>
                  </a:lnTo>
                  <a:lnTo>
                    <a:pt x="10046" y="3962"/>
                  </a:lnTo>
                  <a:lnTo>
                    <a:pt x="10187" y="4103"/>
                  </a:lnTo>
                  <a:lnTo>
                    <a:pt x="10329" y="4316"/>
                  </a:lnTo>
                  <a:lnTo>
                    <a:pt x="10329" y="4528"/>
                  </a:lnTo>
                  <a:lnTo>
                    <a:pt x="10329" y="4811"/>
                  </a:lnTo>
                  <a:lnTo>
                    <a:pt x="10187" y="4952"/>
                  </a:lnTo>
                  <a:lnTo>
                    <a:pt x="10046" y="5094"/>
                  </a:lnTo>
                  <a:lnTo>
                    <a:pt x="9904" y="5235"/>
                  </a:lnTo>
                  <a:lnTo>
                    <a:pt x="9480" y="5306"/>
                  </a:lnTo>
                  <a:lnTo>
                    <a:pt x="9126" y="5235"/>
                  </a:lnTo>
                  <a:lnTo>
                    <a:pt x="8914" y="5094"/>
                  </a:lnTo>
                  <a:lnTo>
                    <a:pt x="8772" y="4952"/>
                  </a:lnTo>
                  <a:lnTo>
                    <a:pt x="8702" y="4811"/>
                  </a:lnTo>
                  <a:lnTo>
                    <a:pt x="8631" y="4528"/>
                  </a:lnTo>
                  <a:lnTo>
                    <a:pt x="8702" y="4316"/>
                  </a:lnTo>
                  <a:lnTo>
                    <a:pt x="8772" y="4103"/>
                  </a:lnTo>
                  <a:lnTo>
                    <a:pt x="8914" y="3962"/>
                  </a:lnTo>
                  <a:lnTo>
                    <a:pt x="9126" y="3891"/>
                  </a:lnTo>
                  <a:lnTo>
                    <a:pt x="9480" y="3820"/>
                  </a:lnTo>
                  <a:close/>
                  <a:moveTo>
                    <a:pt x="9480" y="3113"/>
                  </a:moveTo>
                  <a:lnTo>
                    <a:pt x="9126" y="3184"/>
                  </a:lnTo>
                  <a:lnTo>
                    <a:pt x="8772" y="3325"/>
                  </a:lnTo>
                  <a:lnTo>
                    <a:pt x="8490" y="3537"/>
                  </a:lnTo>
                  <a:lnTo>
                    <a:pt x="8277" y="3820"/>
                  </a:lnTo>
                  <a:lnTo>
                    <a:pt x="8136" y="4174"/>
                  </a:lnTo>
                  <a:lnTo>
                    <a:pt x="8065" y="4528"/>
                  </a:lnTo>
                  <a:lnTo>
                    <a:pt x="8136" y="4952"/>
                  </a:lnTo>
                  <a:lnTo>
                    <a:pt x="8277" y="5306"/>
                  </a:lnTo>
                  <a:lnTo>
                    <a:pt x="8490" y="5589"/>
                  </a:lnTo>
                  <a:lnTo>
                    <a:pt x="8772" y="5801"/>
                  </a:lnTo>
                  <a:lnTo>
                    <a:pt x="9126" y="5943"/>
                  </a:lnTo>
                  <a:lnTo>
                    <a:pt x="9834" y="5943"/>
                  </a:lnTo>
                  <a:lnTo>
                    <a:pt x="10187" y="5801"/>
                  </a:lnTo>
                  <a:lnTo>
                    <a:pt x="10470" y="5589"/>
                  </a:lnTo>
                  <a:lnTo>
                    <a:pt x="10753" y="5306"/>
                  </a:lnTo>
                  <a:lnTo>
                    <a:pt x="10895" y="4952"/>
                  </a:lnTo>
                  <a:lnTo>
                    <a:pt x="10895" y="4528"/>
                  </a:lnTo>
                  <a:lnTo>
                    <a:pt x="10895" y="4174"/>
                  </a:lnTo>
                  <a:lnTo>
                    <a:pt x="10753" y="3820"/>
                  </a:lnTo>
                  <a:lnTo>
                    <a:pt x="10470" y="3537"/>
                  </a:lnTo>
                  <a:lnTo>
                    <a:pt x="10187" y="3325"/>
                  </a:lnTo>
                  <a:lnTo>
                    <a:pt x="9834" y="3184"/>
                  </a:lnTo>
                  <a:lnTo>
                    <a:pt x="9480" y="3113"/>
                  </a:lnTo>
                  <a:close/>
                  <a:moveTo>
                    <a:pt x="2122" y="1981"/>
                  </a:moveTo>
                  <a:lnTo>
                    <a:pt x="1698" y="2052"/>
                  </a:lnTo>
                  <a:lnTo>
                    <a:pt x="1486" y="2122"/>
                  </a:lnTo>
                  <a:lnTo>
                    <a:pt x="1344" y="2264"/>
                  </a:lnTo>
                  <a:lnTo>
                    <a:pt x="1203" y="2405"/>
                  </a:lnTo>
                  <a:lnTo>
                    <a:pt x="1132" y="2618"/>
                  </a:lnTo>
                  <a:lnTo>
                    <a:pt x="1061" y="3042"/>
                  </a:lnTo>
                  <a:lnTo>
                    <a:pt x="1061" y="3325"/>
                  </a:lnTo>
                  <a:lnTo>
                    <a:pt x="1132" y="3537"/>
                  </a:lnTo>
                  <a:lnTo>
                    <a:pt x="1273" y="3750"/>
                  </a:lnTo>
                  <a:lnTo>
                    <a:pt x="1415" y="3962"/>
                  </a:lnTo>
                  <a:lnTo>
                    <a:pt x="1273" y="4103"/>
                  </a:lnTo>
                  <a:lnTo>
                    <a:pt x="1132" y="4316"/>
                  </a:lnTo>
                  <a:lnTo>
                    <a:pt x="1061" y="4528"/>
                  </a:lnTo>
                  <a:lnTo>
                    <a:pt x="1061" y="4740"/>
                  </a:lnTo>
                  <a:lnTo>
                    <a:pt x="1061" y="5023"/>
                  </a:lnTo>
                  <a:lnTo>
                    <a:pt x="1132" y="5235"/>
                  </a:lnTo>
                  <a:lnTo>
                    <a:pt x="1415" y="5518"/>
                  </a:lnTo>
                  <a:lnTo>
                    <a:pt x="1061" y="5518"/>
                  </a:lnTo>
                  <a:lnTo>
                    <a:pt x="1061" y="6155"/>
                  </a:lnTo>
                  <a:lnTo>
                    <a:pt x="3750" y="6155"/>
                  </a:lnTo>
                  <a:lnTo>
                    <a:pt x="3750" y="5518"/>
                  </a:lnTo>
                  <a:lnTo>
                    <a:pt x="2335" y="5518"/>
                  </a:lnTo>
                  <a:lnTo>
                    <a:pt x="2052" y="5447"/>
                  </a:lnTo>
                  <a:lnTo>
                    <a:pt x="1839" y="5306"/>
                  </a:lnTo>
                  <a:lnTo>
                    <a:pt x="1627" y="5165"/>
                  </a:lnTo>
                  <a:lnTo>
                    <a:pt x="1627" y="4882"/>
                  </a:lnTo>
                  <a:lnTo>
                    <a:pt x="1627" y="4669"/>
                  </a:lnTo>
                  <a:lnTo>
                    <a:pt x="1769" y="4528"/>
                  </a:lnTo>
                  <a:lnTo>
                    <a:pt x="1910" y="4457"/>
                  </a:lnTo>
                  <a:lnTo>
                    <a:pt x="2122" y="4386"/>
                  </a:lnTo>
                  <a:lnTo>
                    <a:pt x="3750" y="4386"/>
                  </a:lnTo>
                  <a:lnTo>
                    <a:pt x="3750" y="3750"/>
                  </a:lnTo>
                  <a:lnTo>
                    <a:pt x="2335" y="3750"/>
                  </a:lnTo>
                  <a:lnTo>
                    <a:pt x="2052" y="3679"/>
                  </a:lnTo>
                  <a:lnTo>
                    <a:pt x="1839" y="3608"/>
                  </a:lnTo>
                  <a:lnTo>
                    <a:pt x="1627" y="3396"/>
                  </a:lnTo>
                  <a:lnTo>
                    <a:pt x="1627" y="3113"/>
                  </a:lnTo>
                  <a:lnTo>
                    <a:pt x="1627" y="2971"/>
                  </a:lnTo>
                  <a:lnTo>
                    <a:pt x="1769" y="2759"/>
                  </a:lnTo>
                  <a:lnTo>
                    <a:pt x="1910" y="2688"/>
                  </a:lnTo>
                  <a:lnTo>
                    <a:pt x="3750" y="2688"/>
                  </a:lnTo>
                  <a:lnTo>
                    <a:pt x="3750" y="1981"/>
                  </a:lnTo>
                  <a:close/>
                  <a:moveTo>
                    <a:pt x="8136" y="6650"/>
                  </a:moveTo>
                  <a:lnTo>
                    <a:pt x="8136" y="7287"/>
                  </a:lnTo>
                  <a:lnTo>
                    <a:pt x="10824" y="7287"/>
                  </a:lnTo>
                  <a:lnTo>
                    <a:pt x="10824" y="6650"/>
                  </a:lnTo>
                  <a:close/>
                  <a:moveTo>
                    <a:pt x="7075" y="6650"/>
                  </a:moveTo>
                  <a:lnTo>
                    <a:pt x="7075" y="7358"/>
                  </a:lnTo>
                  <a:lnTo>
                    <a:pt x="7782" y="7358"/>
                  </a:lnTo>
                  <a:lnTo>
                    <a:pt x="7782" y="6650"/>
                  </a:lnTo>
                  <a:close/>
                  <a:moveTo>
                    <a:pt x="2971" y="7570"/>
                  </a:moveTo>
                  <a:lnTo>
                    <a:pt x="3042" y="7641"/>
                  </a:lnTo>
                  <a:lnTo>
                    <a:pt x="3254" y="7924"/>
                  </a:lnTo>
                  <a:lnTo>
                    <a:pt x="3325" y="8207"/>
                  </a:lnTo>
                  <a:lnTo>
                    <a:pt x="3254" y="8419"/>
                  </a:lnTo>
                  <a:lnTo>
                    <a:pt x="3184" y="8560"/>
                  </a:lnTo>
                  <a:lnTo>
                    <a:pt x="3113" y="8631"/>
                  </a:lnTo>
                  <a:lnTo>
                    <a:pt x="2971" y="8702"/>
                  </a:lnTo>
                  <a:lnTo>
                    <a:pt x="2759" y="8631"/>
                  </a:lnTo>
                  <a:lnTo>
                    <a:pt x="2688" y="8560"/>
                  </a:lnTo>
                  <a:lnTo>
                    <a:pt x="2547" y="8348"/>
                  </a:lnTo>
                  <a:lnTo>
                    <a:pt x="2547" y="8065"/>
                  </a:lnTo>
                  <a:lnTo>
                    <a:pt x="2547" y="7853"/>
                  </a:lnTo>
                  <a:lnTo>
                    <a:pt x="2547" y="7570"/>
                  </a:lnTo>
                  <a:close/>
                  <a:moveTo>
                    <a:pt x="1981" y="6933"/>
                  </a:moveTo>
                  <a:lnTo>
                    <a:pt x="1556" y="7004"/>
                  </a:lnTo>
                  <a:lnTo>
                    <a:pt x="1273" y="7216"/>
                  </a:lnTo>
                  <a:lnTo>
                    <a:pt x="1061" y="7570"/>
                  </a:lnTo>
                  <a:lnTo>
                    <a:pt x="990" y="8065"/>
                  </a:lnTo>
                  <a:lnTo>
                    <a:pt x="1061" y="8560"/>
                  </a:lnTo>
                  <a:lnTo>
                    <a:pt x="1203" y="8914"/>
                  </a:lnTo>
                  <a:lnTo>
                    <a:pt x="1344" y="9197"/>
                  </a:lnTo>
                  <a:lnTo>
                    <a:pt x="1769" y="8914"/>
                  </a:lnTo>
                  <a:lnTo>
                    <a:pt x="1627" y="8560"/>
                  </a:lnTo>
                  <a:lnTo>
                    <a:pt x="1556" y="8419"/>
                  </a:lnTo>
                  <a:lnTo>
                    <a:pt x="1556" y="8136"/>
                  </a:lnTo>
                  <a:lnTo>
                    <a:pt x="1556" y="7924"/>
                  </a:lnTo>
                  <a:lnTo>
                    <a:pt x="1698" y="7711"/>
                  </a:lnTo>
                  <a:lnTo>
                    <a:pt x="1839" y="7641"/>
                  </a:lnTo>
                  <a:lnTo>
                    <a:pt x="1981" y="7570"/>
                  </a:lnTo>
                  <a:lnTo>
                    <a:pt x="2052" y="7570"/>
                  </a:lnTo>
                  <a:lnTo>
                    <a:pt x="2052" y="7924"/>
                  </a:lnTo>
                  <a:lnTo>
                    <a:pt x="2052" y="8136"/>
                  </a:lnTo>
                  <a:lnTo>
                    <a:pt x="2052" y="8631"/>
                  </a:lnTo>
                  <a:lnTo>
                    <a:pt x="2264" y="8985"/>
                  </a:lnTo>
                  <a:lnTo>
                    <a:pt x="2405" y="9126"/>
                  </a:lnTo>
                  <a:lnTo>
                    <a:pt x="2547" y="9197"/>
                  </a:lnTo>
                  <a:lnTo>
                    <a:pt x="2759" y="9268"/>
                  </a:lnTo>
                  <a:lnTo>
                    <a:pt x="2971" y="9339"/>
                  </a:lnTo>
                  <a:lnTo>
                    <a:pt x="3254" y="9268"/>
                  </a:lnTo>
                  <a:lnTo>
                    <a:pt x="3467" y="9197"/>
                  </a:lnTo>
                  <a:lnTo>
                    <a:pt x="3608" y="8985"/>
                  </a:lnTo>
                  <a:lnTo>
                    <a:pt x="3750" y="8843"/>
                  </a:lnTo>
                  <a:lnTo>
                    <a:pt x="3820" y="8631"/>
                  </a:lnTo>
                  <a:lnTo>
                    <a:pt x="3820" y="8419"/>
                  </a:lnTo>
                  <a:lnTo>
                    <a:pt x="3820" y="8136"/>
                  </a:lnTo>
                  <a:lnTo>
                    <a:pt x="3750" y="7924"/>
                  </a:lnTo>
                  <a:lnTo>
                    <a:pt x="3608" y="7711"/>
                  </a:lnTo>
                  <a:lnTo>
                    <a:pt x="3467" y="7570"/>
                  </a:lnTo>
                  <a:lnTo>
                    <a:pt x="3750" y="7570"/>
                  </a:lnTo>
                  <a:lnTo>
                    <a:pt x="3750" y="6933"/>
                  </a:lnTo>
                  <a:close/>
                  <a:moveTo>
                    <a:pt x="10612" y="7782"/>
                  </a:moveTo>
                  <a:lnTo>
                    <a:pt x="10187" y="8065"/>
                  </a:lnTo>
                  <a:lnTo>
                    <a:pt x="10329" y="8277"/>
                  </a:lnTo>
                  <a:lnTo>
                    <a:pt x="10329" y="8490"/>
                  </a:lnTo>
                  <a:lnTo>
                    <a:pt x="10329" y="8631"/>
                  </a:lnTo>
                  <a:lnTo>
                    <a:pt x="10258" y="8773"/>
                  </a:lnTo>
                  <a:lnTo>
                    <a:pt x="10046" y="8843"/>
                  </a:lnTo>
                  <a:lnTo>
                    <a:pt x="8702" y="8843"/>
                  </a:lnTo>
                  <a:lnTo>
                    <a:pt x="8702" y="8136"/>
                  </a:lnTo>
                  <a:lnTo>
                    <a:pt x="8136" y="8136"/>
                  </a:lnTo>
                  <a:lnTo>
                    <a:pt x="8136" y="8843"/>
                  </a:lnTo>
                  <a:lnTo>
                    <a:pt x="7287" y="8843"/>
                  </a:lnTo>
                  <a:lnTo>
                    <a:pt x="7287" y="9480"/>
                  </a:lnTo>
                  <a:lnTo>
                    <a:pt x="8136" y="9480"/>
                  </a:lnTo>
                  <a:lnTo>
                    <a:pt x="8136" y="9975"/>
                  </a:lnTo>
                  <a:lnTo>
                    <a:pt x="8702" y="9975"/>
                  </a:lnTo>
                  <a:lnTo>
                    <a:pt x="8702" y="9480"/>
                  </a:lnTo>
                  <a:lnTo>
                    <a:pt x="10329" y="9480"/>
                  </a:lnTo>
                  <a:lnTo>
                    <a:pt x="10612" y="9339"/>
                  </a:lnTo>
                  <a:lnTo>
                    <a:pt x="10753" y="9197"/>
                  </a:lnTo>
                  <a:lnTo>
                    <a:pt x="10824" y="9056"/>
                  </a:lnTo>
                  <a:lnTo>
                    <a:pt x="10895" y="8631"/>
                  </a:lnTo>
                  <a:lnTo>
                    <a:pt x="10824" y="8207"/>
                  </a:lnTo>
                  <a:lnTo>
                    <a:pt x="10612" y="7782"/>
                  </a:lnTo>
                  <a:close/>
                  <a:moveTo>
                    <a:pt x="2122" y="10470"/>
                  </a:moveTo>
                  <a:lnTo>
                    <a:pt x="2122" y="11744"/>
                  </a:lnTo>
                  <a:lnTo>
                    <a:pt x="1910" y="11673"/>
                  </a:lnTo>
                  <a:lnTo>
                    <a:pt x="1627" y="11461"/>
                  </a:lnTo>
                  <a:lnTo>
                    <a:pt x="1556" y="11249"/>
                  </a:lnTo>
                  <a:lnTo>
                    <a:pt x="1556" y="11107"/>
                  </a:lnTo>
                  <a:lnTo>
                    <a:pt x="1556" y="10895"/>
                  </a:lnTo>
                  <a:lnTo>
                    <a:pt x="1627" y="10753"/>
                  </a:lnTo>
                  <a:lnTo>
                    <a:pt x="1910" y="10541"/>
                  </a:lnTo>
                  <a:lnTo>
                    <a:pt x="2122" y="10470"/>
                  </a:lnTo>
                  <a:close/>
                  <a:moveTo>
                    <a:pt x="9904" y="11107"/>
                  </a:moveTo>
                  <a:lnTo>
                    <a:pt x="10046" y="11178"/>
                  </a:lnTo>
                  <a:lnTo>
                    <a:pt x="10117" y="11249"/>
                  </a:lnTo>
                  <a:lnTo>
                    <a:pt x="10329" y="11461"/>
                  </a:lnTo>
                  <a:lnTo>
                    <a:pt x="10400" y="11744"/>
                  </a:lnTo>
                  <a:lnTo>
                    <a:pt x="10329" y="11956"/>
                  </a:lnTo>
                  <a:lnTo>
                    <a:pt x="10258" y="12098"/>
                  </a:lnTo>
                  <a:lnTo>
                    <a:pt x="10187" y="12168"/>
                  </a:lnTo>
                  <a:lnTo>
                    <a:pt x="10046" y="12239"/>
                  </a:lnTo>
                  <a:lnTo>
                    <a:pt x="9834" y="12168"/>
                  </a:lnTo>
                  <a:lnTo>
                    <a:pt x="9763" y="12098"/>
                  </a:lnTo>
                  <a:lnTo>
                    <a:pt x="9621" y="11956"/>
                  </a:lnTo>
                  <a:lnTo>
                    <a:pt x="9621" y="11673"/>
                  </a:lnTo>
                  <a:lnTo>
                    <a:pt x="9621" y="11390"/>
                  </a:lnTo>
                  <a:lnTo>
                    <a:pt x="9621" y="11107"/>
                  </a:lnTo>
                  <a:close/>
                  <a:moveTo>
                    <a:pt x="2547" y="9763"/>
                  </a:moveTo>
                  <a:lnTo>
                    <a:pt x="1981" y="9834"/>
                  </a:lnTo>
                  <a:lnTo>
                    <a:pt x="1698" y="9904"/>
                  </a:lnTo>
                  <a:lnTo>
                    <a:pt x="1486" y="10046"/>
                  </a:lnTo>
                  <a:lnTo>
                    <a:pt x="1273" y="10258"/>
                  </a:lnTo>
                  <a:lnTo>
                    <a:pt x="1132" y="10470"/>
                  </a:lnTo>
                  <a:lnTo>
                    <a:pt x="1061" y="10753"/>
                  </a:lnTo>
                  <a:lnTo>
                    <a:pt x="990" y="11107"/>
                  </a:lnTo>
                  <a:lnTo>
                    <a:pt x="1061" y="11461"/>
                  </a:lnTo>
                  <a:lnTo>
                    <a:pt x="1203" y="11744"/>
                  </a:lnTo>
                  <a:lnTo>
                    <a:pt x="1415" y="12027"/>
                  </a:lnTo>
                  <a:lnTo>
                    <a:pt x="1698" y="12239"/>
                  </a:lnTo>
                  <a:lnTo>
                    <a:pt x="2052" y="12381"/>
                  </a:lnTo>
                  <a:lnTo>
                    <a:pt x="2405" y="12451"/>
                  </a:lnTo>
                  <a:lnTo>
                    <a:pt x="2759" y="12381"/>
                  </a:lnTo>
                  <a:lnTo>
                    <a:pt x="3113" y="12239"/>
                  </a:lnTo>
                  <a:lnTo>
                    <a:pt x="3467" y="12027"/>
                  </a:lnTo>
                  <a:lnTo>
                    <a:pt x="3679" y="11744"/>
                  </a:lnTo>
                  <a:lnTo>
                    <a:pt x="3820" y="11390"/>
                  </a:lnTo>
                  <a:lnTo>
                    <a:pt x="3820" y="11036"/>
                  </a:lnTo>
                  <a:lnTo>
                    <a:pt x="3750" y="10470"/>
                  </a:lnTo>
                  <a:lnTo>
                    <a:pt x="3608" y="10117"/>
                  </a:lnTo>
                  <a:lnTo>
                    <a:pt x="3467" y="9904"/>
                  </a:lnTo>
                  <a:lnTo>
                    <a:pt x="3396" y="9834"/>
                  </a:lnTo>
                  <a:lnTo>
                    <a:pt x="2971" y="10187"/>
                  </a:lnTo>
                  <a:lnTo>
                    <a:pt x="3042" y="10329"/>
                  </a:lnTo>
                  <a:lnTo>
                    <a:pt x="3184" y="10612"/>
                  </a:lnTo>
                  <a:lnTo>
                    <a:pt x="3254" y="11036"/>
                  </a:lnTo>
                  <a:lnTo>
                    <a:pt x="3184" y="11390"/>
                  </a:lnTo>
                  <a:lnTo>
                    <a:pt x="2971" y="11673"/>
                  </a:lnTo>
                  <a:lnTo>
                    <a:pt x="2830" y="11744"/>
                  </a:lnTo>
                  <a:lnTo>
                    <a:pt x="2618" y="11744"/>
                  </a:lnTo>
                  <a:lnTo>
                    <a:pt x="2618" y="9763"/>
                  </a:lnTo>
                  <a:close/>
                  <a:moveTo>
                    <a:pt x="9055" y="10470"/>
                  </a:moveTo>
                  <a:lnTo>
                    <a:pt x="8631" y="10541"/>
                  </a:lnTo>
                  <a:lnTo>
                    <a:pt x="8348" y="10824"/>
                  </a:lnTo>
                  <a:lnTo>
                    <a:pt x="8136" y="11178"/>
                  </a:lnTo>
                  <a:lnTo>
                    <a:pt x="8065" y="11602"/>
                  </a:lnTo>
                  <a:lnTo>
                    <a:pt x="8136" y="12168"/>
                  </a:lnTo>
                  <a:lnTo>
                    <a:pt x="8277" y="12522"/>
                  </a:lnTo>
                  <a:lnTo>
                    <a:pt x="8419" y="12734"/>
                  </a:lnTo>
                  <a:lnTo>
                    <a:pt x="8843" y="12451"/>
                  </a:lnTo>
                  <a:lnTo>
                    <a:pt x="8702" y="12168"/>
                  </a:lnTo>
                  <a:lnTo>
                    <a:pt x="8631" y="11956"/>
                  </a:lnTo>
                  <a:lnTo>
                    <a:pt x="8631" y="11673"/>
                  </a:lnTo>
                  <a:lnTo>
                    <a:pt x="8631" y="11461"/>
                  </a:lnTo>
                  <a:lnTo>
                    <a:pt x="8772" y="11319"/>
                  </a:lnTo>
                  <a:lnTo>
                    <a:pt x="8914" y="11178"/>
                  </a:lnTo>
                  <a:lnTo>
                    <a:pt x="9055" y="11107"/>
                  </a:lnTo>
                  <a:lnTo>
                    <a:pt x="9126" y="11107"/>
                  </a:lnTo>
                  <a:lnTo>
                    <a:pt x="9126" y="11461"/>
                  </a:lnTo>
                  <a:lnTo>
                    <a:pt x="9126" y="11673"/>
                  </a:lnTo>
                  <a:lnTo>
                    <a:pt x="9126" y="12168"/>
                  </a:lnTo>
                  <a:lnTo>
                    <a:pt x="9338" y="12522"/>
                  </a:lnTo>
                  <a:lnTo>
                    <a:pt x="9480" y="12664"/>
                  </a:lnTo>
                  <a:lnTo>
                    <a:pt x="9621" y="12805"/>
                  </a:lnTo>
                  <a:lnTo>
                    <a:pt x="9834" y="12876"/>
                  </a:lnTo>
                  <a:lnTo>
                    <a:pt x="10046" y="12876"/>
                  </a:lnTo>
                  <a:lnTo>
                    <a:pt x="10329" y="12805"/>
                  </a:lnTo>
                  <a:lnTo>
                    <a:pt x="10541" y="12734"/>
                  </a:lnTo>
                  <a:lnTo>
                    <a:pt x="10683" y="12593"/>
                  </a:lnTo>
                  <a:lnTo>
                    <a:pt x="10824" y="12381"/>
                  </a:lnTo>
                  <a:lnTo>
                    <a:pt x="10895" y="12168"/>
                  </a:lnTo>
                  <a:lnTo>
                    <a:pt x="10895" y="11956"/>
                  </a:lnTo>
                  <a:lnTo>
                    <a:pt x="10895" y="11673"/>
                  </a:lnTo>
                  <a:lnTo>
                    <a:pt x="10824" y="11461"/>
                  </a:lnTo>
                  <a:lnTo>
                    <a:pt x="10683" y="11249"/>
                  </a:lnTo>
                  <a:lnTo>
                    <a:pt x="10541" y="11107"/>
                  </a:lnTo>
                  <a:lnTo>
                    <a:pt x="10824" y="11107"/>
                  </a:lnTo>
                  <a:lnTo>
                    <a:pt x="10824" y="10470"/>
                  </a:lnTo>
                  <a:close/>
                  <a:moveTo>
                    <a:pt x="1061" y="12734"/>
                  </a:moveTo>
                  <a:lnTo>
                    <a:pt x="1061" y="12876"/>
                  </a:lnTo>
                  <a:lnTo>
                    <a:pt x="1061" y="13088"/>
                  </a:lnTo>
                  <a:lnTo>
                    <a:pt x="1132" y="13442"/>
                  </a:lnTo>
                  <a:lnTo>
                    <a:pt x="1273" y="13725"/>
                  </a:lnTo>
                  <a:lnTo>
                    <a:pt x="1415" y="13866"/>
                  </a:lnTo>
                  <a:lnTo>
                    <a:pt x="1061" y="13866"/>
                  </a:lnTo>
                  <a:lnTo>
                    <a:pt x="1061" y="14503"/>
                  </a:lnTo>
                  <a:lnTo>
                    <a:pt x="3750" y="14503"/>
                  </a:lnTo>
                  <a:lnTo>
                    <a:pt x="3750" y="13866"/>
                  </a:lnTo>
                  <a:lnTo>
                    <a:pt x="2335" y="13866"/>
                  </a:lnTo>
                  <a:lnTo>
                    <a:pt x="2052" y="13796"/>
                  </a:lnTo>
                  <a:lnTo>
                    <a:pt x="1839" y="13654"/>
                  </a:lnTo>
                  <a:lnTo>
                    <a:pt x="1698" y="13442"/>
                  </a:lnTo>
                  <a:lnTo>
                    <a:pt x="1698" y="13159"/>
                  </a:lnTo>
                  <a:lnTo>
                    <a:pt x="1698" y="12876"/>
                  </a:lnTo>
                  <a:lnTo>
                    <a:pt x="1061" y="12734"/>
                  </a:lnTo>
                  <a:close/>
                  <a:moveTo>
                    <a:pt x="8136" y="13159"/>
                  </a:moveTo>
                  <a:lnTo>
                    <a:pt x="8136" y="13300"/>
                  </a:lnTo>
                  <a:lnTo>
                    <a:pt x="8136" y="13442"/>
                  </a:lnTo>
                  <a:lnTo>
                    <a:pt x="8207" y="13866"/>
                  </a:lnTo>
                  <a:lnTo>
                    <a:pt x="8348" y="14079"/>
                  </a:lnTo>
                  <a:lnTo>
                    <a:pt x="8490" y="14291"/>
                  </a:lnTo>
                  <a:lnTo>
                    <a:pt x="8136" y="14291"/>
                  </a:lnTo>
                  <a:lnTo>
                    <a:pt x="8136" y="14927"/>
                  </a:lnTo>
                  <a:lnTo>
                    <a:pt x="10824" y="14927"/>
                  </a:lnTo>
                  <a:lnTo>
                    <a:pt x="10824" y="14220"/>
                  </a:lnTo>
                  <a:lnTo>
                    <a:pt x="9126" y="14220"/>
                  </a:lnTo>
                  <a:lnTo>
                    <a:pt x="8914" y="14079"/>
                  </a:lnTo>
                  <a:lnTo>
                    <a:pt x="8772" y="13866"/>
                  </a:lnTo>
                  <a:lnTo>
                    <a:pt x="8772" y="13583"/>
                  </a:lnTo>
                  <a:lnTo>
                    <a:pt x="8772" y="13300"/>
                  </a:lnTo>
                  <a:lnTo>
                    <a:pt x="8136" y="13159"/>
                  </a:lnTo>
                  <a:close/>
                  <a:moveTo>
                    <a:pt x="3537" y="14998"/>
                  </a:moveTo>
                  <a:lnTo>
                    <a:pt x="3113" y="15281"/>
                  </a:lnTo>
                  <a:lnTo>
                    <a:pt x="3254" y="15423"/>
                  </a:lnTo>
                  <a:lnTo>
                    <a:pt x="3254" y="15706"/>
                  </a:lnTo>
                  <a:lnTo>
                    <a:pt x="3254" y="15847"/>
                  </a:lnTo>
                  <a:lnTo>
                    <a:pt x="3184" y="15918"/>
                  </a:lnTo>
                  <a:lnTo>
                    <a:pt x="2971" y="15989"/>
                  </a:lnTo>
                  <a:lnTo>
                    <a:pt x="1627" y="15989"/>
                  </a:lnTo>
                  <a:lnTo>
                    <a:pt x="1627" y="15281"/>
                  </a:lnTo>
                  <a:lnTo>
                    <a:pt x="1061" y="15281"/>
                  </a:lnTo>
                  <a:lnTo>
                    <a:pt x="1061" y="15989"/>
                  </a:lnTo>
                  <a:lnTo>
                    <a:pt x="212" y="15989"/>
                  </a:lnTo>
                  <a:lnTo>
                    <a:pt x="212" y="16696"/>
                  </a:lnTo>
                  <a:lnTo>
                    <a:pt x="1061" y="16696"/>
                  </a:lnTo>
                  <a:lnTo>
                    <a:pt x="1061" y="17121"/>
                  </a:lnTo>
                  <a:lnTo>
                    <a:pt x="1627" y="17121"/>
                  </a:lnTo>
                  <a:lnTo>
                    <a:pt x="1627" y="16696"/>
                  </a:lnTo>
                  <a:lnTo>
                    <a:pt x="2830" y="16696"/>
                  </a:lnTo>
                  <a:lnTo>
                    <a:pt x="3254" y="16625"/>
                  </a:lnTo>
                  <a:lnTo>
                    <a:pt x="3537" y="16484"/>
                  </a:lnTo>
                  <a:lnTo>
                    <a:pt x="3679" y="16342"/>
                  </a:lnTo>
                  <a:lnTo>
                    <a:pt x="3750" y="16201"/>
                  </a:lnTo>
                  <a:lnTo>
                    <a:pt x="3820" y="15776"/>
                  </a:lnTo>
                  <a:lnTo>
                    <a:pt x="3750" y="15352"/>
                  </a:lnTo>
                  <a:lnTo>
                    <a:pt x="3537" y="14998"/>
                  </a:lnTo>
                  <a:close/>
                  <a:moveTo>
                    <a:pt x="9197" y="16201"/>
                  </a:moveTo>
                  <a:lnTo>
                    <a:pt x="9197" y="17545"/>
                  </a:lnTo>
                  <a:lnTo>
                    <a:pt x="8985" y="17474"/>
                  </a:lnTo>
                  <a:lnTo>
                    <a:pt x="8702" y="17262"/>
                  </a:lnTo>
                  <a:lnTo>
                    <a:pt x="8631" y="17050"/>
                  </a:lnTo>
                  <a:lnTo>
                    <a:pt x="8631" y="16838"/>
                  </a:lnTo>
                  <a:lnTo>
                    <a:pt x="8631" y="16696"/>
                  </a:lnTo>
                  <a:lnTo>
                    <a:pt x="8702" y="16484"/>
                  </a:lnTo>
                  <a:lnTo>
                    <a:pt x="8985" y="16272"/>
                  </a:lnTo>
                  <a:lnTo>
                    <a:pt x="9197" y="16201"/>
                  </a:lnTo>
                  <a:close/>
                  <a:moveTo>
                    <a:pt x="9621" y="15564"/>
                  </a:moveTo>
                  <a:lnTo>
                    <a:pt x="9055" y="15635"/>
                  </a:lnTo>
                  <a:lnTo>
                    <a:pt x="8772" y="15706"/>
                  </a:lnTo>
                  <a:lnTo>
                    <a:pt x="8560" y="15847"/>
                  </a:lnTo>
                  <a:lnTo>
                    <a:pt x="8348" y="15989"/>
                  </a:lnTo>
                  <a:lnTo>
                    <a:pt x="8207" y="16272"/>
                  </a:lnTo>
                  <a:lnTo>
                    <a:pt x="8136" y="16484"/>
                  </a:lnTo>
                  <a:lnTo>
                    <a:pt x="8065" y="16838"/>
                  </a:lnTo>
                  <a:lnTo>
                    <a:pt x="8136" y="17262"/>
                  </a:lnTo>
                  <a:lnTo>
                    <a:pt x="8277" y="17545"/>
                  </a:lnTo>
                  <a:lnTo>
                    <a:pt x="8490" y="17828"/>
                  </a:lnTo>
                  <a:lnTo>
                    <a:pt x="8772" y="18040"/>
                  </a:lnTo>
                  <a:lnTo>
                    <a:pt x="9126" y="18182"/>
                  </a:lnTo>
                  <a:lnTo>
                    <a:pt x="9834" y="18182"/>
                  </a:lnTo>
                  <a:lnTo>
                    <a:pt x="10187" y="18040"/>
                  </a:lnTo>
                  <a:lnTo>
                    <a:pt x="10541" y="17828"/>
                  </a:lnTo>
                  <a:lnTo>
                    <a:pt x="10753" y="17545"/>
                  </a:lnTo>
                  <a:lnTo>
                    <a:pt x="10895" y="17191"/>
                  </a:lnTo>
                  <a:lnTo>
                    <a:pt x="10895" y="16767"/>
                  </a:lnTo>
                  <a:lnTo>
                    <a:pt x="10824" y="16272"/>
                  </a:lnTo>
                  <a:lnTo>
                    <a:pt x="10683" y="15918"/>
                  </a:lnTo>
                  <a:lnTo>
                    <a:pt x="10541" y="15706"/>
                  </a:lnTo>
                  <a:lnTo>
                    <a:pt x="10470" y="15564"/>
                  </a:lnTo>
                  <a:lnTo>
                    <a:pt x="10046" y="15918"/>
                  </a:lnTo>
                  <a:lnTo>
                    <a:pt x="10117" y="16059"/>
                  </a:lnTo>
                  <a:lnTo>
                    <a:pt x="10258" y="16342"/>
                  </a:lnTo>
                  <a:lnTo>
                    <a:pt x="10329" y="16767"/>
                  </a:lnTo>
                  <a:lnTo>
                    <a:pt x="10258" y="17121"/>
                  </a:lnTo>
                  <a:lnTo>
                    <a:pt x="10046" y="17404"/>
                  </a:lnTo>
                  <a:lnTo>
                    <a:pt x="9904" y="17474"/>
                  </a:lnTo>
                  <a:lnTo>
                    <a:pt x="9692" y="17545"/>
                  </a:lnTo>
                  <a:lnTo>
                    <a:pt x="9692" y="15564"/>
                  </a:lnTo>
                  <a:close/>
                  <a:moveTo>
                    <a:pt x="2971" y="17545"/>
                  </a:moveTo>
                  <a:lnTo>
                    <a:pt x="2688" y="17616"/>
                  </a:lnTo>
                  <a:lnTo>
                    <a:pt x="2405" y="17828"/>
                  </a:lnTo>
                  <a:lnTo>
                    <a:pt x="2264" y="18111"/>
                  </a:lnTo>
                  <a:lnTo>
                    <a:pt x="2122" y="18465"/>
                  </a:lnTo>
                  <a:lnTo>
                    <a:pt x="1981" y="18960"/>
                  </a:lnTo>
                  <a:lnTo>
                    <a:pt x="1910" y="19031"/>
                  </a:lnTo>
                  <a:lnTo>
                    <a:pt x="1769" y="19101"/>
                  </a:lnTo>
                  <a:lnTo>
                    <a:pt x="1698" y="19031"/>
                  </a:lnTo>
                  <a:lnTo>
                    <a:pt x="1627" y="18960"/>
                  </a:lnTo>
                  <a:lnTo>
                    <a:pt x="1556" y="18889"/>
                  </a:lnTo>
                  <a:lnTo>
                    <a:pt x="1556" y="18677"/>
                  </a:lnTo>
                  <a:lnTo>
                    <a:pt x="1627" y="18253"/>
                  </a:lnTo>
                  <a:lnTo>
                    <a:pt x="1769" y="17970"/>
                  </a:lnTo>
                  <a:lnTo>
                    <a:pt x="1273" y="17616"/>
                  </a:lnTo>
                  <a:lnTo>
                    <a:pt x="1203" y="17828"/>
                  </a:lnTo>
                  <a:lnTo>
                    <a:pt x="1061" y="18040"/>
                  </a:lnTo>
                  <a:lnTo>
                    <a:pt x="990" y="18323"/>
                  </a:lnTo>
                  <a:lnTo>
                    <a:pt x="990" y="18677"/>
                  </a:lnTo>
                  <a:lnTo>
                    <a:pt x="1061" y="18889"/>
                  </a:lnTo>
                  <a:lnTo>
                    <a:pt x="1132" y="19172"/>
                  </a:lnTo>
                  <a:lnTo>
                    <a:pt x="1203" y="19384"/>
                  </a:lnTo>
                  <a:lnTo>
                    <a:pt x="1415" y="19597"/>
                  </a:lnTo>
                  <a:lnTo>
                    <a:pt x="1556" y="19738"/>
                  </a:lnTo>
                  <a:lnTo>
                    <a:pt x="2052" y="19738"/>
                  </a:lnTo>
                  <a:lnTo>
                    <a:pt x="2264" y="19597"/>
                  </a:lnTo>
                  <a:lnTo>
                    <a:pt x="2405" y="19455"/>
                  </a:lnTo>
                  <a:lnTo>
                    <a:pt x="2547" y="19243"/>
                  </a:lnTo>
                  <a:lnTo>
                    <a:pt x="2618" y="18889"/>
                  </a:lnTo>
                  <a:lnTo>
                    <a:pt x="2759" y="18465"/>
                  </a:lnTo>
                  <a:lnTo>
                    <a:pt x="2901" y="18253"/>
                  </a:lnTo>
                  <a:lnTo>
                    <a:pt x="3113" y="18253"/>
                  </a:lnTo>
                  <a:lnTo>
                    <a:pt x="3254" y="18323"/>
                  </a:lnTo>
                  <a:lnTo>
                    <a:pt x="3254" y="18677"/>
                  </a:lnTo>
                  <a:lnTo>
                    <a:pt x="3254" y="18960"/>
                  </a:lnTo>
                  <a:lnTo>
                    <a:pt x="3184" y="19172"/>
                  </a:lnTo>
                  <a:lnTo>
                    <a:pt x="2971" y="19455"/>
                  </a:lnTo>
                  <a:lnTo>
                    <a:pt x="3396" y="19880"/>
                  </a:lnTo>
                  <a:lnTo>
                    <a:pt x="3608" y="19667"/>
                  </a:lnTo>
                  <a:lnTo>
                    <a:pt x="3750" y="19384"/>
                  </a:lnTo>
                  <a:lnTo>
                    <a:pt x="3820" y="19031"/>
                  </a:lnTo>
                  <a:lnTo>
                    <a:pt x="3820" y="18677"/>
                  </a:lnTo>
                  <a:lnTo>
                    <a:pt x="3820" y="18394"/>
                  </a:lnTo>
                  <a:lnTo>
                    <a:pt x="3750" y="18111"/>
                  </a:lnTo>
                  <a:lnTo>
                    <a:pt x="3608" y="17899"/>
                  </a:lnTo>
                  <a:lnTo>
                    <a:pt x="3467" y="17687"/>
                  </a:lnTo>
                  <a:lnTo>
                    <a:pt x="3254" y="17616"/>
                  </a:lnTo>
                  <a:lnTo>
                    <a:pt x="2971" y="17545"/>
                  </a:lnTo>
                  <a:close/>
                  <a:moveTo>
                    <a:pt x="9197" y="18819"/>
                  </a:moveTo>
                  <a:lnTo>
                    <a:pt x="8772" y="18889"/>
                  </a:lnTo>
                  <a:lnTo>
                    <a:pt x="8419" y="19101"/>
                  </a:lnTo>
                  <a:lnTo>
                    <a:pt x="8277" y="19243"/>
                  </a:lnTo>
                  <a:lnTo>
                    <a:pt x="8207" y="19384"/>
                  </a:lnTo>
                  <a:lnTo>
                    <a:pt x="8136" y="19880"/>
                  </a:lnTo>
                  <a:lnTo>
                    <a:pt x="8136" y="20163"/>
                  </a:lnTo>
                  <a:lnTo>
                    <a:pt x="8207" y="20375"/>
                  </a:lnTo>
                  <a:lnTo>
                    <a:pt x="8490" y="20658"/>
                  </a:lnTo>
                  <a:lnTo>
                    <a:pt x="8136" y="20658"/>
                  </a:lnTo>
                  <a:lnTo>
                    <a:pt x="8136" y="21295"/>
                  </a:lnTo>
                  <a:lnTo>
                    <a:pt x="10824" y="21295"/>
                  </a:lnTo>
                  <a:lnTo>
                    <a:pt x="10824" y="20658"/>
                  </a:lnTo>
                  <a:lnTo>
                    <a:pt x="9409" y="20658"/>
                  </a:lnTo>
                  <a:lnTo>
                    <a:pt x="9126" y="20587"/>
                  </a:lnTo>
                  <a:lnTo>
                    <a:pt x="8914" y="20446"/>
                  </a:lnTo>
                  <a:lnTo>
                    <a:pt x="8702" y="20233"/>
                  </a:lnTo>
                  <a:lnTo>
                    <a:pt x="8702" y="20021"/>
                  </a:lnTo>
                  <a:lnTo>
                    <a:pt x="8702" y="19809"/>
                  </a:lnTo>
                  <a:lnTo>
                    <a:pt x="8843" y="19667"/>
                  </a:lnTo>
                  <a:lnTo>
                    <a:pt x="8985" y="19526"/>
                  </a:lnTo>
                  <a:lnTo>
                    <a:pt x="10824" y="19526"/>
                  </a:lnTo>
                  <a:lnTo>
                    <a:pt x="10824" y="18819"/>
                  </a:lnTo>
                  <a:close/>
                  <a:moveTo>
                    <a:pt x="3537" y="20163"/>
                  </a:moveTo>
                  <a:lnTo>
                    <a:pt x="3113" y="20446"/>
                  </a:lnTo>
                  <a:lnTo>
                    <a:pt x="3254" y="20658"/>
                  </a:lnTo>
                  <a:lnTo>
                    <a:pt x="3254" y="20870"/>
                  </a:lnTo>
                  <a:lnTo>
                    <a:pt x="3254" y="21012"/>
                  </a:lnTo>
                  <a:lnTo>
                    <a:pt x="3184" y="21153"/>
                  </a:lnTo>
                  <a:lnTo>
                    <a:pt x="2971" y="21224"/>
                  </a:lnTo>
                  <a:lnTo>
                    <a:pt x="1627" y="21224"/>
                  </a:lnTo>
                  <a:lnTo>
                    <a:pt x="1627" y="20516"/>
                  </a:lnTo>
                  <a:lnTo>
                    <a:pt x="1061" y="20516"/>
                  </a:lnTo>
                  <a:lnTo>
                    <a:pt x="1061" y="21224"/>
                  </a:lnTo>
                  <a:lnTo>
                    <a:pt x="212" y="21224"/>
                  </a:lnTo>
                  <a:lnTo>
                    <a:pt x="212" y="21861"/>
                  </a:lnTo>
                  <a:lnTo>
                    <a:pt x="1061" y="21861"/>
                  </a:lnTo>
                  <a:lnTo>
                    <a:pt x="1061" y="22356"/>
                  </a:lnTo>
                  <a:lnTo>
                    <a:pt x="1627" y="22356"/>
                  </a:lnTo>
                  <a:lnTo>
                    <a:pt x="1627" y="21861"/>
                  </a:lnTo>
                  <a:lnTo>
                    <a:pt x="3254" y="21861"/>
                  </a:lnTo>
                  <a:lnTo>
                    <a:pt x="3537" y="21719"/>
                  </a:lnTo>
                  <a:lnTo>
                    <a:pt x="3679" y="21578"/>
                  </a:lnTo>
                  <a:lnTo>
                    <a:pt x="3750" y="21436"/>
                  </a:lnTo>
                  <a:lnTo>
                    <a:pt x="3820" y="21012"/>
                  </a:lnTo>
                  <a:lnTo>
                    <a:pt x="3750" y="20587"/>
                  </a:lnTo>
                  <a:lnTo>
                    <a:pt x="3537" y="20163"/>
                  </a:lnTo>
                  <a:close/>
                  <a:moveTo>
                    <a:pt x="1061" y="22922"/>
                  </a:moveTo>
                  <a:lnTo>
                    <a:pt x="1061" y="23558"/>
                  </a:lnTo>
                  <a:lnTo>
                    <a:pt x="3750" y="23558"/>
                  </a:lnTo>
                  <a:lnTo>
                    <a:pt x="3750" y="22922"/>
                  </a:lnTo>
                  <a:close/>
                  <a:moveTo>
                    <a:pt x="0" y="22922"/>
                  </a:moveTo>
                  <a:lnTo>
                    <a:pt x="0" y="23629"/>
                  </a:lnTo>
                  <a:lnTo>
                    <a:pt x="707" y="23629"/>
                  </a:lnTo>
                  <a:lnTo>
                    <a:pt x="707" y="22922"/>
                  </a:lnTo>
                  <a:close/>
                  <a:moveTo>
                    <a:pt x="9197" y="22639"/>
                  </a:moveTo>
                  <a:lnTo>
                    <a:pt x="9197" y="23912"/>
                  </a:lnTo>
                  <a:lnTo>
                    <a:pt x="8985" y="23841"/>
                  </a:lnTo>
                  <a:lnTo>
                    <a:pt x="8702" y="23629"/>
                  </a:lnTo>
                  <a:lnTo>
                    <a:pt x="8631" y="23417"/>
                  </a:lnTo>
                  <a:lnTo>
                    <a:pt x="8631" y="23276"/>
                  </a:lnTo>
                  <a:lnTo>
                    <a:pt x="8631" y="23063"/>
                  </a:lnTo>
                  <a:lnTo>
                    <a:pt x="8702" y="22922"/>
                  </a:lnTo>
                  <a:lnTo>
                    <a:pt x="8985" y="22710"/>
                  </a:lnTo>
                  <a:lnTo>
                    <a:pt x="9197" y="22639"/>
                  </a:lnTo>
                  <a:close/>
                  <a:moveTo>
                    <a:pt x="9621" y="21931"/>
                  </a:moveTo>
                  <a:lnTo>
                    <a:pt x="9055" y="22002"/>
                  </a:lnTo>
                  <a:lnTo>
                    <a:pt x="8772" y="22073"/>
                  </a:lnTo>
                  <a:lnTo>
                    <a:pt x="8560" y="22214"/>
                  </a:lnTo>
                  <a:lnTo>
                    <a:pt x="8348" y="22427"/>
                  </a:lnTo>
                  <a:lnTo>
                    <a:pt x="8207" y="22639"/>
                  </a:lnTo>
                  <a:lnTo>
                    <a:pt x="8136" y="22922"/>
                  </a:lnTo>
                  <a:lnTo>
                    <a:pt x="8065" y="23276"/>
                  </a:lnTo>
                  <a:lnTo>
                    <a:pt x="8136" y="23629"/>
                  </a:lnTo>
                  <a:lnTo>
                    <a:pt x="8277" y="23912"/>
                  </a:lnTo>
                  <a:lnTo>
                    <a:pt x="8490" y="24195"/>
                  </a:lnTo>
                  <a:lnTo>
                    <a:pt x="8772" y="24407"/>
                  </a:lnTo>
                  <a:lnTo>
                    <a:pt x="9126" y="24549"/>
                  </a:lnTo>
                  <a:lnTo>
                    <a:pt x="9480" y="24620"/>
                  </a:lnTo>
                  <a:lnTo>
                    <a:pt x="9834" y="24549"/>
                  </a:lnTo>
                  <a:lnTo>
                    <a:pt x="10187" y="24407"/>
                  </a:lnTo>
                  <a:lnTo>
                    <a:pt x="10541" y="24195"/>
                  </a:lnTo>
                  <a:lnTo>
                    <a:pt x="10753" y="23912"/>
                  </a:lnTo>
                  <a:lnTo>
                    <a:pt x="10895" y="23558"/>
                  </a:lnTo>
                  <a:lnTo>
                    <a:pt x="10895" y="23205"/>
                  </a:lnTo>
                  <a:lnTo>
                    <a:pt x="10824" y="22639"/>
                  </a:lnTo>
                  <a:lnTo>
                    <a:pt x="10683" y="22285"/>
                  </a:lnTo>
                  <a:lnTo>
                    <a:pt x="10541" y="22073"/>
                  </a:lnTo>
                  <a:lnTo>
                    <a:pt x="10470" y="22002"/>
                  </a:lnTo>
                  <a:lnTo>
                    <a:pt x="10046" y="22356"/>
                  </a:lnTo>
                  <a:lnTo>
                    <a:pt x="10117" y="22497"/>
                  </a:lnTo>
                  <a:lnTo>
                    <a:pt x="10258" y="22780"/>
                  </a:lnTo>
                  <a:lnTo>
                    <a:pt x="10329" y="23205"/>
                  </a:lnTo>
                  <a:lnTo>
                    <a:pt x="10258" y="23558"/>
                  </a:lnTo>
                  <a:lnTo>
                    <a:pt x="10046" y="23841"/>
                  </a:lnTo>
                  <a:lnTo>
                    <a:pt x="9904" y="23912"/>
                  </a:lnTo>
                  <a:lnTo>
                    <a:pt x="9692" y="23912"/>
                  </a:lnTo>
                  <a:lnTo>
                    <a:pt x="9692" y="21931"/>
                  </a:lnTo>
                  <a:close/>
                  <a:moveTo>
                    <a:pt x="2405" y="24903"/>
                  </a:moveTo>
                  <a:lnTo>
                    <a:pt x="2618" y="24973"/>
                  </a:lnTo>
                  <a:lnTo>
                    <a:pt x="2830" y="25044"/>
                  </a:lnTo>
                  <a:lnTo>
                    <a:pt x="2971" y="25115"/>
                  </a:lnTo>
                  <a:lnTo>
                    <a:pt x="3113" y="25327"/>
                  </a:lnTo>
                  <a:lnTo>
                    <a:pt x="3254" y="25539"/>
                  </a:lnTo>
                  <a:lnTo>
                    <a:pt x="3254" y="25752"/>
                  </a:lnTo>
                  <a:lnTo>
                    <a:pt x="3254" y="26035"/>
                  </a:lnTo>
                  <a:lnTo>
                    <a:pt x="3184" y="26176"/>
                  </a:lnTo>
                  <a:lnTo>
                    <a:pt x="1981" y="26176"/>
                  </a:lnTo>
                  <a:lnTo>
                    <a:pt x="1769" y="26035"/>
                  </a:lnTo>
                  <a:lnTo>
                    <a:pt x="1627" y="25822"/>
                  </a:lnTo>
                  <a:lnTo>
                    <a:pt x="1627" y="25539"/>
                  </a:lnTo>
                  <a:lnTo>
                    <a:pt x="1627" y="25398"/>
                  </a:lnTo>
                  <a:lnTo>
                    <a:pt x="1769" y="25186"/>
                  </a:lnTo>
                  <a:lnTo>
                    <a:pt x="1839" y="25115"/>
                  </a:lnTo>
                  <a:lnTo>
                    <a:pt x="2052" y="24973"/>
                  </a:lnTo>
                  <a:lnTo>
                    <a:pt x="2405" y="24903"/>
                  </a:lnTo>
                  <a:close/>
                  <a:moveTo>
                    <a:pt x="2052" y="24266"/>
                  </a:moveTo>
                  <a:lnTo>
                    <a:pt x="1698" y="24407"/>
                  </a:lnTo>
                  <a:lnTo>
                    <a:pt x="1415" y="24549"/>
                  </a:lnTo>
                  <a:lnTo>
                    <a:pt x="1203" y="24832"/>
                  </a:lnTo>
                  <a:lnTo>
                    <a:pt x="1061" y="25115"/>
                  </a:lnTo>
                  <a:lnTo>
                    <a:pt x="1061" y="25469"/>
                  </a:lnTo>
                  <a:lnTo>
                    <a:pt x="1061" y="25681"/>
                  </a:lnTo>
                  <a:lnTo>
                    <a:pt x="1132" y="25964"/>
                  </a:lnTo>
                  <a:lnTo>
                    <a:pt x="1273" y="26176"/>
                  </a:lnTo>
                  <a:lnTo>
                    <a:pt x="0" y="26176"/>
                  </a:lnTo>
                  <a:lnTo>
                    <a:pt x="0" y="26884"/>
                  </a:lnTo>
                  <a:lnTo>
                    <a:pt x="3679" y="26884"/>
                  </a:lnTo>
                  <a:lnTo>
                    <a:pt x="3750" y="26388"/>
                  </a:lnTo>
                  <a:lnTo>
                    <a:pt x="3820" y="25752"/>
                  </a:lnTo>
                  <a:lnTo>
                    <a:pt x="3820" y="25327"/>
                  </a:lnTo>
                  <a:lnTo>
                    <a:pt x="3608" y="24973"/>
                  </a:lnTo>
                  <a:lnTo>
                    <a:pt x="3396" y="24690"/>
                  </a:lnTo>
                  <a:lnTo>
                    <a:pt x="3113" y="24407"/>
                  </a:lnTo>
                  <a:lnTo>
                    <a:pt x="2759" y="24266"/>
                  </a:lnTo>
                  <a:close/>
                  <a:moveTo>
                    <a:pt x="9692" y="25893"/>
                  </a:moveTo>
                  <a:lnTo>
                    <a:pt x="9904" y="25964"/>
                  </a:lnTo>
                  <a:lnTo>
                    <a:pt x="10117" y="26035"/>
                  </a:lnTo>
                  <a:lnTo>
                    <a:pt x="10187" y="26247"/>
                  </a:lnTo>
                  <a:lnTo>
                    <a:pt x="10258" y="26530"/>
                  </a:lnTo>
                  <a:lnTo>
                    <a:pt x="10187" y="26813"/>
                  </a:lnTo>
                  <a:lnTo>
                    <a:pt x="10046" y="27025"/>
                  </a:lnTo>
                  <a:lnTo>
                    <a:pt x="9834" y="27096"/>
                  </a:lnTo>
                  <a:lnTo>
                    <a:pt x="9551" y="27167"/>
                  </a:lnTo>
                  <a:lnTo>
                    <a:pt x="9338" y="27167"/>
                  </a:lnTo>
                  <a:lnTo>
                    <a:pt x="9126" y="27096"/>
                  </a:lnTo>
                  <a:lnTo>
                    <a:pt x="8914" y="26954"/>
                  </a:lnTo>
                  <a:lnTo>
                    <a:pt x="8843" y="26813"/>
                  </a:lnTo>
                  <a:lnTo>
                    <a:pt x="8702" y="26601"/>
                  </a:lnTo>
                  <a:lnTo>
                    <a:pt x="8702" y="26318"/>
                  </a:lnTo>
                  <a:lnTo>
                    <a:pt x="8702" y="26035"/>
                  </a:lnTo>
                  <a:lnTo>
                    <a:pt x="8772" y="25893"/>
                  </a:lnTo>
                  <a:close/>
                  <a:moveTo>
                    <a:pt x="8277" y="25256"/>
                  </a:moveTo>
                  <a:lnTo>
                    <a:pt x="8136" y="25681"/>
                  </a:lnTo>
                  <a:lnTo>
                    <a:pt x="8136" y="26318"/>
                  </a:lnTo>
                  <a:lnTo>
                    <a:pt x="8136" y="26742"/>
                  </a:lnTo>
                  <a:lnTo>
                    <a:pt x="8277" y="27167"/>
                  </a:lnTo>
                  <a:lnTo>
                    <a:pt x="8560" y="27450"/>
                  </a:lnTo>
                  <a:lnTo>
                    <a:pt x="8843" y="27662"/>
                  </a:lnTo>
                  <a:lnTo>
                    <a:pt x="9126" y="27803"/>
                  </a:lnTo>
                  <a:lnTo>
                    <a:pt x="9551" y="27874"/>
                  </a:lnTo>
                  <a:lnTo>
                    <a:pt x="9904" y="27803"/>
                  </a:lnTo>
                  <a:lnTo>
                    <a:pt x="10187" y="27733"/>
                  </a:lnTo>
                  <a:lnTo>
                    <a:pt x="10470" y="27520"/>
                  </a:lnTo>
                  <a:lnTo>
                    <a:pt x="10683" y="27308"/>
                  </a:lnTo>
                  <a:lnTo>
                    <a:pt x="10753" y="26954"/>
                  </a:lnTo>
                  <a:lnTo>
                    <a:pt x="10824" y="26601"/>
                  </a:lnTo>
                  <a:lnTo>
                    <a:pt x="10824" y="26388"/>
                  </a:lnTo>
                  <a:lnTo>
                    <a:pt x="10753" y="26176"/>
                  </a:lnTo>
                  <a:lnTo>
                    <a:pt x="10541" y="25893"/>
                  </a:lnTo>
                  <a:lnTo>
                    <a:pt x="10824" y="25893"/>
                  </a:lnTo>
                  <a:lnTo>
                    <a:pt x="11107" y="25964"/>
                  </a:lnTo>
                  <a:lnTo>
                    <a:pt x="11319" y="26105"/>
                  </a:lnTo>
                  <a:lnTo>
                    <a:pt x="11390" y="26247"/>
                  </a:lnTo>
                  <a:lnTo>
                    <a:pt x="11461" y="26530"/>
                  </a:lnTo>
                  <a:lnTo>
                    <a:pt x="11390" y="26954"/>
                  </a:lnTo>
                  <a:lnTo>
                    <a:pt x="11249" y="27308"/>
                  </a:lnTo>
                  <a:lnTo>
                    <a:pt x="11744" y="27591"/>
                  </a:lnTo>
                  <a:lnTo>
                    <a:pt x="11956" y="27167"/>
                  </a:lnTo>
                  <a:lnTo>
                    <a:pt x="12027" y="26884"/>
                  </a:lnTo>
                  <a:lnTo>
                    <a:pt x="12027" y="26530"/>
                  </a:lnTo>
                  <a:lnTo>
                    <a:pt x="11956" y="26176"/>
                  </a:lnTo>
                  <a:lnTo>
                    <a:pt x="11885" y="25822"/>
                  </a:lnTo>
                  <a:lnTo>
                    <a:pt x="11744" y="25610"/>
                  </a:lnTo>
                  <a:lnTo>
                    <a:pt x="11532" y="25398"/>
                  </a:lnTo>
                  <a:lnTo>
                    <a:pt x="11178" y="252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4113300" y="4557175"/>
              <a:ext cx="1422025" cy="25"/>
            </a:xfrm>
            <a:custGeom>
              <a:rect b="b" l="l" r="r" t="t"/>
              <a:pathLst>
                <a:path extrusionOk="0" fill="none" h="1" w="56881">
                  <a:moveTo>
                    <a:pt x="5688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2608175" y="871300"/>
              <a:ext cx="25" cy="206950"/>
            </a:xfrm>
            <a:custGeom>
              <a:rect b="b" l="l" r="r" t="t"/>
              <a:pathLst>
                <a:path extrusionOk="0" fill="none" h="8278" w="1">
                  <a:moveTo>
                    <a:pt x="1" y="8277"/>
                  </a:moveTo>
                  <a:lnTo>
                    <a:pt x="1" y="0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2599325" y="1069375"/>
              <a:ext cx="1452100" cy="25"/>
            </a:xfrm>
            <a:custGeom>
              <a:rect b="b" l="l" r="r" t="t"/>
              <a:pathLst>
                <a:path extrusionOk="0" fill="none" h="1" w="58084">
                  <a:moveTo>
                    <a:pt x="1" y="1"/>
                  </a:moveTo>
                  <a:lnTo>
                    <a:pt x="58083" y="1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4764150" y="2293275"/>
              <a:ext cx="25" cy="141525"/>
            </a:xfrm>
            <a:custGeom>
              <a:rect b="b" l="l" r="r" t="t"/>
              <a:pathLst>
                <a:path extrusionOk="0" fill="none" h="5661" w="1">
                  <a:moveTo>
                    <a:pt x="1" y="1"/>
                  </a:moveTo>
                  <a:lnTo>
                    <a:pt x="1" y="566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2854025" y="2293275"/>
              <a:ext cx="3346300" cy="25"/>
            </a:xfrm>
            <a:custGeom>
              <a:rect b="b" l="l" r="r" t="t"/>
              <a:pathLst>
                <a:path extrusionOk="0" fill="none" h="1" w="133852">
                  <a:moveTo>
                    <a:pt x="133852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1883025" y="2293275"/>
              <a:ext cx="2159550" cy="25"/>
            </a:xfrm>
            <a:custGeom>
              <a:rect b="b" l="l" r="r" t="t"/>
              <a:pathLst>
                <a:path extrusionOk="0" fill="none" h="1" w="86382">
                  <a:moveTo>
                    <a:pt x="1" y="1"/>
                  </a:moveTo>
                  <a:lnTo>
                    <a:pt x="86382" y="1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4049625" y="2102275"/>
              <a:ext cx="25" cy="199875"/>
            </a:xfrm>
            <a:custGeom>
              <a:rect b="b" l="l" r="r" t="t"/>
              <a:pathLst>
                <a:path extrusionOk="0" fill="none" h="7995" w="1">
                  <a:moveTo>
                    <a:pt x="1" y="0"/>
                  </a:moveTo>
                  <a:lnTo>
                    <a:pt x="1" y="7995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3328025" y="2293275"/>
              <a:ext cx="25" cy="141525"/>
            </a:xfrm>
            <a:custGeom>
              <a:rect b="b" l="l" r="r" t="t"/>
              <a:pathLst>
                <a:path extrusionOk="0" fill="none" h="5661" w="1">
                  <a:moveTo>
                    <a:pt x="0" y="1"/>
                  </a:moveTo>
                  <a:lnTo>
                    <a:pt x="0" y="566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1410800" y="2187175"/>
              <a:ext cx="5263525" cy="14175"/>
            </a:xfrm>
            <a:custGeom>
              <a:rect b="b" l="l" r="r" t="t"/>
              <a:pathLst>
                <a:path extrusionOk="0" h="567" w="210541">
                  <a:moveTo>
                    <a:pt x="210541" y="0"/>
                  </a:moveTo>
                  <a:lnTo>
                    <a:pt x="209126" y="0"/>
                  </a:lnTo>
                  <a:lnTo>
                    <a:pt x="209126" y="566"/>
                  </a:lnTo>
                  <a:lnTo>
                    <a:pt x="210541" y="566"/>
                  </a:lnTo>
                  <a:lnTo>
                    <a:pt x="210541" y="0"/>
                  </a:lnTo>
                  <a:close/>
                  <a:moveTo>
                    <a:pt x="206296" y="0"/>
                  </a:moveTo>
                  <a:lnTo>
                    <a:pt x="203395" y="0"/>
                  </a:lnTo>
                  <a:lnTo>
                    <a:pt x="203395" y="566"/>
                  </a:lnTo>
                  <a:lnTo>
                    <a:pt x="206296" y="566"/>
                  </a:lnTo>
                  <a:lnTo>
                    <a:pt x="206296" y="0"/>
                  </a:lnTo>
                  <a:close/>
                  <a:moveTo>
                    <a:pt x="200565" y="0"/>
                  </a:moveTo>
                  <a:lnTo>
                    <a:pt x="197736" y="0"/>
                  </a:lnTo>
                  <a:lnTo>
                    <a:pt x="197736" y="566"/>
                  </a:lnTo>
                  <a:lnTo>
                    <a:pt x="200565" y="566"/>
                  </a:lnTo>
                  <a:lnTo>
                    <a:pt x="200565" y="0"/>
                  </a:lnTo>
                  <a:close/>
                  <a:moveTo>
                    <a:pt x="194906" y="0"/>
                  </a:moveTo>
                  <a:lnTo>
                    <a:pt x="192076" y="0"/>
                  </a:lnTo>
                  <a:lnTo>
                    <a:pt x="192076" y="566"/>
                  </a:lnTo>
                  <a:lnTo>
                    <a:pt x="194906" y="566"/>
                  </a:lnTo>
                  <a:lnTo>
                    <a:pt x="194906" y="0"/>
                  </a:lnTo>
                  <a:close/>
                  <a:moveTo>
                    <a:pt x="189175" y="0"/>
                  </a:moveTo>
                  <a:lnTo>
                    <a:pt x="186345" y="0"/>
                  </a:lnTo>
                  <a:lnTo>
                    <a:pt x="186345" y="566"/>
                  </a:lnTo>
                  <a:lnTo>
                    <a:pt x="189175" y="566"/>
                  </a:lnTo>
                  <a:lnTo>
                    <a:pt x="189175" y="0"/>
                  </a:lnTo>
                  <a:close/>
                  <a:moveTo>
                    <a:pt x="183516" y="0"/>
                  </a:moveTo>
                  <a:lnTo>
                    <a:pt x="180686" y="0"/>
                  </a:lnTo>
                  <a:lnTo>
                    <a:pt x="180686" y="566"/>
                  </a:lnTo>
                  <a:lnTo>
                    <a:pt x="183516" y="566"/>
                  </a:lnTo>
                  <a:lnTo>
                    <a:pt x="183516" y="0"/>
                  </a:lnTo>
                  <a:close/>
                  <a:moveTo>
                    <a:pt x="177856" y="0"/>
                  </a:moveTo>
                  <a:lnTo>
                    <a:pt x="174955" y="0"/>
                  </a:lnTo>
                  <a:lnTo>
                    <a:pt x="174955" y="566"/>
                  </a:lnTo>
                  <a:lnTo>
                    <a:pt x="177856" y="566"/>
                  </a:lnTo>
                  <a:lnTo>
                    <a:pt x="177856" y="0"/>
                  </a:lnTo>
                  <a:close/>
                  <a:moveTo>
                    <a:pt x="172125" y="0"/>
                  </a:moveTo>
                  <a:lnTo>
                    <a:pt x="169296" y="0"/>
                  </a:lnTo>
                  <a:lnTo>
                    <a:pt x="169296" y="566"/>
                  </a:lnTo>
                  <a:lnTo>
                    <a:pt x="172125" y="566"/>
                  </a:lnTo>
                  <a:lnTo>
                    <a:pt x="172125" y="0"/>
                  </a:lnTo>
                  <a:close/>
                  <a:moveTo>
                    <a:pt x="166466" y="0"/>
                  </a:moveTo>
                  <a:lnTo>
                    <a:pt x="163565" y="0"/>
                  </a:lnTo>
                  <a:lnTo>
                    <a:pt x="163565" y="566"/>
                  </a:lnTo>
                  <a:lnTo>
                    <a:pt x="166466" y="566"/>
                  </a:lnTo>
                  <a:lnTo>
                    <a:pt x="166466" y="0"/>
                  </a:lnTo>
                  <a:close/>
                  <a:moveTo>
                    <a:pt x="160735" y="0"/>
                  </a:moveTo>
                  <a:lnTo>
                    <a:pt x="157906" y="0"/>
                  </a:lnTo>
                  <a:lnTo>
                    <a:pt x="157906" y="566"/>
                  </a:lnTo>
                  <a:lnTo>
                    <a:pt x="160735" y="566"/>
                  </a:lnTo>
                  <a:lnTo>
                    <a:pt x="160735" y="0"/>
                  </a:lnTo>
                  <a:close/>
                  <a:moveTo>
                    <a:pt x="155076" y="0"/>
                  </a:moveTo>
                  <a:lnTo>
                    <a:pt x="152246" y="0"/>
                  </a:lnTo>
                  <a:lnTo>
                    <a:pt x="152246" y="566"/>
                  </a:lnTo>
                  <a:lnTo>
                    <a:pt x="155076" y="566"/>
                  </a:lnTo>
                  <a:lnTo>
                    <a:pt x="155076" y="0"/>
                  </a:lnTo>
                  <a:close/>
                  <a:moveTo>
                    <a:pt x="149345" y="0"/>
                  </a:moveTo>
                  <a:lnTo>
                    <a:pt x="146515" y="0"/>
                  </a:lnTo>
                  <a:lnTo>
                    <a:pt x="146515" y="566"/>
                  </a:lnTo>
                  <a:lnTo>
                    <a:pt x="149345" y="566"/>
                  </a:lnTo>
                  <a:lnTo>
                    <a:pt x="149345" y="0"/>
                  </a:lnTo>
                  <a:close/>
                  <a:moveTo>
                    <a:pt x="143686" y="0"/>
                  </a:moveTo>
                  <a:lnTo>
                    <a:pt x="140856" y="0"/>
                  </a:lnTo>
                  <a:lnTo>
                    <a:pt x="140856" y="566"/>
                  </a:lnTo>
                  <a:lnTo>
                    <a:pt x="143686" y="566"/>
                  </a:lnTo>
                  <a:lnTo>
                    <a:pt x="143686" y="0"/>
                  </a:lnTo>
                  <a:close/>
                  <a:moveTo>
                    <a:pt x="137955" y="0"/>
                  </a:moveTo>
                  <a:lnTo>
                    <a:pt x="135125" y="0"/>
                  </a:lnTo>
                  <a:lnTo>
                    <a:pt x="135125" y="566"/>
                  </a:lnTo>
                  <a:lnTo>
                    <a:pt x="137955" y="566"/>
                  </a:lnTo>
                  <a:lnTo>
                    <a:pt x="137955" y="0"/>
                  </a:lnTo>
                  <a:close/>
                  <a:moveTo>
                    <a:pt x="132296" y="0"/>
                  </a:moveTo>
                  <a:lnTo>
                    <a:pt x="129466" y="0"/>
                  </a:lnTo>
                  <a:lnTo>
                    <a:pt x="129466" y="566"/>
                  </a:lnTo>
                  <a:lnTo>
                    <a:pt x="132296" y="566"/>
                  </a:lnTo>
                  <a:lnTo>
                    <a:pt x="132296" y="0"/>
                  </a:lnTo>
                  <a:close/>
                  <a:moveTo>
                    <a:pt x="126636" y="0"/>
                  </a:moveTo>
                  <a:lnTo>
                    <a:pt x="123735" y="0"/>
                  </a:lnTo>
                  <a:lnTo>
                    <a:pt x="123735" y="566"/>
                  </a:lnTo>
                  <a:lnTo>
                    <a:pt x="126636" y="566"/>
                  </a:lnTo>
                  <a:lnTo>
                    <a:pt x="126636" y="0"/>
                  </a:lnTo>
                  <a:close/>
                  <a:moveTo>
                    <a:pt x="120905" y="0"/>
                  </a:moveTo>
                  <a:lnTo>
                    <a:pt x="118076" y="0"/>
                  </a:lnTo>
                  <a:lnTo>
                    <a:pt x="118076" y="566"/>
                  </a:lnTo>
                  <a:lnTo>
                    <a:pt x="120905" y="566"/>
                  </a:lnTo>
                  <a:lnTo>
                    <a:pt x="120905" y="0"/>
                  </a:lnTo>
                  <a:close/>
                  <a:moveTo>
                    <a:pt x="115246" y="0"/>
                  </a:moveTo>
                  <a:lnTo>
                    <a:pt x="112416" y="0"/>
                  </a:lnTo>
                  <a:lnTo>
                    <a:pt x="112416" y="566"/>
                  </a:lnTo>
                  <a:lnTo>
                    <a:pt x="115246" y="566"/>
                  </a:lnTo>
                  <a:lnTo>
                    <a:pt x="115246" y="0"/>
                  </a:lnTo>
                  <a:close/>
                  <a:moveTo>
                    <a:pt x="107676" y="0"/>
                  </a:moveTo>
                  <a:lnTo>
                    <a:pt x="109515" y="0"/>
                  </a:lnTo>
                  <a:lnTo>
                    <a:pt x="109515" y="566"/>
                  </a:lnTo>
                  <a:lnTo>
                    <a:pt x="107676" y="566"/>
                  </a:lnTo>
                  <a:lnTo>
                    <a:pt x="107676" y="0"/>
                  </a:lnTo>
                  <a:close/>
                  <a:moveTo>
                    <a:pt x="103360" y="0"/>
                  </a:moveTo>
                  <a:lnTo>
                    <a:pt x="103360" y="566"/>
                  </a:lnTo>
                  <a:lnTo>
                    <a:pt x="101026" y="566"/>
                  </a:lnTo>
                  <a:lnTo>
                    <a:pt x="101026" y="0"/>
                  </a:lnTo>
                  <a:lnTo>
                    <a:pt x="103360" y="0"/>
                  </a:lnTo>
                  <a:close/>
                  <a:moveTo>
                    <a:pt x="98125" y="0"/>
                  </a:moveTo>
                  <a:lnTo>
                    <a:pt x="95295" y="0"/>
                  </a:lnTo>
                  <a:lnTo>
                    <a:pt x="95295" y="566"/>
                  </a:lnTo>
                  <a:lnTo>
                    <a:pt x="98125" y="566"/>
                  </a:lnTo>
                  <a:lnTo>
                    <a:pt x="98125" y="0"/>
                  </a:lnTo>
                  <a:close/>
                  <a:moveTo>
                    <a:pt x="92466" y="0"/>
                  </a:moveTo>
                  <a:lnTo>
                    <a:pt x="89636" y="0"/>
                  </a:lnTo>
                  <a:lnTo>
                    <a:pt x="89636" y="566"/>
                  </a:lnTo>
                  <a:lnTo>
                    <a:pt x="92466" y="566"/>
                  </a:lnTo>
                  <a:lnTo>
                    <a:pt x="92466" y="0"/>
                  </a:lnTo>
                  <a:close/>
                  <a:moveTo>
                    <a:pt x="86806" y="0"/>
                  </a:moveTo>
                  <a:lnTo>
                    <a:pt x="83905" y="0"/>
                  </a:lnTo>
                  <a:lnTo>
                    <a:pt x="83905" y="566"/>
                  </a:lnTo>
                  <a:lnTo>
                    <a:pt x="86806" y="566"/>
                  </a:lnTo>
                  <a:lnTo>
                    <a:pt x="86806" y="0"/>
                  </a:lnTo>
                  <a:close/>
                  <a:moveTo>
                    <a:pt x="81075" y="0"/>
                  </a:moveTo>
                  <a:lnTo>
                    <a:pt x="78246" y="0"/>
                  </a:lnTo>
                  <a:lnTo>
                    <a:pt x="78246" y="566"/>
                  </a:lnTo>
                  <a:lnTo>
                    <a:pt x="81075" y="566"/>
                  </a:lnTo>
                  <a:lnTo>
                    <a:pt x="81075" y="0"/>
                  </a:lnTo>
                  <a:close/>
                  <a:moveTo>
                    <a:pt x="75416" y="0"/>
                  </a:moveTo>
                  <a:lnTo>
                    <a:pt x="72586" y="0"/>
                  </a:lnTo>
                  <a:lnTo>
                    <a:pt x="72586" y="566"/>
                  </a:lnTo>
                  <a:lnTo>
                    <a:pt x="75416" y="566"/>
                  </a:lnTo>
                  <a:lnTo>
                    <a:pt x="75416" y="0"/>
                  </a:lnTo>
                  <a:close/>
                  <a:moveTo>
                    <a:pt x="69685" y="0"/>
                  </a:moveTo>
                  <a:lnTo>
                    <a:pt x="66856" y="0"/>
                  </a:lnTo>
                  <a:lnTo>
                    <a:pt x="66856" y="566"/>
                  </a:lnTo>
                  <a:lnTo>
                    <a:pt x="69685" y="566"/>
                  </a:lnTo>
                  <a:lnTo>
                    <a:pt x="69685" y="0"/>
                  </a:lnTo>
                  <a:close/>
                  <a:moveTo>
                    <a:pt x="64026" y="0"/>
                  </a:moveTo>
                  <a:lnTo>
                    <a:pt x="61196" y="0"/>
                  </a:lnTo>
                  <a:lnTo>
                    <a:pt x="61196" y="566"/>
                  </a:lnTo>
                  <a:lnTo>
                    <a:pt x="64026" y="566"/>
                  </a:lnTo>
                  <a:lnTo>
                    <a:pt x="64026" y="0"/>
                  </a:lnTo>
                  <a:close/>
                  <a:moveTo>
                    <a:pt x="58295" y="0"/>
                  </a:moveTo>
                  <a:lnTo>
                    <a:pt x="55465" y="0"/>
                  </a:lnTo>
                  <a:lnTo>
                    <a:pt x="55465" y="566"/>
                  </a:lnTo>
                  <a:lnTo>
                    <a:pt x="58295" y="566"/>
                  </a:lnTo>
                  <a:lnTo>
                    <a:pt x="58295" y="0"/>
                  </a:lnTo>
                  <a:close/>
                  <a:moveTo>
                    <a:pt x="52636" y="0"/>
                  </a:moveTo>
                  <a:lnTo>
                    <a:pt x="49806" y="0"/>
                  </a:lnTo>
                  <a:lnTo>
                    <a:pt x="49806" y="566"/>
                  </a:lnTo>
                  <a:lnTo>
                    <a:pt x="52636" y="566"/>
                  </a:lnTo>
                  <a:lnTo>
                    <a:pt x="52636" y="0"/>
                  </a:lnTo>
                  <a:close/>
                  <a:moveTo>
                    <a:pt x="46976" y="0"/>
                  </a:moveTo>
                  <a:lnTo>
                    <a:pt x="44075" y="0"/>
                  </a:lnTo>
                  <a:lnTo>
                    <a:pt x="44075" y="566"/>
                  </a:lnTo>
                  <a:lnTo>
                    <a:pt x="46976" y="566"/>
                  </a:lnTo>
                  <a:lnTo>
                    <a:pt x="46976" y="0"/>
                  </a:lnTo>
                  <a:close/>
                  <a:moveTo>
                    <a:pt x="41246" y="0"/>
                  </a:moveTo>
                  <a:lnTo>
                    <a:pt x="38416" y="0"/>
                  </a:lnTo>
                  <a:lnTo>
                    <a:pt x="38416" y="566"/>
                  </a:lnTo>
                  <a:lnTo>
                    <a:pt x="41246" y="566"/>
                  </a:lnTo>
                  <a:lnTo>
                    <a:pt x="41246" y="0"/>
                  </a:lnTo>
                  <a:close/>
                  <a:moveTo>
                    <a:pt x="35586" y="0"/>
                  </a:moveTo>
                  <a:lnTo>
                    <a:pt x="32685" y="0"/>
                  </a:lnTo>
                  <a:lnTo>
                    <a:pt x="32685" y="566"/>
                  </a:lnTo>
                  <a:lnTo>
                    <a:pt x="35586" y="566"/>
                  </a:lnTo>
                  <a:lnTo>
                    <a:pt x="35586" y="0"/>
                  </a:lnTo>
                  <a:close/>
                  <a:moveTo>
                    <a:pt x="29855" y="0"/>
                  </a:moveTo>
                  <a:lnTo>
                    <a:pt x="27026" y="0"/>
                  </a:lnTo>
                  <a:lnTo>
                    <a:pt x="27026" y="566"/>
                  </a:lnTo>
                  <a:lnTo>
                    <a:pt x="29855" y="566"/>
                  </a:lnTo>
                  <a:lnTo>
                    <a:pt x="29855" y="0"/>
                  </a:lnTo>
                  <a:close/>
                  <a:moveTo>
                    <a:pt x="24196" y="0"/>
                  </a:moveTo>
                  <a:lnTo>
                    <a:pt x="21366" y="0"/>
                  </a:lnTo>
                  <a:lnTo>
                    <a:pt x="21366" y="566"/>
                  </a:lnTo>
                  <a:lnTo>
                    <a:pt x="24196" y="566"/>
                  </a:lnTo>
                  <a:lnTo>
                    <a:pt x="24196" y="0"/>
                  </a:lnTo>
                  <a:close/>
                  <a:moveTo>
                    <a:pt x="18465" y="0"/>
                  </a:moveTo>
                  <a:lnTo>
                    <a:pt x="15636" y="0"/>
                  </a:lnTo>
                  <a:lnTo>
                    <a:pt x="15636" y="566"/>
                  </a:lnTo>
                  <a:lnTo>
                    <a:pt x="18465" y="566"/>
                  </a:lnTo>
                  <a:lnTo>
                    <a:pt x="18465" y="0"/>
                  </a:lnTo>
                  <a:close/>
                  <a:moveTo>
                    <a:pt x="12806" y="0"/>
                  </a:moveTo>
                  <a:lnTo>
                    <a:pt x="9976" y="0"/>
                  </a:lnTo>
                  <a:lnTo>
                    <a:pt x="9976" y="566"/>
                  </a:lnTo>
                  <a:lnTo>
                    <a:pt x="12806" y="566"/>
                  </a:lnTo>
                  <a:lnTo>
                    <a:pt x="12806" y="0"/>
                  </a:lnTo>
                  <a:close/>
                  <a:moveTo>
                    <a:pt x="7146" y="0"/>
                  </a:moveTo>
                  <a:lnTo>
                    <a:pt x="4245" y="0"/>
                  </a:lnTo>
                  <a:lnTo>
                    <a:pt x="4245" y="566"/>
                  </a:lnTo>
                  <a:lnTo>
                    <a:pt x="7146" y="566"/>
                  </a:lnTo>
                  <a:lnTo>
                    <a:pt x="7146" y="0"/>
                  </a:lnTo>
                  <a:close/>
                  <a:moveTo>
                    <a:pt x="1416" y="0"/>
                  </a:moveTo>
                  <a:lnTo>
                    <a:pt x="1" y="0"/>
                  </a:lnTo>
                  <a:lnTo>
                    <a:pt x="1" y="566"/>
                  </a:lnTo>
                  <a:lnTo>
                    <a:pt x="1416" y="566"/>
                  </a:lnTo>
                  <a:lnTo>
                    <a:pt x="1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66035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6462075" y="4500575"/>
              <a:ext cx="70750" cy="25"/>
            </a:xfrm>
            <a:custGeom>
              <a:rect b="b" l="l" r="r" t="t"/>
              <a:pathLst>
                <a:path extrusionOk="0" fill="none" h="1" w="2830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63205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61790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60375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58961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57546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56131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54716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53301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51886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50471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49056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47641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46226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44811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43396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41982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40567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39152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37737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36322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34907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33492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32077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30662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2924775" y="4500575"/>
              <a:ext cx="70750" cy="25"/>
            </a:xfrm>
            <a:custGeom>
              <a:rect b="b" l="l" r="r" t="t"/>
              <a:pathLst>
                <a:path extrusionOk="0" fill="none" h="1" w="2830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27832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264177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2500300" y="4500575"/>
              <a:ext cx="70750" cy="25"/>
            </a:xfrm>
            <a:custGeom>
              <a:rect b="b" l="l" r="r" t="t"/>
              <a:pathLst>
                <a:path extrusionOk="0" fill="none" h="1" w="2830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23588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221730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2075825" y="4500575"/>
              <a:ext cx="70750" cy="25"/>
            </a:xfrm>
            <a:custGeom>
              <a:rect b="b" l="l" r="r" t="t"/>
              <a:pathLst>
                <a:path extrusionOk="0" fill="none" h="1" w="2830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19343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1792825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1651350" y="4500575"/>
              <a:ext cx="70750" cy="25"/>
            </a:xfrm>
            <a:custGeom>
              <a:rect b="b" l="l" r="r" t="t"/>
              <a:pathLst>
                <a:path extrusionOk="0" fill="none" h="1" w="2830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1509850" y="4500575"/>
              <a:ext cx="70775" cy="25"/>
            </a:xfrm>
            <a:custGeom>
              <a:rect b="b" l="l" r="r" t="t"/>
              <a:pathLst>
                <a:path extrusionOk="0" fill="none" h="1" w="2831">
                  <a:moveTo>
                    <a:pt x="283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1410800" y="4500575"/>
              <a:ext cx="28325" cy="25"/>
            </a:xfrm>
            <a:custGeom>
              <a:rect b="b" l="l" r="r" t="t"/>
              <a:pathLst>
                <a:path extrusionOk="0" fill="none" h="1" w="1133">
                  <a:moveTo>
                    <a:pt x="113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4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1891875" y="2286225"/>
              <a:ext cx="25" cy="148575"/>
            </a:xfrm>
            <a:custGeom>
              <a:rect b="b" l="l" r="r" t="t"/>
              <a:pathLst>
                <a:path extrusionOk="0" fill="none" h="5943" w="1">
                  <a:moveTo>
                    <a:pt x="1" y="0"/>
                  </a:moveTo>
                  <a:lnTo>
                    <a:pt x="1" y="5943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1842350" y="236402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1" y="1"/>
                  </a:moveTo>
                  <a:lnTo>
                    <a:pt x="1" y="1699"/>
                  </a:lnTo>
                  <a:lnTo>
                    <a:pt x="1982" y="3680"/>
                  </a:lnTo>
                  <a:lnTo>
                    <a:pt x="3962" y="1699"/>
                  </a:lnTo>
                  <a:lnTo>
                    <a:pt x="3962" y="1"/>
                  </a:lnTo>
                  <a:lnTo>
                    <a:pt x="1982" y="19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4000100" y="341107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1" y="1"/>
                  </a:moveTo>
                  <a:lnTo>
                    <a:pt x="1" y="1698"/>
                  </a:lnTo>
                  <a:lnTo>
                    <a:pt x="1982" y="3679"/>
                  </a:lnTo>
                  <a:lnTo>
                    <a:pt x="3962" y="1698"/>
                  </a:lnTo>
                  <a:lnTo>
                    <a:pt x="3962" y="1"/>
                  </a:lnTo>
                  <a:lnTo>
                    <a:pt x="1982" y="19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4714650" y="2364025"/>
              <a:ext cx="99050" cy="92000"/>
            </a:xfrm>
            <a:custGeom>
              <a:rect b="b" l="l" r="r" t="t"/>
              <a:pathLst>
                <a:path extrusionOk="0" h="3680" w="3962">
                  <a:moveTo>
                    <a:pt x="0" y="1"/>
                  </a:moveTo>
                  <a:lnTo>
                    <a:pt x="0" y="1699"/>
                  </a:lnTo>
                  <a:lnTo>
                    <a:pt x="1981" y="3680"/>
                  </a:lnTo>
                  <a:lnTo>
                    <a:pt x="3962" y="1699"/>
                  </a:lnTo>
                  <a:lnTo>
                    <a:pt x="3962" y="1"/>
                  </a:lnTo>
                  <a:lnTo>
                    <a:pt x="1981" y="19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3278500" y="236402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0" y="1"/>
                  </a:moveTo>
                  <a:lnTo>
                    <a:pt x="0" y="1699"/>
                  </a:lnTo>
                  <a:lnTo>
                    <a:pt x="1981" y="3680"/>
                  </a:lnTo>
                  <a:lnTo>
                    <a:pt x="3962" y="1699"/>
                  </a:lnTo>
                  <a:lnTo>
                    <a:pt x="3962" y="1"/>
                  </a:lnTo>
                  <a:lnTo>
                    <a:pt x="1981" y="19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6200300" y="2293275"/>
              <a:ext cx="25" cy="141525"/>
            </a:xfrm>
            <a:custGeom>
              <a:rect b="b" l="l" r="r" t="t"/>
              <a:pathLst>
                <a:path extrusionOk="0" fill="none" h="5661" w="1">
                  <a:moveTo>
                    <a:pt x="1" y="1"/>
                  </a:moveTo>
                  <a:lnTo>
                    <a:pt x="1" y="566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6150775" y="236402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1" y="1"/>
                  </a:moveTo>
                  <a:lnTo>
                    <a:pt x="1" y="1699"/>
                  </a:lnTo>
                  <a:lnTo>
                    <a:pt x="1982" y="3680"/>
                  </a:lnTo>
                  <a:lnTo>
                    <a:pt x="3963" y="1699"/>
                  </a:lnTo>
                  <a:lnTo>
                    <a:pt x="3963" y="1"/>
                  </a:lnTo>
                  <a:lnTo>
                    <a:pt x="1982" y="19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4764150" y="3149325"/>
              <a:ext cx="25" cy="141500"/>
            </a:xfrm>
            <a:custGeom>
              <a:rect b="b" l="l" r="r" t="t"/>
              <a:pathLst>
                <a:path extrusionOk="0" fill="none" h="5660" w="1">
                  <a:moveTo>
                    <a:pt x="1" y="5660"/>
                  </a:moveTo>
                  <a:lnTo>
                    <a:pt x="1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2854025" y="3290800"/>
              <a:ext cx="3346300" cy="25"/>
            </a:xfrm>
            <a:custGeom>
              <a:rect b="b" l="l" r="r" t="t"/>
              <a:pathLst>
                <a:path extrusionOk="0" fill="none" h="1" w="133852">
                  <a:moveTo>
                    <a:pt x="133852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1883025" y="3290800"/>
              <a:ext cx="2159550" cy="25"/>
            </a:xfrm>
            <a:custGeom>
              <a:rect b="b" l="l" r="r" t="t"/>
              <a:pathLst>
                <a:path extrusionOk="0" fill="none" h="1" w="86382">
                  <a:moveTo>
                    <a:pt x="1" y="1"/>
                  </a:moveTo>
                  <a:lnTo>
                    <a:pt x="86382" y="1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4049625" y="3281975"/>
              <a:ext cx="25" cy="199875"/>
            </a:xfrm>
            <a:custGeom>
              <a:rect b="b" l="l" r="r" t="t"/>
              <a:pathLst>
                <a:path extrusionOk="0" fill="none" h="7995" w="1">
                  <a:moveTo>
                    <a:pt x="1" y="7994"/>
                  </a:moveTo>
                  <a:lnTo>
                    <a:pt x="1" y="0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3328025" y="3149325"/>
              <a:ext cx="25" cy="141500"/>
            </a:xfrm>
            <a:custGeom>
              <a:rect b="b" l="l" r="r" t="t"/>
              <a:pathLst>
                <a:path extrusionOk="0" fill="none" h="5660" w="1">
                  <a:moveTo>
                    <a:pt x="0" y="5660"/>
                  </a:moveTo>
                  <a:lnTo>
                    <a:pt x="0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1891875" y="3149325"/>
              <a:ext cx="25" cy="148575"/>
            </a:xfrm>
            <a:custGeom>
              <a:rect b="b" l="l" r="r" t="t"/>
              <a:pathLst>
                <a:path extrusionOk="0" fill="none" h="5943" w="1">
                  <a:moveTo>
                    <a:pt x="1" y="5943"/>
                  </a:moveTo>
                  <a:lnTo>
                    <a:pt x="1" y="0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6200300" y="3149325"/>
              <a:ext cx="25" cy="141500"/>
            </a:xfrm>
            <a:custGeom>
              <a:rect b="b" l="l" r="r" t="t"/>
              <a:pathLst>
                <a:path extrusionOk="0" fill="none" h="5660" w="1">
                  <a:moveTo>
                    <a:pt x="1" y="5660"/>
                  </a:moveTo>
                  <a:lnTo>
                    <a:pt x="1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4044325" y="871300"/>
              <a:ext cx="25" cy="318375"/>
            </a:xfrm>
            <a:custGeom>
              <a:rect b="b" l="l" r="r" t="t"/>
              <a:pathLst>
                <a:path extrusionOk="0" fill="none" h="12735" w="1">
                  <a:moveTo>
                    <a:pt x="0" y="12734"/>
                  </a:moveTo>
                  <a:lnTo>
                    <a:pt x="0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4042550" y="1069375"/>
              <a:ext cx="1436175" cy="25"/>
            </a:xfrm>
            <a:custGeom>
              <a:rect b="b" l="l" r="r" t="t"/>
              <a:pathLst>
                <a:path extrusionOk="0" fill="none" h="1" w="57447">
                  <a:moveTo>
                    <a:pt x="57446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4044325" y="1062300"/>
              <a:ext cx="25" cy="127375"/>
            </a:xfrm>
            <a:custGeom>
              <a:rect b="b" l="l" r="r" t="t"/>
              <a:pathLst>
                <a:path extrusionOk="0" fill="none" h="5095" w="1">
                  <a:moveTo>
                    <a:pt x="0" y="5094"/>
                  </a:moveTo>
                  <a:lnTo>
                    <a:pt x="0" y="1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5478700" y="871300"/>
              <a:ext cx="25" cy="198100"/>
            </a:xfrm>
            <a:custGeom>
              <a:rect b="b" l="l" r="r" t="t"/>
              <a:pathLst>
                <a:path extrusionOk="0" fill="none" h="7924" w="1">
                  <a:moveTo>
                    <a:pt x="0" y="7924"/>
                  </a:moveTo>
                  <a:lnTo>
                    <a:pt x="0" y="0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3994800" y="1133050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0" y="1"/>
                  </a:moveTo>
                  <a:lnTo>
                    <a:pt x="0" y="1698"/>
                  </a:lnTo>
                  <a:lnTo>
                    <a:pt x="1981" y="3679"/>
                  </a:lnTo>
                  <a:lnTo>
                    <a:pt x="3962" y="1698"/>
                  </a:lnTo>
                  <a:lnTo>
                    <a:pt x="3962" y="1"/>
                  </a:lnTo>
                  <a:lnTo>
                    <a:pt x="1981" y="19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2664775" y="4548325"/>
              <a:ext cx="25" cy="206950"/>
            </a:xfrm>
            <a:custGeom>
              <a:rect b="b" l="l" r="r" t="t"/>
              <a:pathLst>
                <a:path extrusionOk="0" fill="none" h="8278" w="1">
                  <a:moveTo>
                    <a:pt x="1" y="0"/>
                  </a:moveTo>
                  <a:lnTo>
                    <a:pt x="1" y="8278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2655925" y="4557175"/>
              <a:ext cx="1452100" cy="25"/>
            </a:xfrm>
            <a:custGeom>
              <a:rect b="b" l="l" r="r" t="t"/>
              <a:pathLst>
                <a:path extrusionOk="0" fill="none" h="1" w="58084">
                  <a:moveTo>
                    <a:pt x="1" y="0"/>
                  </a:moveTo>
                  <a:lnTo>
                    <a:pt x="58083" y="0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4100925" y="4436900"/>
              <a:ext cx="25" cy="318375"/>
            </a:xfrm>
            <a:custGeom>
              <a:rect b="b" l="l" r="r" t="t"/>
              <a:pathLst>
                <a:path extrusionOk="0" fill="none" h="12735" w="1">
                  <a:moveTo>
                    <a:pt x="0" y="0"/>
                  </a:moveTo>
                  <a:lnTo>
                    <a:pt x="0" y="12735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4099150" y="4380300"/>
              <a:ext cx="25" cy="183950"/>
            </a:xfrm>
            <a:custGeom>
              <a:rect b="b" l="l" r="r" t="t"/>
              <a:pathLst>
                <a:path extrusionOk="0" fill="none" h="7358" w="1">
                  <a:moveTo>
                    <a:pt x="0" y="0"/>
                  </a:moveTo>
                  <a:lnTo>
                    <a:pt x="0" y="7358"/>
                  </a:lnTo>
                </a:path>
              </a:pathLst>
            </a:custGeom>
            <a:noFill/>
            <a:ln cap="rnd" cmpd="sng" w="1767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5535300" y="4557175"/>
              <a:ext cx="25" cy="198100"/>
            </a:xfrm>
            <a:custGeom>
              <a:rect b="b" l="l" r="r" t="t"/>
              <a:pathLst>
                <a:path extrusionOk="0" fill="none" h="7924" w="1">
                  <a:moveTo>
                    <a:pt x="0" y="0"/>
                  </a:moveTo>
                  <a:lnTo>
                    <a:pt x="0" y="7924"/>
                  </a:lnTo>
                </a:path>
              </a:pathLst>
            </a:custGeom>
            <a:noFill/>
            <a:ln cap="rnd" cmpd="sng" w="17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2613475" y="470572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1" y="1"/>
                  </a:moveTo>
                  <a:lnTo>
                    <a:pt x="1" y="1699"/>
                  </a:lnTo>
                  <a:lnTo>
                    <a:pt x="1982" y="3679"/>
                  </a:lnTo>
                  <a:lnTo>
                    <a:pt x="3963" y="1699"/>
                  </a:lnTo>
                  <a:lnTo>
                    <a:pt x="3963" y="1"/>
                  </a:lnTo>
                  <a:lnTo>
                    <a:pt x="1982" y="19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4049625" y="4705725"/>
              <a:ext cx="99075" cy="92000"/>
            </a:xfrm>
            <a:custGeom>
              <a:rect b="b" l="l" r="r" t="t"/>
              <a:pathLst>
                <a:path extrusionOk="0" h="3680" w="3963">
                  <a:moveTo>
                    <a:pt x="1" y="1"/>
                  </a:moveTo>
                  <a:lnTo>
                    <a:pt x="1" y="1699"/>
                  </a:lnTo>
                  <a:lnTo>
                    <a:pt x="1981" y="3679"/>
                  </a:lnTo>
                  <a:lnTo>
                    <a:pt x="3962" y="1699"/>
                  </a:lnTo>
                  <a:lnTo>
                    <a:pt x="3962" y="1"/>
                  </a:lnTo>
                  <a:lnTo>
                    <a:pt x="1981" y="19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CC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2507375" y="5100150"/>
              <a:ext cx="306000" cy="88450"/>
            </a:xfrm>
            <a:custGeom>
              <a:rect b="b" l="l" r="r" t="t"/>
              <a:pathLst>
                <a:path extrusionOk="0" h="3538" w="12240">
                  <a:moveTo>
                    <a:pt x="3608" y="778"/>
                  </a:moveTo>
                  <a:lnTo>
                    <a:pt x="4033" y="2052"/>
                  </a:lnTo>
                  <a:lnTo>
                    <a:pt x="3113" y="2052"/>
                  </a:lnTo>
                  <a:lnTo>
                    <a:pt x="3608" y="778"/>
                  </a:lnTo>
                  <a:close/>
                  <a:moveTo>
                    <a:pt x="0" y="71"/>
                  </a:moveTo>
                  <a:lnTo>
                    <a:pt x="0" y="3467"/>
                  </a:lnTo>
                  <a:lnTo>
                    <a:pt x="637" y="3467"/>
                  </a:lnTo>
                  <a:lnTo>
                    <a:pt x="637" y="2052"/>
                  </a:lnTo>
                  <a:lnTo>
                    <a:pt x="1769" y="2052"/>
                  </a:lnTo>
                  <a:lnTo>
                    <a:pt x="1769" y="1486"/>
                  </a:lnTo>
                  <a:lnTo>
                    <a:pt x="637" y="1486"/>
                  </a:lnTo>
                  <a:lnTo>
                    <a:pt x="637" y="637"/>
                  </a:lnTo>
                  <a:lnTo>
                    <a:pt x="2193" y="637"/>
                  </a:lnTo>
                  <a:lnTo>
                    <a:pt x="2193" y="71"/>
                  </a:lnTo>
                  <a:close/>
                  <a:moveTo>
                    <a:pt x="3254" y="71"/>
                  </a:moveTo>
                  <a:lnTo>
                    <a:pt x="1981" y="3467"/>
                  </a:lnTo>
                  <a:lnTo>
                    <a:pt x="2688" y="3467"/>
                  </a:lnTo>
                  <a:lnTo>
                    <a:pt x="2971" y="2618"/>
                  </a:lnTo>
                  <a:lnTo>
                    <a:pt x="4245" y="2618"/>
                  </a:lnTo>
                  <a:lnTo>
                    <a:pt x="4528" y="3467"/>
                  </a:lnTo>
                  <a:lnTo>
                    <a:pt x="5235" y="3467"/>
                  </a:lnTo>
                  <a:lnTo>
                    <a:pt x="3962" y="71"/>
                  </a:lnTo>
                  <a:close/>
                  <a:moveTo>
                    <a:pt x="8985" y="71"/>
                  </a:moveTo>
                  <a:lnTo>
                    <a:pt x="8843" y="3467"/>
                  </a:lnTo>
                  <a:lnTo>
                    <a:pt x="9409" y="3467"/>
                  </a:lnTo>
                  <a:lnTo>
                    <a:pt x="9551" y="1132"/>
                  </a:lnTo>
                  <a:lnTo>
                    <a:pt x="10329" y="2476"/>
                  </a:lnTo>
                  <a:lnTo>
                    <a:pt x="10683" y="2476"/>
                  </a:lnTo>
                  <a:lnTo>
                    <a:pt x="11461" y="1132"/>
                  </a:lnTo>
                  <a:lnTo>
                    <a:pt x="11602" y="3467"/>
                  </a:lnTo>
                  <a:lnTo>
                    <a:pt x="12239" y="3467"/>
                  </a:lnTo>
                  <a:lnTo>
                    <a:pt x="12027" y="71"/>
                  </a:lnTo>
                  <a:lnTo>
                    <a:pt x="11461" y="71"/>
                  </a:lnTo>
                  <a:lnTo>
                    <a:pt x="10541" y="1698"/>
                  </a:lnTo>
                  <a:lnTo>
                    <a:pt x="9551" y="71"/>
                  </a:lnTo>
                  <a:close/>
                  <a:moveTo>
                    <a:pt x="6509" y="0"/>
                  </a:moveTo>
                  <a:lnTo>
                    <a:pt x="6226" y="142"/>
                  </a:lnTo>
                  <a:lnTo>
                    <a:pt x="6014" y="283"/>
                  </a:lnTo>
                  <a:lnTo>
                    <a:pt x="5872" y="495"/>
                  </a:lnTo>
                  <a:lnTo>
                    <a:pt x="5731" y="708"/>
                  </a:lnTo>
                  <a:lnTo>
                    <a:pt x="5731" y="991"/>
                  </a:lnTo>
                  <a:lnTo>
                    <a:pt x="5731" y="1203"/>
                  </a:lnTo>
                  <a:lnTo>
                    <a:pt x="5801" y="1415"/>
                  </a:lnTo>
                  <a:lnTo>
                    <a:pt x="5943" y="1556"/>
                  </a:lnTo>
                  <a:lnTo>
                    <a:pt x="6084" y="1769"/>
                  </a:lnTo>
                  <a:lnTo>
                    <a:pt x="6367" y="1839"/>
                  </a:lnTo>
                  <a:lnTo>
                    <a:pt x="6650" y="1981"/>
                  </a:lnTo>
                  <a:lnTo>
                    <a:pt x="7004" y="2052"/>
                  </a:lnTo>
                  <a:lnTo>
                    <a:pt x="7287" y="2122"/>
                  </a:lnTo>
                  <a:lnTo>
                    <a:pt x="7428" y="2335"/>
                  </a:lnTo>
                  <a:lnTo>
                    <a:pt x="7428" y="2476"/>
                  </a:lnTo>
                  <a:lnTo>
                    <a:pt x="7428" y="2688"/>
                  </a:lnTo>
                  <a:lnTo>
                    <a:pt x="7287" y="2830"/>
                  </a:lnTo>
                  <a:lnTo>
                    <a:pt x="7145" y="2901"/>
                  </a:lnTo>
                  <a:lnTo>
                    <a:pt x="6862" y="2971"/>
                  </a:lnTo>
                  <a:lnTo>
                    <a:pt x="6650" y="2971"/>
                  </a:lnTo>
                  <a:lnTo>
                    <a:pt x="6509" y="2901"/>
                  </a:lnTo>
                  <a:lnTo>
                    <a:pt x="6226" y="2688"/>
                  </a:lnTo>
                  <a:lnTo>
                    <a:pt x="6014" y="2476"/>
                  </a:lnTo>
                  <a:lnTo>
                    <a:pt x="5518" y="2901"/>
                  </a:lnTo>
                  <a:lnTo>
                    <a:pt x="5801" y="3184"/>
                  </a:lnTo>
                  <a:lnTo>
                    <a:pt x="6297" y="3467"/>
                  </a:lnTo>
                  <a:lnTo>
                    <a:pt x="6580" y="3537"/>
                  </a:lnTo>
                  <a:lnTo>
                    <a:pt x="7216" y="3537"/>
                  </a:lnTo>
                  <a:lnTo>
                    <a:pt x="7499" y="3396"/>
                  </a:lnTo>
                  <a:lnTo>
                    <a:pt x="7711" y="3254"/>
                  </a:lnTo>
                  <a:lnTo>
                    <a:pt x="7924" y="3042"/>
                  </a:lnTo>
                  <a:lnTo>
                    <a:pt x="8065" y="2830"/>
                  </a:lnTo>
                  <a:lnTo>
                    <a:pt x="8065" y="2547"/>
                  </a:lnTo>
                  <a:lnTo>
                    <a:pt x="8065" y="2193"/>
                  </a:lnTo>
                  <a:lnTo>
                    <a:pt x="7924" y="1981"/>
                  </a:lnTo>
                  <a:lnTo>
                    <a:pt x="7782" y="1769"/>
                  </a:lnTo>
                  <a:lnTo>
                    <a:pt x="7570" y="1627"/>
                  </a:lnTo>
                  <a:lnTo>
                    <a:pt x="7075" y="1415"/>
                  </a:lnTo>
                  <a:lnTo>
                    <a:pt x="6721" y="1344"/>
                  </a:lnTo>
                  <a:lnTo>
                    <a:pt x="6509" y="1203"/>
                  </a:lnTo>
                  <a:lnTo>
                    <a:pt x="6438" y="1061"/>
                  </a:lnTo>
                  <a:lnTo>
                    <a:pt x="6367" y="920"/>
                  </a:lnTo>
                  <a:lnTo>
                    <a:pt x="6367" y="778"/>
                  </a:lnTo>
                  <a:lnTo>
                    <a:pt x="6509" y="637"/>
                  </a:lnTo>
                  <a:lnTo>
                    <a:pt x="6650" y="566"/>
                  </a:lnTo>
                  <a:lnTo>
                    <a:pt x="6862" y="566"/>
                  </a:lnTo>
                  <a:lnTo>
                    <a:pt x="7216" y="637"/>
                  </a:lnTo>
                  <a:lnTo>
                    <a:pt x="7428" y="778"/>
                  </a:lnTo>
                  <a:lnTo>
                    <a:pt x="7570" y="849"/>
                  </a:lnTo>
                  <a:lnTo>
                    <a:pt x="7994" y="425"/>
                  </a:lnTo>
                  <a:lnTo>
                    <a:pt x="7924" y="354"/>
                  </a:lnTo>
                  <a:lnTo>
                    <a:pt x="7711" y="212"/>
                  </a:lnTo>
                  <a:lnTo>
                    <a:pt x="7358" y="71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2181925" y="4868450"/>
              <a:ext cx="955100" cy="544775"/>
            </a:xfrm>
            <a:custGeom>
              <a:rect b="b" l="l" r="r" t="t"/>
              <a:pathLst>
                <a:path extrusionOk="0" fill="none" h="21791" w="38204">
                  <a:moveTo>
                    <a:pt x="2265" y="0"/>
                  </a:moveTo>
                  <a:lnTo>
                    <a:pt x="35940" y="0"/>
                  </a:lnTo>
                  <a:lnTo>
                    <a:pt x="35940" y="0"/>
                  </a:lnTo>
                  <a:lnTo>
                    <a:pt x="36364" y="71"/>
                  </a:lnTo>
                  <a:lnTo>
                    <a:pt x="36789" y="213"/>
                  </a:lnTo>
                  <a:lnTo>
                    <a:pt x="37213" y="354"/>
                  </a:lnTo>
                  <a:lnTo>
                    <a:pt x="37567" y="637"/>
                  </a:lnTo>
                  <a:lnTo>
                    <a:pt x="37850" y="991"/>
                  </a:lnTo>
                  <a:lnTo>
                    <a:pt x="37991" y="1415"/>
                  </a:lnTo>
                  <a:lnTo>
                    <a:pt x="38133" y="1840"/>
                  </a:lnTo>
                  <a:lnTo>
                    <a:pt x="38204" y="2264"/>
                  </a:lnTo>
                  <a:lnTo>
                    <a:pt x="38204" y="19526"/>
                  </a:lnTo>
                  <a:lnTo>
                    <a:pt x="38204" y="19526"/>
                  </a:lnTo>
                  <a:lnTo>
                    <a:pt x="38133" y="19951"/>
                  </a:lnTo>
                  <a:lnTo>
                    <a:pt x="37991" y="20375"/>
                  </a:lnTo>
                  <a:lnTo>
                    <a:pt x="37850" y="20800"/>
                  </a:lnTo>
                  <a:lnTo>
                    <a:pt x="37567" y="21153"/>
                  </a:lnTo>
                  <a:lnTo>
                    <a:pt x="37213" y="21436"/>
                  </a:lnTo>
                  <a:lnTo>
                    <a:pt x="36789" y="21578"/>
                  </a:lnTo>
                  <a:lnTo>
                    <a:pt x="36364" y="21719"/>
                  </a:lnTo>
                  <a:lnTo>
                    <a:pt x="35940" y="21790"/>
                  </a:lnTo>
                  <a:lnTo>
                    <a:pt x="2265" y="21790"/>
                  </a:lnTo>
                  <a:lnTo>
                    <a:pt x="2265" y="21790"/>
                  </a:lnTo>
                  <a:lnTo>
                    <a:pt x="1840" y="21719"/>
                  </a:lnTo>
                  <a:lnTo>
                    <a:pt x="1416" y="21578"/>
                  </a:lnTo>
                  <a:lnTo>
                    <a:pt x="991" y="21436"/>
                  </a:lnTo>
                  <a:lnTo>
                    <a:pt x="638" y="21153"/>
                  </a:lnTo>
                  <a:lnTo>
                    <a:pt x="355" y="20800"/>
                  </a:lnTo>
                  <a:lnTo>
                    <a:pt x="213" y="20375"/>
                  </a:lnTo>
                  <a:lnTo>
                    <a:pt x="72" y="19951"/>
                  </a:lnTo>
                  <a:lnTo>
                    <a:pt x="1" y="19526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2" y="1840"/>
                  </a:lnTo>
                  <a:lnTo>
                    <a:pt x="213" y="1415"/>
                  </a:lnTo>
                  <a:lnTo>
                    <a:pt x="355" y="991"/>
                  </a:lnTo>
                  <a:lnTo>
                    <a:pt x="638" y="637"/>
                  </a:lnTo>
                  <a:lnTo>
                    <a:pt x="991" y="354"/>
                  </a:lnTo>
                  <a:lnTo>
                    <a:pt x="1416" y="213"/>
                  </a:lnTo>
                  <a:lnTo>
                    <a:pt x="1840" y="71"/>
                  </a:lnTo>
                  <a:lnTo>
                    <a:pt x="2265" y="0"/>
                  </a:lnTo>
                  <a:lnTo>
                    <a:pt x="2265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3736575" y="5017025"/>
              <a:ext cx="711025" cy="263550"/>
            </a:xfrm>
            <a:custGeom>
              <a:rect b="b" l="l" r="r" t="t"/>
              <a:pathLst>
                <a:path extrusionOk="0" h="10542" w="28441">
                  <a:moveTo>
                    <a:pt x="8632" y="0"/>
                  </a:moveTo>
                  <a:lnTo>
                    <a:pt x="8632" y="637"/>
                  </a:lnTo>
                  <a:lnTo>
                    <a:pt x="9268" y="637"/>
                  </a:lnTo>
                  <a:lnTo>
                    <a:pt x="9268" y="0"/>
                  </a:lnTo>
                  <a:close/>
                  <a:moveTo>
                    <a:pt x="19526" y="0"/>
                  </a:moveTo>
                  <a:lnTo>
                    <a:pt x="19526" y="637"/>
                  </a:lnTo>
                  <a:lnTo>
                    <a:pt x="20163" y="637"/>
                  </a:lnTo>
                  <a:lnTo>
                    <a:pt x="20163" y="0"/>
                  </a:lnTo>
                  <a:close/>
                  <a:moveTo>
                    <a:pt x="1345" y="566"/>
                  </a:moveTo>
                  <a:lnTo>
                    <a:pt x="1557" y="707"/>
                  </a:lnTo>
                  <a:lnTo>
                    <a:pt x="1628" y="849"/>
                  </a:lnTo>
                  <a:lnTo>
                    <a:pt x="1698" y="1061"/>
                  </a:lnTo>
                  <a:lnTo>
                    <a:pt x="1628" y="1203"/>
                  </a:lnTo>
                  <a:lnTo>
                    <a:pt x="1557" y="1415"/>
                  </a:lnTo>
                  <a:lnTo>
                    <a:pt x="1345" y="1486"/>
                  </a:lnTo>
                  <a:lnTo>
                    <a:pt x="1132" y="1556"/>
                  </a:lnTo>
                  <a:lnTo>
                    <a:pt x="637" y="1556"/>
                  </a:lnTo>
                  <a:lnTo>
                    <a:pt x="637" y="566"/>
                  </a:lnTo>
                  <a:close/>
                  <a:moveTo>
                    <a:pt x="22356" y="1486"/>
                  </a:moveTo>
                  <a:lnTo>
                    <a:pt x="22498" y="1556"/>
                  </a:lnTo>
                  <a:lnTo>
                    <a:pt x="22498" y="2405"/>
                  </a:lnTo>
                  <a:lnTo>
                    <a:pt x="22498" y="2618"/>
                  </a:lnTo>
                  <a:lnTo>
                    <a:pt x="22427" y="2759"/>
                  </a:lnTo>
                  <a:lnTo>
                    <a:pt x="22215" y="2830"/>
                  </a:lnTo>
                  <a:lnTo>
                    <a:pt x="22003" y="2901"/>
                  </a:lnTo>
                  <a:lnTo>
                    <a:pt x="21720" y="2830"/>
                  </a:lnTo>
                  <a:lnTo>
                    <a:pt x="21507" y="2688"/>
                  </a:lnTo>
                  <a:lnTo>
                    <a:pt x="21437" y="2476"/>
                  </a:lnTo>
                  <a:lnTo>
                    <a:pt x="21366" y="2193"/>
                  </a:lnTo>
                  <a:lnTo>
                    <a:pt x="21437" y="2052"/>
                  </a:lnTo>
                  <a:lnTo>
                    <a:pt x="21507" y="1839"/>
                  </a:lnTo>
                  <a:lnTo>
                    <a:pt x="21578" y="1698"/>
                  </a:lnTo>
                  <a:lnTo>
                    <a:pt x="21720" y="1556"/>
                  </a:lnTo>
                  <a:lnTo>
                    <a:pt x="21932" y="1486"/>
                  </a:lnTo>
                  <a:close/>
                  <a:moveTo>
                    <a:pt x="3892" y="2264"/>
                  </a:moveTo>
                  <a:lnTo>
                    <a:pt x="4104" y="2335"/>
                  </a:lnTo>
                  <a:lnTo>
                    <a:pt x="4387" y="2335"/>
                  </a:lnTo>
                  <a:lnTo>
                    <a:pt x="4387" y="2547"/>
                  </a:lnTo>
                  <a:lnTo>
                    <a:pt x="4316" y="2759"/>
                  </a:lnTo>
                  <a:lnTo>
                    <a:pt x="4104" y="2971"/>
                  </a:lnTo>
                  <a:lnTo>
                    <a:pt x="3609" y="2971"/>
                  </a:lnTo>
                  <a:lnTo>
                    <a:pt x="3467" y="2901"/>
                  </a:lnTo>
                  <a:lnTo>
                    <a:pt x="3396" y="2830"/>
                  </a:lnTo>
                  <a:lnTo>
                    <a:pt x="3396" y="2688"/>
                  </a:lnTo>
                  <a:lnTo>
                    <a:pt x="3396" y="2547"/>
                  </a:lnTo>
                  <a:lnTo>
                    <a:pt x="3467" y="2405"/>
                  </a:lnTo>
                  <a:lnTo>
                    <a:pt x="3679" y="2335"/>
                  </a:lnTo>
                  <a:lnTo>
                    <a:pt x="3892" y="2264"/>
                  </a:lnTo>
                  <a:close/>
                  <a:moveTo>
                    <a:pt x="7004" y="1486"/>
                  </a:moveTo>
                  <a:lnTo>
                    <a:pt x="7217" y="1556"/>
                  </a:lnTo>
                  <a:lnTo>
                    <a:pt x="7287" y="1698"/>
                  </a:lnTo>
                  <a:lnTo>
                    <a:pt x="7358" y="1839"/>
                  </a:lnTo>
                  <a:lnTo>
                    <a:pt x="7429" y="2193"/>
                  </a:lnTo>
                  <a:lnTo>
                    <a:pt x="7358" y="2547"/>
                  </a:lnTo>
                  <a:lnTo>
                    <a:pt x="7287" y="2759"/>
                  </a:lnTo>
                  <a:lnTo>
                    <a:pt x="7146" y="2830"/>
                  </a:lnTo>
                  <a:lnTo>
                    <a:pt x="6934" y="2901"/>
                  </a:lnTo>
                  <a:lnTo>
                    <a:pt x="6792" y="2971"/>
                  </a:lnTo>
                  <a:lnTo>
                    <a:pt x="6438" y="2901"/>
                  </a:lnTo>
                  <a:lnTo>
                    <a:pt x="6226" y="2830"/>
                  </a:lnTo>
                  <a:lnTo>
                    <a:pt x="6226" y="2122"/>
                  </a:lnTo>
                  <a:lnTo>
                    <a:pt x="6297" y="1839"/>
                  </a:lnTo>
                  <a:lnTo>
                    <a:pt x="6509" y="1556"/>
                  </a:lnTo>
                  <a:lnTo>
                    <a:pt x="6651" y="1486"/>
                  </a:lnTo>
                  <a:close/>
                  <a:moveTo>
                    <a:pt x="11461" y="1486"/>
                  </a:moveTo>
                  <a:lnTo>
                    <a:pt x="11603" y="1627"/>
                  </a:lnTo>
                  <a:lnTo>
                    <a:pt x="11603" y="2335"/>
                  </a:lnTo>
                  <a:lnTo>
                    <a:pt x="11603" y="2618"/>
                  </a:lnTo>
                  <a:lnTo>
                    <a:pt x="11391" y="2830"/>
                  </a:lnTo>
                  <a:lnTo>
                    <a:pt x="11249" y="2901"/>
                  </a:lnTo>
                  <a:lnTo>
                    <a:pt x="11108" y="2971"/>
                  </a:lnTo>
                  <a:lnTo>
                    <a:pt x="10825" y="2901"/>
                  </a:lnTo>
                  <a:lnTo>
                    <a:pt x="10612" y="2759"/>
                  </a:lnTo>
                  <a:lnTo>
                    <a:pt x="10542" y="2547"/>
                  </a:lnTo>
                  <a:lnTo>
                    <a:pt x="10471" y="2264"/>
                  </a:lnTo>
                  <a:lnTo>
                    <a:pt x="10542" y="1981"/>
                  </a:lnTo>
                  <a:lnTo>
                    <a:pt x="10612" y="1698"/>
                  </a:lnTo>
                  <a:lnTo>
                    <a:pt x="10825" y="1556"/>
                  </a:lnTo>
                  <a:lnTo>
                    <a:pt x="11108" y="1486"/>
                  </a:lnTo>
                  <a:close/>
                  <a:moveTo>
                    <a:pt x="1" y="0"/>
                  </a:moveTo>
                  <a:lnTo>
                    <a:pt x="1" y="3396"/>
                  </a:lnTo>
                  <a:lnTo>
                    <a:pt x="637" y="3396"/>
                  </a:lnTo>
                  <a:lnTo>
                    <a:pt x="637" y="2052"/>
                  </a:lnTo>
                  <a:lnTo>
                    <a:pt x="1132" y="2052"/>
                  </a:lnTo>
                  <a:lnTo>
                    <a:pt x="1840" y="3396"/>
                  </a:lnTo>
                  <a:lnTo>
                    <a:pt x="2547" y="3396"/>
                  </a:lnTo>
                  <a:lnTo>
                    <a:pt x="1769" y="1981"/>
                  </a:lnTo>
                  <a:lnTo>
                    <a:pt x="1981" y="1769"/>
                  </a:lnTo>
                  <a:lnTo>
                    <a:pt x="2194" y="1556"/>
                  </a:lnTo>
                  <a:lnTo>
                    <a:pt x="2264" y="1344"/>
                  </a:lnTo>
                  <a:lnTo>
                    <a:pt x="2335" y="990"/>
                  </a:lnTo>
                  <a:lnTo>
                    <a:pt x="2264" y="707"/>
                  </a:lnTo>
                  <a:lnTo>
                    <a:pt x="2052" y="354"/>
                  </a:lnTo>
                  <a:lnTo>
                    <a:pt x="1911" y="212"/>
                  </a:lnTo>
                  <a:lnTo>
                    <a:pt x="1698" y="71"/>
                  </a:lnTo>
                  <a:lnTo>
                    <a:pt x="1486" y="0"/>
                  </a:lnTo>
                  <a:close/>
                  <a:moveTo>
                    <a:pt x="8632" y="990"/>
                  </a:moveTo>
                  <a:lnTo>
                    <a:pt x="8632" y="3396"/>
                  </a:lnTo>
                  <a:lnTo>
                    <a:pt x="9268" y="3396"/>
                  </a:lnTo>
                  <a:lnTo>
                    <a:pt x="9268" y="990"/>
                  </a:lnTo>
                  <a:close/>
                  <a:moveTo>
                    <a:pt x="12735" y="0"/>
                  </a:moveTo>
                  <a:lnTo>
                    <a:pt x="13584" y="3396"/>
                  </a:lnTo>
                  <a:lnTo>
                    <a:pt x="14220" y="3396"/>
                  </a:lnTo>
                  <a:lnTo>
                    <a:pt x="14857" y="1132"/>
                  </a:lnTo>
                  <a:lnTo>
                    <a:pt x="15494" y="3396"/>
                  </a:lnTo>
                  <a:lnTo>
                    <a:pt x="16201" y="3396"/>
                  </a:lnTo>
                  <a:lnTo>
                    <a:pt x="17050" y="0"/>
                  </a:lnTo>
                  <a:lnTo>
                    <a:pt x="16414" y="0"/>
                  </a:lnTo>
                  <a:lnTo>
                    <a:pt x="15848" y="2547"/>
                  </a:lnTo>
                  <a:lnTo>
                    <a:pt x="15211" y="71"/>
                  </a:lnTo>
                  <a:lnTo>
                    <a:pt x="14645" y="71"/>
                  </a:lnTo>
                  <a:lnTo>
                    <a:pt x="13937" y="2547"/>
                  </a:lnTo>
                  <a:lnTo>
                    <a:pt x="13372" y="0"/>
                  </a:lnTo>
                  <a:close/>
                  <a:moveTo>
                    <a:pt x="17475" y="990"/>
                  </a:moveTo>
                  <a:lnTo>
                    <a:pt x="17475" y="3396"/>
                  </a:lnTo>
                  <a:lnTo>
                    <a:pt x="18112" y="3396"/>
                  </a:lnTo>
                  <a:lnTo>
                    <a:pt x="18112" y="2122"/>
                  </a:lnTo>
                  <a:lnTo>
                    <a:pt x="18182" y="1839"/>
                  </a:lnTo>
                  <a:lnTo>
                    <a:pt x="18253" y="1698"/>
                  </a:lnTo>
                  <a:lnTo>
                    <a:pt x="18465" y="1556"/>
                  </a:lnTo>
                  <a:lnTo>
                    <a:pt x="18960" y="1556"/>
                  </a:lnTo>
                  <a:lnTo>
                    <a:pt x="19102" y="990"/>
                  </a:lnTo>
                  <a:lnTo>
                    <a:pt x="18465" y="990"/>
                  </a:lnTo>
                  <a:lnTo>
                    <a:pt x="18253" y="1132"/>
                  </a:lnTo>
                  <a:lnTo>
                    <a:pt x="18112" y="1273"/>
                  </a:lnTo>
                  <a:lnTo>
                    <a:pt x="18112" y="990"/>
                  </a:lnTo>
                  <a:close/>
                  <a:moveTo>
                    <a:pt x="19597" y="990"/>
                  </a:moveTo>
                  <a:lnTo>
                    <a:pt x="19597" y="3396"/>
                  </a:lnTo>
                  <a:lnTo>
                    <a:pt x="20163" y="3396"/>
                  </a:lnTo>
                  <a:lnTo>
                    <a:pt x="20163" y="990"/>
                  </a:lnTo>
                  <a:close/>
                  <a:moveTo>
                    <a:pt x="23842" y="0"/>
                  </a:moveTo>
                  <a:lnTo>
                    <a:pt x="23842" y="3396"/>
                  </a:lnTo>
                  <a:lnTo>
                    <a:pt x="24408" y="3396"/>
                  </a:lnTo>
                  <a:lnTo>
                    <a:pt x="24408" y="2122"/>
                  </a:lnTo>
                  <a:lnTo>
                    <a:pt x="24479" y="1839"/>
                  </a:lnTo>
                  <a:lnTo>
                    <a:pt x="24620" y="1627"/>
                  </a:lnTo>
                  <a:lnTo>
                    <a:pt x="24762" y="1486"/>
                  </a:lnTo>
                  <a:lnTo>
                    <a:pt x="25186" y="1486"/>
                  </a:lnTo>
                  <a:lnTo>
                    <a:pt x="25328" y="1627"/>
                  </a:lnTo>
                  <a:lnTo>
                    <a:pt x="25398" y="1769"/>
                  </a:lnTo>
                  <a:lnTo>
                    <a:pt x="25469" y="1981"/>
                  </a:lnTo>
                  <a:lnTo>
                    <a:pt x="25469" y="3396"/>
                  </a:lnTo>
                  <a:lnTo>
                    <a:pt x="26035" y="3396"/>
                  </a:lnTo>
                  <a:lnTo>
                    <a:pt x="26035" y="1910"/>
                  </a:lnTo>
                  <a:lnTo>
                    <a:pt x="25964" y="1556"/>
                  </a:lnTo>
                  <a:lnTo>
                    <a:pt x="25823" y="1203"/>
                  </a:lnTo>
                  <a:lnTo>
                    <a:pt x="25681" y="1132"/>
                  </a:lnTo>
                  <a:lnTo>
                    <a:pt x="25540" y="990"/>
                  </a:lnTo>
                  <a:lnTo>
                    <a:pt x="24903" y="990"/>
                  </a:lnTo>
                  <a:lnTo>
                    <a:pt x="24691" y="1061"/>
                  </a:lnTo>
                  <a:lnTo>
                    <a:pt x="24408" y="1273"/>
                  </a:lnTo>
                  <a:lnTo>
                    <a:pt x="24408" y="0"/>
                  </a:lnTo>
                  <a:close/>
                  <a:moveTo>
                    <a:pt x="3962" y="920"/>
                  </a:moveTo>
                  <a:lnTo>
                    <a:pt x="3467" y="990"/>
                  </a:lnTo>
                  <a:lnTo>
                    <a:pt x="3113" y="1061"/>
                  </a:lnTo>
                  <a:lnTo>
                    <a:pt x="2901" y="1203"/>
                  </a:lnTo>
                  <a:lnTo>
                    <a:pt x="3184" y="1627"/>
                  </a:lnTo>
                  <a:lnTo>
                    <a:pt x="3467" y="1486"/>
                  </a:lnTo>
                  <a:lnTo>
                    <a:pt x="3821" y="1415"/>
                  </a:lnTo>
                  <a:lnTo>
                    <a:pt x="4033" y="1415"/>
                  </a:lnTo>
                  <a:lnTo>
                    <a:pt x="4245" y="1556"/>
                  </a:lnTo>
                  <a:lnTo>
                    <a:pt x="4316" y="1627"/>
                  </a:lnTo>
                  <a:lnTo>
                    <a:pt x="4387" y="1839"/>
                  </a:lnTo>
                  <a:lnTo>
                    <a:pt x="3821" y="1839"/>
                  </a:lnTo>
                  <a:lnTo>
                    <a:pt x="3396" y="1910"/>
                  </a:lnTo>
                  <a:lnTo>
                    <a:pt x="3113" y="2052"/>
                  </a:lnTo>
                  <a:lnTo>
                    <a:pt x="2972" y="2193"/>
                  </a:lnTo>
                  <a:lnTo>
                    <a:pt x="2901" y="2335"/>
                  </a:lnTo>
                  <a:lnTo>
                    <a:pt x="2830" y="2688"/>
                  </a:lnTo>
                  <a:lnTo>
                    <a:pt x="2830" y="2971"/>
                  </a:lnTo>
                  <a:lnTo>
                    <a:pt x="2901" y="3113"/>
                  </a:lnTo>
                  <a:lnTo>
                    <a:pt x="3043" y="3254"/>
                  </a:lnTo>
                  <a:lnTo>
                    <a:pt x="3255" y="3396"/>
                  </a:lnTo>
                  <a:lnTo>
                    <a:pt x="3609" y="3467"/>
                  </a:lnTo>
                  <a:lnTo>
                    <a:pt x="3892" y="3467"/>
                  </a:lnTo>
                  <a:lnTo>
                    <a:pt x="4033" y="3396"/>
                  </a:lnTo>
                  <a:lnTo>
                    <a:pt x="4387" y="3184"/>
                  </a:lnTo>
                  <a:lnTo>
                    <a:pt x="4387" y="3396"/>
                  </a:lnTo>
                  <a:lnTo>
                    <a:pt x="4953" y="3396"/>
                  </a:lnTo>
                  <a:lnTo>
                    <a:pt x="4953" y="1769"/>
                  </a:lnTo>
                  <a:lnTo>
                    <a:pt x="4882" y="1415"/>
                  </a:lnTo>
                  <a:lnTo>
                    <a:pt x="4670" y="1203"/>
                  </a:lnTo>
                  <a:lnTo>
                    <a:pt x="4316" y="990"/>
                  </a:lnTo>
                  <a:lnTo>
                    <a:pt x="3962" y="920"/>
                  </a:lnTo>
                  <a:close/>
                  <a:moveTo>
                    <a:pt x="11603" y="0"/>
                  </a:moveTo>
                  <a:lnTo>
                    <a:pt x="11603" y="1061"/>
                  </a:lnTo>
                  <a:lnTo>
                    <a:pt x="11461" y="990"/>
                  </a:lnTo>
                  <a:lnTo>
                    <a:pt x="10825" y="990"/>
                  </a:lnTo>
                  <a:lnTo>
                    <a:pt x="10471" y="1132"/>
                  </a:lnTo>
                  <a:lnTo>
                    <a:pt x="10188" y="1415"/>
                  </a:lnTo>
                  <a:lnTo>
                    <a:pt x="9976" y="1769"/>
                  </a:lnTo>
                  <a:lnTo>
                    <a:pt x="9905" y="1981"/>
                  </a:lnTo>
                  <a:lnTo>
                    <a:pt x="9905" y="2264"/>
                  </a:lnTo>
                  <a:lnTo>
                    <a:pt x="9905" y="2618"/>
                  </a:lnTo>
                  <a:lnTo>
                    <a:pt x="10046" y="2901"/>
                  </a:lnTo>
                  <a:lnTo>
                    <a:pt x="10188" y="3184"/>
                  </a:lnTo>
                  <a:lnTo>
                    <a:pt x="10400" y="3325"/>
                  </a:lnTo>
                  <a:lnTo>
                    <a:pt x="10683" y="3467"/>
                  </a:lnTo>
                  <a:lnTo>
                    <a:pt x="11178" y="3467"/>
                  </a:lnTo>
                  <a:lnTo>
                    <a:pt x="11391" y="3396"/>
                  </a:lnTo>
                  <a:lnTo>
                    <a:pt x="11603" y="3184"/>
                  </a:lnTo>
                  <a:lnTo>
                    <a:pt x="11674" y="3396"/>
                  </a:lnTo>
                  <a:lnTo>
                    <a:pt x="12240" y="3396"/>
                  </a:lnTo>
                  <a:lnTo>
                    <a:pt x="12240" y="0"/>
                  </a:lnTo>
                  <a:close/>
                  <a:moveTo>
                    <a:pt x="26955" y="212"/>
                  </a:moveTo>
                  <a:lnTo>
                    <a:pt x="26955" y="990"/>
                  </a:lnTo>
                  <a:lnTo>
                    <a:pt x="26530" y="990"/>
                  </a:lnTo>
                  <a:lnTo>
                    <a:pt x="26530" y="1486"/>
                  </a:lnTo>
                  <a:lnTo>
                    <a:pt x="26955" y="1486"/>
                  </a:lnTo>
                  <a:lnTo>
                    <a:pt x="26955" y="2547"/>
                  </a:lnTo>
                  <a:lnTo>
                    <a:pt x="26955" y="2971"/>
                  </a:lnTo>
                  <a:lnTo>
                    <a:pt x="27096" y="3254"/>
                  </a:lnTo>
                  <a:lnTo>
                    <a:pt x="27238" y="3325"/>
                  </a:lnTo>
                  <a:lnTo>
                    <a:pt x="27379" y="3396"/>
                  </a:lnTo>
                  <a:lnTo>
                    <a:pt x="27733" y="3467"/>
                  </a:lnTo>
                  <a:lnTo>
                    <a:pt x="28087" y="3396"/>
                  </a:lnTo>
                  <a:lnTo>
                    <a:pt x="28440" y="3184"/>
                  </a:lnTo>
                  <a:lnTo>
                    <a:pt x="28228" y="2830"/>
                  </a:lnTo>
                  <a:lnTo>
                    <a:pt x="28016" y="2901"/>
                  </a:lnTo>
                  <a:lnTo>
                    <a:pt x="27804" y="2971"/>
                  </a:lnTo>
                  <a:lnTo>
                    <a:pt x="27662" y="2971"/>
                  </a:lnTo>
                  <a:lnTo>
                    <a:pt x="27591" y="2830"/>
                  </a:lnTo>
                  <a:lnTo>
                    <a:pt x="27521" y="2547"/>
                  </a:lnTo>
                  <a:lnTo>
                    <a:pt x="27521" y="1486"/>
                  </a:lnTo>
                  <a:lnTo>
                    <a:pt x="28157" y="1486"/>
                  </a:lnTo>
                  <a:lnTo>
                    <a:pt x="28157" y="990"/>
                  </a:lnTo>
                  <a:lnTo>
                    <a:pt x="27521" y="990"/>
                  </a:lnTo>
                  <a:lnTo>
                    <a:pt x="27521" y="212"/>
                  </a:lnTo>
                  <a:close/>
                  <a:moveTo>
                    <a:pt x="5660" y="990"/>
                  </a:moveTo>
                  <a:lnTo>
                    <a:pt x="5660" y="4386"/>
                  </a:lnTo>
                  <a:lnTo>
                    <a:pt x="6226" y="4386"/>
                  </a:lnTo>
                  <a:lnTo>
                    <a:pt x="6226" y="3325"/>
                  </a:lnTo>
                  <a:lnTo>
                    <a:pt x="6438" y="3467"/>
                  </a:lnTo>
                  <a:lnTo>
                    <a:pt x="7075" y="3467"/>
                  </a:lnTo>
                  <a:lnTo>
                    <a:pt x="7287" y="3396"/>
                  </a:lnTo>
                  <a:lnTo>
                    <a:pt x="7570" y="3254"/>
                  </a:lnTo>
                  <a:lnTo>
                    <a:pt x="7783" y="3042"/>
                  </a:lnTo>
                  <a:lnTo>
                    <a:pt x="7995" y="2688"/>
                  </a:lnTo>
                  <a:lnTo>
                    <a:pt x="8066" y="2476"/>
                  </a:lnTo>
                  <a:lnTo>
                    <a:pt x="8066" y="2193"/>
                  </a:lnTo>
                  <a:lnTo>
                    <a:pt x="7995" y="1910"/>
                  </a:lnTo>
                  <a:lnTo>
                    <a:pt x="7924" y="1627"/>
                  </a:lnTo>
                  <a:lnTo>
                    <a:pt x="7783" y="1344"/>
                  </a:lnTo>
                  <a:lnTo>
                    <a:pt x="7570" y="1132"/>
                  </a:lnTo>
                  <a:lnTo>
                    <a:pt x="7287" y="990"/>
                  </a:lnTo>
                  <a:lnTo>
                    <a:pt x="6721" y="990"/>
                  </a:lnTo>
                  <a:lnTo>
                    <a:pt x="6509" y="1061"/>
                  </a:lnTo>
                  <a:lnTo>
                    <a:pt x="6226" y="1273"/>
                  </a:lnTo>
                  <a:lnTo>
                    <a:pt x="6226" y="990"/>
                  </a:lnTo>
                  <a:close/>
                  <a:moveTo>
                    <a:pt x="21720" y="990"/>
                  </a:moveTo>
                  <a:lnTo>
                    <a:pt x="21437" y="1132"/>
                  </a:lnTo>
                  <a:lnTo>
                    <a:pt x="21154" y="1344"/>
                  </a:lnTo>
                  <a:lnTo>
                    <a:pt x="20941" y="1556"/>
                  </a:lnTo>
                  <a:lnTo>
                    <a:pt x="20800" y="1910"/>
                  </a:lnTo>
                  <a:lnTo>
                    <a:pt x="20800" y="2264"/>
                  </a:lnTo>
                  <a:lnTo>
                    <a:pt x="20800" y="2547"/>
                  </a:lnTo>
                  <a:lnTo>
                    <a:pt x="20941" y="2830"/>
                  </a:lnTo>
                  <a:lnTo>
                    <a:pt x="21083" y="3042"/>
                  </a:lnTo>
                  <a:lnTo>
                    <a:pt x="21295" y="3254"/>
                  </a:lnTo>
                  <a:lnTo>
                    <a:pt x="21578" y="3325"/>
                  </a:lnTo>
                  <a:lnTo>
                    <a:pt x="21861" y="3396"/>
                  </a:lnTo>
                  <a:lnTo>
                    <a:pt x="22286" y="3325"/>
                  </a:lnTo>
                  <a:lnTo>
                    <a:pt x="22498" y="3184"/>
                  </a:lnTo>
                  <a:lnTo>
                    <a:pt x="22498" y="3396"/>
                  </a:lnTo>
                  <a:lnTo>
                    <a:pt x="22498" y="3679"/>
                  </a:lnTo>
                  <a:lnTo>
                    <a:pt x="22356" y="3820"/>
                  </a:lnTo>
                  <a:lnTo>
                    <a:pt x="22215" y="3962"/>
                  </a:lnTo>
                  <a:lnTo>
                    <a:pt x="22003" y="3962"/>
                  </a:lnTo>
                  <a:lnTo>
                    <a:pt x="21578" y="3891"/>
                  </a:lnTo>
                  <a:lnTo>
                    <a:pt x="21295" y="3750"/>
                  </a:lnTo>
                  <a:lnTo>
                    <a:pt x="21012" y="4245"/>
                  </a:lnTo>
                  <a:lnTo>
                    <a:pt x="21366" y="4386"/>
                  </a:lnTo>
                  <a:lnTo>
                    <a:pt x="22003" y="4457"/>
                  </a:lnTo>
                  <a:lnTo>
                    <a:pt x="22286" y="4457"/>
                  </a:lnTo>
                  <a:lnTo>
                    <a:pt x="22569" y="4386"/>
                  </a:lnTo>
                  <a:lnTo>
                    <a:pt x="22781" y="4174"/>
                  </a:lnTo>
                  <a:lnTo>
                    <a:pt x="22993" y="4033"/>
                  </a:lnTo>
                  <a:lnTo>
                    <a:pt x="23064" y="3750"/>
                  </a:lnTo>
                  <a:lnTo>
                    <a:pt x="23134" y="3467"/>
                  </a:lnTo>
                  <a:lnTo>
                    <a:pt x="23134" y="1132"/>
                  </a:lnTo>
                  <a:lnTo>
                    <a:pt x="22710" y="990"/>
                  </a:lnTo>
                  <a:close/>
                  <a:moveTo>
                    <a:pt x="11674" y="7075"/>
                  </a:moveTo>
                  <a:lnTo>
                    <a:pt x="11674" y="7711"/>
                  </a:lnTo>
                  <a:lnTo>
                    <a:pt x="12381" y="7711"/>
                  </a:lnTo>
                  <a:lnTo>
                    <a:pt x="12381" y="7075"/>
                  </a:lnTo>
                  <a:close/>
                  <a:moveTo>
                    <a:pt x="5236" y="7853"/>
                  </a:moveTo>
                  <a:lnTo>
                    <a:pt x="5236" y="8560"/>
                  </a:lnTo>
                  <a:lnTo>
                    <a:pt x="4528" y="8560"/>
                  </a:lnTo>
                  <a:lnTo>
                    <a:pt x="4528" y="9056"/>
                  </a:lnTo>
                  <a:lnTo>
                    <a:pt x="5236" y="9056"/>
                  </a:lnTo>
                  <a:lnTo>
                    <a:pt x="5236" y="9834"/>
                  </a:lnTo>
                  <a:lnTo>
                    <a:pt x="5802" y="9834"/>
                  </a:lnTo>
                  <a:lnTo>
                    <a:pt x="5802" y="9056"/>
                  </a:lnTo>
                  <a:lnTo>
                    <a:pt x="6509" y="9056"/>
                  </a:lnTo>
                  <a:lnTo>
                    <a:pt x="6509" y="8560"/>
                  </a:lnTo>
                  <a:lnTo>
                    <a:pt x="5802" y="8560"/>
                  </a:lnTo>
                  <a:lnTo>
                    <a:pt x="5802" y="7853"/>
                  </a:lnTo>
                  <a:close/>
                  <a:moveTo>
                    <a:pt x="16767" y="9339"/>
                  </a:moveTo>
                  <a:lnTo>
                    <a:pt x="16909" y="9409"/>
                  </a:lnTo>
                  <a:lnTo>
                    <a:pt x="17192" y="9409"/>
                  </a:lnTo>
                  <a:lnTo>
                    <a:pt x="17192" y="9621"/>
                  </a:lnTo>
                  <a:lnTo>
                    <a:pt x="17121" y="9834"/>
                  </a:lnTo>
                  <a:lnTo>
                    <a:pt x="16909" y="10046"/>
                  </a:lnTo>
                  <a:lnTo>
                    <a:pt x="16484" y="10046"/>
                  </a:lnTo>
                  <a:lnTo>
                    <a:pt x="16343" y="9975"/>
                  </a:lnTo>
                  <a:lnTo>
                    <a:pt x="16201" y="9904"/>
                  </a:lnTo>
                  <a:lnTo>
                    <a:pt x="16201" y="9763"/>
                  </a:lnTo>
                  <a:lnTo>
                    <a:pt x="16272" y="9621"/>
                  </a:lnTo>
                  <a:lnTo>
                    <a:pt x="16343" y="9480"/>
                  </a:lnTo>
                  <a:lnTo>
                    <a:pt x="16484" y="9409"/>
                  </a:lnTo>
                  <a:lnTo>
                    <a:pt x="16767" y="9339"/>
                  </a:lnTo>
                  <a:close/>
                  <a:moveTo>
                    <a:pt x="19880" y="8560"/>
                  </a:moveTo>
                  <a:lnTo>
                    <a:pt x="20092" y="8702"/>
                  </a:lnTo>
                  <a:lnTo>
                    <a:pt x="20092" y="9409"/>
                  </a:lnTo>
                  <a:lnTo>
                    <a:pt x="20022" y="9692"/>
                  </a:lnTo>
                  <a:lnTo>
                    <a:pt x="19880" y="9904"/>
                  </a:lnTo>
                  <a:lnTo>
                    <a:pt x="19739" y="9975"/>
                  </a:lnTo>
                  <a:lnTo>
                    <a:pt x="19526" y="10046"/>
                  </a:lnTo>
                  <a:lnTo>
                    <a:pt x="19314" y="9975"/>
                  </a:lnTo>
                  <a:lnTo>
                    <a:pt x="19102" y="9834"/>
                  </a:lnTo>
                  <a:lnTo>
                    <a:pt x="18960" y="9621"/>
                  </a:lnTo>
                  <a:lnTo>
                    <a:pt x="18960" y="9339"/>
                  </a:lnTo>
                  <a:lnTo>
                    <a:pt x="18960" y="9056"/>
                  </a:lnTo>
                  <a:lnTo>
                    <a:pt x="19102" y="8773"/>
                  </a:lnTo>
                  <a:lnTo>
                    <a:pt x="19314" y="8631"/>
                  </a:lnTo>
                  <a:lnTo>
                    <a:pt x="19597" y="8560"/>
                  </a:lnTo>
                  <a:close/>
                  <a:moveTo>
                    <a:pt x="22569" y="8490"/>
                  </a:moveTo>
                  <a:lnTo>
                    <a:pt x="22781" y="8560"/>
                  </a:lnTo>
                  <a:lnTo>
                    <a:pt x="22922" y="8631"/>
                  </a:lnTo>
                  <a:lnTo>
                    <a:pt x="23064" y="8773"/>
                  </a:lnTo>
                  <a:lnTo>
                    <a:pt x="23134" y="8914"/>
                  </a:lnTo>
                  <a:lnTo>
                    <a:pt x="23276" y="9268"/>
                  </a:lnTo>
                  <a:lnTo>
                    <a:pt x="23134" y="9621"/>
                  </a:lnTo>
                  <a:lnTo>
                    <a:pt x="23064" y="9763"/>
                  </a:lnTo>
                  <a:lnTo>
                    <a:pt x="22922" y="9904"/>
                  </a:lnTo>
                  <a:lnTo>
                    <a:pt x="22781" y="9975"/>
                  </a:lnTo>
                  <a:lnTo>
                    <a:pt x="22569" y="10046"/>
                  </a:lnTo>
                  <a:lnTo>
                    <a:pt x="22356" y="9975"/>
                  </a:lnTo>
                  <a:lnTo>
                    <a:pt x="22215" y="9904"/>
                  </a:lnTo>
                  <a:lnTo>
                    <a:pt x="22073" y="9763"/>
                  </a:lnTo>
                  <a:lnTo>
                    <a:pt x="21932" y="9621"/>
                  </a:lnTo>
                  <a:lnTo>
                    <a:pt x="21861" y="9268"/>
                  </a:lnTo>
                  <a:lnTo>
                    <a:pt x="21932" y="8914"/>
                  </a:lnTo>
                  <a:lnTo>
                    <a:pt x="22073" y="8773"/>
                  </a:lnTo>
                  <a:lnTo>
                    <a:pt x="22215" y="8631"/>
                  </a:lnTo>
                  <a:lnTo>
                    <a:pt x="22356" y="8560"/>
                  </a:lnTo>
                  <a:lnTo>
                    <a:pt x="22569" y="8490"/>
                  </a:lnTo>
                  <a:close/>
                  <a:moveTo>
                    <a:pt x="8066" y="7075"/>
                  </a:moveTo>
                  <a:lnTo>
                    <a:pt x="9339" y="10470"/>
                  </a:lnTo>
                  <a:lnTo>
                    <a:pt x="9976" y="10470"/>
                  </a:lnTo>
                  <a:lnTo>
                    <a:pt x="11249" y="7075"/>
                  </a:lnTo>
                  <a:lnTo>
                    <a:pt x="10612" y="7075"/>
                  </a:lnTo>
                  <a:lnTo>
                    <a:pt x="9693" y="9692"/>
                  </a:lnTo>
                  <a:lnTo>
                    <a:pt x="8773" y="7075"/>
                  </a:lnTo>
                  <a:close/>
                  <a:moveTo>
                    <a:pt x="11744" y="8065"/>
                  </a:moveTo>
                  <a:lnTo>
                    <a:pt x="11744" y="10470"/>
                  </a:lnTo>
                  <a:lnTo>
                    <a:pt x="12310" y="10470"/>
                  </a:lnTo>
                  <a:lnTo>
                    <a:pt x="12310" y="8065"/>
                  </a:lnTo>
                  <a:close/>
                  <a:moveTo>
                    <a:pt x="12806" y="8065"/>
                  </a:moveTo>
                  <a:lnTo>
                    <a:pt x="13796" y="10470"/>
                  </a:lnTo>
                  <a:lnTo>
                    <a:pt x="14433" y="10470"/>
                  </a:lnTo>
                  <a:lnTo>
                    <a:pt x="15423" y="8065"/>
                  </a:lnTo>
                  <a:lnTo>
                    <a:pt x="14786" y="8065"/>
                  </a:lnTo>
                  <a:lnTo>
                    <a:pt x="14079" y="9763"/>
                  </a:lnTo>
                  <a:lnTo>
                    <a:pt x="13442" y="8065"/>
                  </a:lnTo>
                  <a:close/>
                  <a:moveTo>
                    <a:pt x="16767" y="7994"/>
                  </a:moveTo>
                  <a:lnTo>
                    <a:pt x="16272" y="8065"/>
                  </a:lnTo>
                  <a:lnTo>
                    <a:pt x="15989" y="8136"/>
                  </a:lnTo>
                  <a:lnTo>
                    <a:pt x="15706" y="8277"/>
                  </a:lnTo>
                  <a:lnTo>
                    <a:pt x="15989" y="8702"/>
                  </a:lnTo>
                  <a:lnTo>
                    <a:pt x="16272" y="8560"/>
                  </a:lnTo>
                  <a:lnTo>
                    <a:pt x="16697" y="8490"/>
                  </a:lnTo>
                  <a:lnTo>
                    <a:pt x="16909" y="8490"/>
                  </a:lnTo>
                  <a:lnTo>
                    <a:pt x="17050" y="8631"/>
                  </a:lnTo>
                  <a:lnTo>
                    <a:pt x="17192" y="8702"/>
                  </a:lnTo>
                  <a:lnTo>
                    <a:pt x="17192" y="8914"/>
                  </a:lnTo>
                  <a:lnTo>
                    <a:pt x="16697" y="8914"/>
                  </a:lnTo>
                  <a:lnTo>
                    <a:pt x="16272" y="8985"/>
                  </a:lnTo>
                  <a:lnTo>
                    <a:pt x="15918" y="9126"/>
                  </a:lnTo>
                  <a:lnTo>
                    <a:pt x="15777" y="9268"/>
                  </a:lnTo>
                  <a:lnTo>
                    <a:pt x="15706" y="9409"/>
                  </a:lnTo>
                  <a:lnTo>
                    <a:pt x="15635" y="9763"/>
                  </a:lnTo>
                  <a:lnTo>
                    <a:pt x="15635" y="10046"/>
                  </a:lnTo>
                  <a:lnTo>
                    <a:pt x="15777" y="10187"/>
                  </a:lnTo>
                  <a:lnTo>
                    <a:pt x="15918" y="10329"/>
                  </a:lnTo>
                  <a:lnTo>
                    <a:pt x="16060" y="10470"/>
                  </a:lnTo>
                  <a:lnTo>
                    <a:pt x="16484" y="10541"/>
                  </a:lnTo>
                  <a:lnTo>
                    <a:pt x="16697" y="10541"/>
                  </a:lnTo>
                  <a:lnTo>
                    <a:pt x="16909" y="10470"/>
                  </a:lnTo>
                  <a:lnTo>
                    <a:pt x="17192" y="10258"/>
                  </a:lnTo>
                  <a:lnTo>
                    <a:pt x="17192" y="10470"/>
                  </a:lnTo>
                  <a:lnTo>
                    <a:pt x="17758" y="10470"/>
                  </a:lnTo>
                  <a:lnTo>
                    <a:pt x="17758" y="8843"/>
                  </a:lnTo>
                  <a:lnTo>
                    <a:pt x="17687" y="8490"/>
                  </a:lnTo>
                  <a:lnTo>
                    <a:pt x="17475" y="8277"/>
                  </a:lnTo>
                  <a:lnTo>
                    <a:pt x="17192" y="8065"/>
                  </a:lnTo>
                  <a:lnTo>
                    <a:pt x="16767" y="7994"/>
                  </a:lnTo>
                  <a:close/>
                  <a:moveTo>
                    <a:pt x="20092" y="7075"/>
                  </a:moveTo>
                  <a:lnTo>
                    <a:pt x="20092" y="8136"/>
                  </a:lnTo>
                  <a:lnTo>
                    <a:pt x="19951" y="8065"/>
                  </a:lnTo>
                  <a:lnTo>
                    <a:pt x="19243" y="8065"/>
                  </a:lnTo>
                  <a:lnTo>
                    <a:pt x="18960" y="8207"/>
                  </a:lnTo>
                  <a:lnTo>
                    <a:pt x="18607" y="8490"/>
                  </a:lnTo>
                  <a:lnTo>
                    <a:pt x="18394" y="8843"/>
                  </a:lnTo>
                  <a:lnTo>
                    <a:pt x="18394" y="9056"/>
                  </a:lnTo>
                  <a:lnTo>
                    <a:pt x="18324" y="9339"/>
                  </a:lnTo>
                  <a:lnTo>
                    <a:pt x="18394" y="9692"/>
                  </a:lnTo>
                  <a:lnTo>
                    <a:pt x="18465" y="9975"/>
                  </a:lnTo>
                  <a:lnTo>
                    <a:pt x="18677" y="10258"/>
                  </a:lnTo>
                  <a:lnTo>
                    <a:pt x="18890" y="10400"/>
                  </a:lnTo>
                  <a:lnTo>
                    <a:pt x="19102" y="10541"/>
                  </a:lnTo>
                  <a:lnTo>
                    <a:pt x="19668" y="10541"/>
                  </a:lnTo>
                  <a:lnTo>
                    <a:pt x="19809" y="10470"/>
                  </a:lnTo>
                  <a:lnTo>
                    <a:pt x="20092" y="10258"/>
                  </a:lnTo>
                  <a:lnTo>
                    <a:pt x="20092" y="10470"/>
                  </a:lnTo>
                  <a:lnTo>
                    <a:pt x="20729" y="10470"/>
                  </a:lnTo>
                  <a:lnTo>
                    <a:pt x="20729" y="7075"/>
                  </a:lnTo>
                  <a:close/>
                  <a:moveTo>
                    <a:pt x="22569" y="7994"/>
                  </a:moveTo>
                  <a:lnTo>
                    <a:pt x="22215" y="8065"/>
                  </a:lnTo>
                  <a:lnTo>
                    <a:pt x="21861" y="8207"/>
                  </a:lnTo>
                  <a:lnTo>
                    <a:pt x="21649" y="8348"/>
                  </a:lnTo>
                  <a:lnTo>
                    <a:pt x="21437" y="8631"/>
                  </a:lnTo>
                  <a:lnTo>
                    <a:pt x="21295" y="8914"/>
                  </a:lnTo>
                  <a:lnTo>
                    <a:pt x="21295" y="9268"/>
                  </a:lnTo>
                  <a:lnTo>
                    <a:pt x="21295" y="9621"/>
                  </a:lnTo>
                  <a:lnTo>
                    <a:pt x="21437" y="9904"/>
                  </a:lnTo>
                  <a:lnTo>
                    <a:pt x="21649" y="10187"/>
                  </a:lnTo>
                  <a:lnTo>
                    <a:pt x="21861" y="10400"/>
                  </a:lnTo>
                  <a:lnTo>
                    <a:pt x="22215" y="10541"/>
                  </a:lnTo>
                  <a:lnTo>
                    <a:pt x="22922" y="10541"/>
                  </a:lnTo>
                  <a:lnTo>
                    <a:pt x="23205" y="10400"/>
                  </a:lnTo>
                  <a:lnTo>
                    <a:pt x="23488" y="10187"/>
                  </a:lnTo>
                  <a:lnTo>
                    <a:pt x="23700" y="9904"/>
                  </a:lnTo>
                  <a:lnTo>
                    <a:pt x="23771" y="9621"/>
                  </a:lnTo>
                  <a:lnTo>
                    <a:pt x="23842" y="9268"/>
                  </a:lnTo>
                  <a:lnTo>
                    <a:pt x="23771" y="8914"/>
                  </a:lnTo>
                  <a:lnTo>
                    <a:pt x="23700" y="8631"/>
                  </a:lnTo>
                  <a:lnTo>
                    <a:pt x="23488" y="8348"/>
                  </a:lnTo>
                  <a:lnTo>
                    <a:pt x="23205" y="8207"/>
                  </a:lnTo>
                  <a:lnTo>
                    <a:pt x="22922" y="8065"/>
                  </a:lnTo>
                  <a:lnTo>
                    <a:pt x="22569" y="7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3611000" y="4868450"/>
              <a:ext cx="955100" cy="551850"/>
            </a:xfrm>
            <a:custGeom>
              <a:rect b="b" l="l" r="r" t="t"/>
              <a:pathLst>
                <a:path extrusionOk="0" fill="none" h="22074" w="38204">
                  <a:moveTo>
                    <a:pt x="2264" y="0"/>
                  </a:moveTo>
                  <a:lnTo>
                    <a:pt x="35940" y="0"/>
                  </a:lnTo>
                  <a:lnTo>
                    <a:pt x="35940" y="0"/>
                  </a:lnTo>
                  <a:lnTo>
                    <a:pt x="36364" y="71"/>
                  </a:lnTo>
                  <a:lnTo>
                    <a:pt x="36788" y="213"/>
                  </a:lnTo>
                  <a:lnTo>
                    <a:pt x="37213" y="354"/>
                  </a:lnTo>
                  <a:lnTo>
                    <a:pt x="37567" y="637"/>
                  </a:lnTo>
                  <a:lnTo>
                    <a:pt x="37850" y="991"/>
                  </a:lnTo>
                  <a:lnTo>
                    <a:pt x="37991" y="1415"/>
                  </a:lnTo>
                  <a:lnTo>
                    <a:pt x="38133" y="1840"/>
                  </a:lnTo>
                  <a:lnTo>
                    <a:pt x="38203" y="2264"/>
                  </a:lnTo>
                  <a:lnTo>
                    <a:pt x="38203" y="19809"/>
                  </a:lnTo>
                  <a:lnTo>
                    <a:pt x="38203" y="19809"/>
                  </a:lnTo>
                  <a:lnTo>
                    <a:pt x="38133" y="20234"/>
                  </a:lnTo>
                  <a:lnTo>
                    <a:pt x="37991" y="20658"/>
                  </a:lnTo>
                  <a:lnTo>
                    <a:pt x="37850" y="21083"/>
                  </a:lnTo>
                  <a:lnTo>
                    <a:pt x="37567" y="21436"/>
                  </a:lnTo>
                  <a:lnTo>
                    <a:pt x="37213" y="21719"/>
                  </a:lnTo>
                  <a:lnTo>
                    <a:pt x="36788" y="21861"/>
                  </a:lnTo>
                  <a:lnTo>
                    <a:pt x="36364" y="22002"/>
                  </a:lnTo>
                  <a:lnTo>
                    <a:pt x="35940" y="22073"/>
                  </a:lnTo>
                  <a:lnTo>
                    <a:pt x="2264" y="22073"/>
                  </a:lnTo>
                  <a:lnTo>
                    <a:pt x="2264" y="22073"/>
                  </a:lnTo>
                  <a:lnTo>
                    <a:pt x="1840" y="22002"/>
                  </a:lnTo>
                  <a:lnTo>
                    <a:pt x="1416" y="21861"/>
                  </a:lnTo>
                  <a:lnTo>
                    <a:pt x="991" y="21719"/>
                  </a:lnTo>
                  <a:lnTo>
                    <a:pt x="637" y="21436"/>
                  </a:lnTo>
                  <a:lnTo>
                    <a:pt x="354" y="21083"/>
                  </a:lnTo>
                  <a:lnTo>
                    <a:pt x="213" y="20658"/>
                  </a:lnTo>
                  <a:lnTo>
                    <a:pt x="71" y="20234"/>
                  </a:lnTo>
                  <a:lnTo>
                    <a:pt x="1" y="19809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6" y="213"/>
                  </a:lnTo>
                  <a:lnTo>
                    <a:pt x="1840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5229325" y="5100150"/>
              <a:ext cx="613725" cy="88450"/>
            </a:xfrm>
            <a:custGeom>
              <a:rect b="b" l="l" r="r" t="t"/>
              <a:pathLst>
                <a:path extrusionOk="0" h="3538" w="24549">
                  <a:moveTo>
                    <a:pt x="13230" y="1486"/>
                  </a:moveTo>
                  <a:lnTo>
                    <a:pt x="13371" y="1556"/>
                  </a:lnTo>
                  <a:lnTo>
                    <a:pt x="13583" y="1769"/>
                  </a:lnTo>
                  <a:lnTo>
                    <a:pt x="13583" y="2052"/>
                  </a:lnTo>
                  <a:lnTo>
                    <a:pt x="12451" y="2052"/>
                  </a:lnTo>
                  <a:lnTo>
                    <a:pt x="12522" y="1769"/>
                  </a:lnTo>
                  <a:lnTo>
                    <a:pt x="12734" y="1556"/>
                  </a:lnTo>
                  <a:lnTo>
                    <a:pt x="12876" y="1486"/>
                  </a:lnTo>
                  <a:close/>
                  <a:moveTo>
                    <a:pt x="19031" y="1486"/>
                  </a:moveTo>
                  <a:lnTo>
                    <a:pt x="19243" y="1556"/>
                  </a:lnTo>
                  <a:lnTo>
                    <a:pt x="19455" y="1627"/>
                  </a:lnTo>
                  <a:lnTo>
                    <a:pt x="19526" y="1769"/>
                  </a:lnTo>
                  <a:lnTo>
                    <a:pt x="19667" y="1910"/>
                  </a:lnTo>
                  <a:lnTo>
                    <a:pt x="19738" y="2264"/>
                  </a:lnTo>
                  <a:lnTo>
                    <a:pt x="19667" y="2618"/>
                  </a:lnTo>
                  <a:lnTo>
                    <a:pt x="19526" y="2759"/>
                  </a:lnTo>
                  <a:lnTo>
                    <a:pt x="19455" y="2901"/>
                  </a:lnTo>
                  <a:lnTo>
                    <a:pt x="19243" y="2971"/>
                  </a:lnTo>
                  <a:lnTo>
                    <a:pt x="19031" y="3042"/>
                  </a:lnTo>
                  <a:lnTo>
                    <a:pt x="18819" y="2971"/>
                  </a:lnTo>
                  <a:lnTo>
                    <a:pt x="18677" y="2901"/>
                  </a:lnTo>
                  <a:lnTo>
                    <a:pt x="18536" y="2759"/>
                  </a:lnTo>
                  <a:lnTo>
                    <a:pt x="18465" y="2618"/>
                  </a:lnTo>
                  <a:lnTo>
                    <a:pt x="18394" y="2264"/>
                  </a:lnTo>
                  <a:lnTo>
                    <a:pt x="18465" y="1910"/>
                  </a:lnTo>
                  <a:lnTo>
                    <a:pt x="18536" y="1769"/>
                  </a:lnTo>
                  <a:lnTo>
                    <a:pt x="18677" y="1627"/>
                  </a:lnTo>
                  <a:lnTo>
                    <a:pt x="18819" y="1556"/>
                  </a:lnTo>
                  <a:lnTo>
                    <a:pt x="19031" y="1486"/>
                  </a:lnTo>
                  <a:close/>
                  <a:moveTo>
                    <a:pt x="22073" y="1486"/>
                  </a:moveTo>
                  <a:lnTo>
                    <a:pt x="22285" y="1556"/>
                  </a:lnTo>
                  <a:lnTo>
                    <a:pt x="22427" y="1627"/>
                  </a:lnTo>
                  <a:lnTo>
                    <a:pt x="22568" y="1769"/>
                  </a:lnTo>
                  <a:lnTo>
                    <a:pt x="22710" y="1910"/>
                  </a:lnTo>
                  <a:lnTo>
                    <a:pt x="22780" y="2264"/>
                  </a:lnTo>
                  <a:lnTo>
                    <a:pt x="22710" y="2618"/>
                  </a:lnTo>
                  <a:lnTo>
                    <a:pt x="22568" y="2759"/>
                  </a:lnTo>
                  <a:lnTo>
                    <a:pt x="22427" y="2901"/>
                  </a:lnTo>
                  <a:lnTo>
                    <a:pt x="22285" y="2971"/>
                  </a:lnTo>
                  <a:lnTo>
                    <a:pt x="22073" y="3042"/>
                  </a:lnTo>
                  <a:lnTo>
                    <a:pt x="21861" y="2971"/>
                  </a:lnTo>
                  <a:lnTo>
                    <a:pt x="21719" y="2901"/>
                  </a:lnTo>
                  <a:lnTo>
                    <a:pt x="21578" y="2759"/>
                  </a:lnTo>
                  <a:lnTo>
                    <a:pt x="21507" y="2618"/>
                  </a:lnTo>
                  <a:lnTo>
                    <a:pt x="21436" y="2264"/>
                  </a:lnTo>
                  <a:lnTo>
                    <a:pt x="21507" y="1910"/>
                  </a:lnTo>
                  <a:lnTo>
                    <a:pt x="21578" y="1769"/>
                  </a:lnTo>
                  <a:lnTo>
                    <a:pt x="21719" y="1627"/>
                  </a:lnTo>
                  <a:lnTo>
                    <a:pt x="21861" y="1556"/>
                  </a:lnTo>
                  <a:lnTo>
                    <a:pt x="22073" y="1486"/>
                  </a:lnTo>
                  <a:close/>
                  <a:moveTo>
                    <a:pt x="1061" y="0"/>
                  </a:moveTo>
                  <a:lnTo>
                    <a:pt x="849" y="71"/>
                  </a:lnTo>
                  <a:lnTo>
                    <a:pt x="708" y="212"/>
                  </a:lnTo>
                  <a:lnTo>
                    <a:pt x="495" y="354"/>
                  </a:lnTo>
                  <a:lnTo>
                    <a:pt x="425" y="637"/>
                  </a:lnTo>
                  <a:lnTo>
                    <a:pt x="425" y="920"/>
                  </a:lnTo>
                  <a:lnTo>
                    <a:pt x="425" y="1061"/>
                  </a:lnTo>
                  <a:lnTo>
                    <a:pt x="0" y="1061"/>
                  </a:lnTo>
                  <a:lnTo>
                    <a:pt x="0" y="1556"/>
                  </a:lnTo>
                  <a:lnTo>
                    <a:pt x="425" y="1556"/>
                  </a:lnTo>
                  <a:lnTo>
                    <a:pt x="425" y="3467"/>
                  </a:lnTo>
                  <a:lnTo>
                    <a:pt x="991" y="3467"/>
                  </a:lnTo>
                  <a:lnTo>
                    <a:pt x="991" y="1556"/>
                  </a:lnTo>
                  <a:lnTo>
                    <a:pt x="1627" y="1556"/>
                  </a:lnTo>
                  <a:lnTo>
                    <a:pt x="1627" y="1061"/>
                  </a:lnTo>
                  <a:lnTo>
                    <a:pt x="991" y="1061"/>
                  </a:lnTo>
                  <a:lnTo>
                    <a:pt x="991" y="920"/>
                  </a:lnTo>
                  <a:lnTo>
                    <a:pt x="991" y="778"/>
                  </a:lnTo>
                  <a:lnTo>
                    <a:pt x="1061" y="637"/>
                  </a:lnTo>
                  <a:lnTo>
                    <a:pt x="1203" y="495"/>
                  </a:lnTo>
                  <a:lnTo>
                    <a:pt x="1344" y="495"/>
                  </a:lnTo>
                  <a:lnTo>
                    <a:pt x="1557" y="566"/>
                  </a:lnTo>
                  <a:lnTo>
                    <a:pt x="1769" y="637"/>
                  </a:lnTo>
                  <a:lnTo>
                    <a:pt x="2052" y="212"/>
                  </a:lnTo>
                  <a:lnTo>
                    <a:pt x="1840" y="71"/>
                  </a:lnTo>
                  <a:lnTo>
                    <a:pt x="1627" y="0"/>
                  </a:lnTo>
                  <a:close/>
                  <a:moveTo>
                    <a:pt x="9975" y="1061"/>
                  </a:moveTo>
                  <a:lnTo>
                    <a:pt x="9975" y="3467"/>
                  </a:lnTo>
                  <a:lnTo>
                    <a:pt x="10541" y="3467"/>
                  </a:lnTo>
                  <a:lnTo>
                    <a:pt x="10541" y="2193"/>
                  </a:lnTo>
                  <a:lnTo>
                    <a:pt x="10612" y="1910"/>
                  </a:lnTo>
                  <a:lnTo>
                    <a:pt x="10753" y="1769"/>
                  </a:lnTo>
                  <a:lnTo>
                    <a:pt x="10966" y="1627"/>
                  </a:lnTo>
                  <a:lnTo>
                    <a:pt x="11461" y="1627"/>
                  </a:lnTo>
                  <a:lnTo>
                    <a:pt x="11532" y="1061"/>
                  </a:lnTo>
                  <a:lnTo>
                    <a:pt x="10966" y="1061"/>
                  </a:lnTo>
                  <a:lnTo>
                    <a:pt x="10683" y="1203"/>
                  </a:lnTo>
                  <a:lnTo>
                    <a:pt x="10541" y="1344"/>
                  </a:lnTo>
                  <a:lnTo>
                    <a:pt x="10541" y="1061"/>
                  </a:lnTo>
                  <a:close/>
                  <a:moveTo>
                    <a:pt x="23912" y="71"/>
                  </a:moveTo>
                  <a:lnTo>
                    <a:pt x="23912" y="3467"/>
                  </a:lnTo>
                  <a:lnTo>
                    <a:pt x="24549" y="3467"/>
                  </a:lnTo>
                  <a:lnTo>
                    <a:pt x="24549" y="71"/>
                  </a:lnTo>
                  <a:close/>
                  <a:moveTo>
                    <a:pt x="2052" y="1061"/>
                  </a:moveTo>
                  <a:lnTo>
                    <a:pt x="2052" y="2547"/>
                  </a:lnTo>
                  <a:lnTo>
                    <a:pt x="2122" y="2901"/>
                  </a:lnTo>
                  <a:lnTo>
                    <a:pt x="2264" y="3254"/>
                  </a:lnTo>
                  <a:lnTo>
                    <a:pt x="2547" y="3467"/>
                  </a:lnTo>
                  <a:lnTo>
                    <a:pt x="2971" y="3537"/>
                  </a:lnTo>
                  <a:lnTo>
                    <a:pt x="3184" y="3467"/>
                  </a:lnTo>
                  <a:lnTo>
                    <a:pt x="3396" y="3396"/>
                  </a:lnTo>
                  <a:lnTo>
                    <a:pt x="3679" y="3184"/>
                  </a:lnTo>
                  <a:lnTo>
                    <a:pt x="3679" y="3467"/>
                  </a:lnTo>
                  <a:lnTo>
                    <a:pt x="4245" y="3467"/>
                  </a:lnTo>
                  <a:lnTo>
                    <a:pt x="4245" y="1061"/>
                  </a:lnTo>
                  <a:lnTo>
                    <a:pt x="3679" y="1061"/>
                  </a:lnTo>
                  <a:lnTo>
                    <a:pt x="3679" y="2405"/>
                  </a:lnTo>
                  <a:lnTo>
                    <a:pt x="3608" y="2618"/>
                  </a:lnTo>
                  <a:lnTo>
                    <a:pt x="3467" y="2830"/>
                  </a:lnTo>
                  <a:lnTo>
                    <a:pt x="3325" y="2971"/>
                  </a:lnTo>
                  <a:lnTo>
                    <a:pt x="2901" y="2971"/>
                  </a:lnTo>
                  <a:lnTo>
                    <a:pt x="2759" y="2901"/>
                  </a:lnTo>
                  <a:lnTo>
                    <a:pt x="2688" y="2759"/>
                  </a:lnTo>
                  <a:lnTo>
                    <a:pt x="2618" y="2547"/>
                  </a:lnTo>
                  <a:lnTo>
                    <a:pt x="2618" y="1061"/>
                  </a:lnTo>
                  <a:close/>
                  <a:moveTo>
                    <a:pt x="5165" y="283"/>
                  </a:moveTo>
                  <a:lnTo>
                    <a:pt x="5165" y="1061"/>
                  </a:lnTo>
                  <a:lnTo>
                    <a:pt x="4740" y="1061"/>
                  </a:lnTo>
                  <a:lnTo>
                    <a:pt x="4740" y="1556"/>
                  </a:lnTo>
                  <a:lnTo>
                    <a:pt x="5165" y="1556"/>
                  </a:lnTo>
                  <a:lnTo>
                    <a:pt x="5165" y="2618"/>
                  </a:lnTo>
                  <a:lnTo>
                    <a:pt x="5165" y="3042"/>
                  </a:lnTo>
                  <a:lnTo>
                    <a:pt x="5306" y="3325"/>
                  </a:lnTo>
                  <a:lnTo>
                    <a:pt x="5448" y="3396"/>
                  </a:lnTo>
                  <a:lnTo>
                    <a:pt x="5589" y="3467"/>
                  </a:lnTo>
                  <a:lnTo>
                    <a:pt x="5943" y="3537"/>
                  </a:lnTo>
                  <a:lnTo>
                    <a:pt x="6367" y="3467"/>
                  </a:lnTo>
                  <a:lnTo>
                    <a:pt x="6721" y="3254"/>
                  </a:lnTo>
                  <a:lnTo>
                    <a:pt x="6438" y="2901"/>
                  </a:lnTo>
                  <a:lnTo>
                    <a:pt x="6296" y="2971"/>
                  </a:lnTo>
                  <a:lnTo>
                    <a:pt x="6014" y="3042"/>
                  </a:lnTo>
                  <a:lnTo>
                    <a:pt x="5943" y="3042"/>
                  </a:lnTo>
                  <a:lnTo>
                    <a:pt x="5801" y="2901"/>
                  </a:lnTo>
                  <a:lnTo>
                    <a:pt x="5731" y="2618"/>
                  </a:lnTo>
                  <a:lnTo>
                    <a:pt x="5731" y="1556"/>
                  </a:lnTo>
                  <a:lnTo>
                    <a:pt x="6367" y="1556"/>
                  </a:lnTo>
                  <a:lnTo>
                    <a:pt x="6367" y="1061"/>
                  </a:lnTo>
                  <a:lnTo>
                    <a:pt x="5731" y="1061"/>
                  </a:lnTo>
                  <a:lnTo>
                    <a:pt x="5731" y="283"/>
                  </a:lnTo>
                  <a:close/>
                  <a:moveTo>
                    <a:pt x="7075" y="1061"/>
                  </a:moveTo>
                  <a:lnTo>
                    <a:pt x="7075" y="2547"/>
                  </a:lnTo>
                  <a:lnTo>
                    <a:pt x="7075" y="2901"/>
                  </a:lnTo>
                  <a:lnTo>
                    <a:pt x="7287" y="3254"/>
                  </a:lnTo>
                  <a:lnTo>
                    <a:pt x="7570" y="3467"/>
                  </a:lnTo>
                  <a:lnTo>
                    <a:pt x="7994" y="3537"/>
                  </a:lnTo>
                  <a:lnTo>
                    <a:pt x="8207" y="3467"/>
                  </a:lnTo>
                  <a:lnTo>
                    <a:pt x="8419" y="3396"/>
                  </a:lnTo>
                  <a:lnTo>
                    <a:pt x="8702" y="3184"/>
                  </a:lnTo>
                  <a:lnTo>
                    <a:pt x="8702" y="3467"/>
                  </a:lnTo>
                  <a:lnTo>
                    <a:pt x="9268" y="3467"/>
                  </a:lnTo>
                  <a:lnTo>
                    <a:pt x="9268" y="1061"/>
                  </a:lnTo>
                  <a:lnTo>
                    <a:pt x="8702" y="1061"/>
                  </a:lnTo>
                  <a:lnTo>
                    <a:pt x="8702" y="2405"/>
                  </a:lnTo>
                  <a:lnTo>
                    <a:pt x="8631" y="2618"/>
                  </a:lnTo>
                  <a:lnTo>
                    <a:pt x="8490" y="2830"/>
                  </a:lnTo>
                  <a:lnTo>
                    <a:pt x="8348" y="2971"/>
                  </a:lnTo>
                  <a:lnTo>
                    <a:pt x="7924" y="2971"/>
                  </a:lnTo>
                  <a:lnTo>
                    <a:pt x="7782" y="2901"/>
                  </a:lnTo>
                  <a:lnTo>
                    <a:pt x="7641" y="2759"/>
                  </a:lnTo>
                  <a:lnTo>
                    <a:pt x="7641" y="2547"/>
                  </a:lnTo>
                  <a:lnTo>
                    <a:pt x="7641" y="1061"/>
                  </a:lnTo>
                  <a:close/>
                  <a:moveTo>
                    <a:pt x="13088" y="991"/>
                  </a:moveTo>
                  <a:lnTo>
                    <a:pt x="12734" y="1061"/>
                  </a:lnTo>
                  <a:lnTo>
                    <a:pt x="12451" y="1132"/>
                  </a:lnTo>
                  <a:lnTo>
                    <a:pt x="12168" y="1344"/>
                  </a:lnTo>
                  <a:lnTo>
                    <a:pt x="12027" y="1627"/>
                  </a:lnTo>
                  <a:lnTo>
                    <a:pt x="11885" y="1910"/>
                  </a:lnTo>
                  <a:lnTo>
                    <a:pt x="11815" y="2264"/>
                  </a:lnTo>
                  <a:lnTo>
                    <a:pt x="11885" y="2618"/>
                  </a:lnTo>
                  <a:lnTo>
                    <a:pt x="12027" y="2901"/>
                  </a:lnTo>
                  <a:lnTo>
                    <a:pt x="12168" y="3184"/>
                  </a:lnTo>
                  <a:lnTo>
                    <a:pt x="12451" y="3396"/>
                  </a:lnTo>
                  <a:lnTo>
                    <a:pt x="12734" y="3537"/>
                  </a:lnTo>
                  <a:lnTo>
                    <a:pt x="13088" y="3537"/>
                  </a:lnTo>
                  <a:lnTo>
                    <a:pt x="13583" y="3467"/>
                  </a:lnTo>
                  <a:lnTo>
                    <a:pt x="13937" y="3325"/>
                  </a:lnTo>
                  <a:lnTo>
                    <a:pt x="14149" y="3184"/>
                  </a:lnTo>
                  <a:lnTo>
                    <a:pt x="14220" y="3113"/>
                  </a:lnTo>
                  <a:lnTo>
                    <a:pt x="13866" y="2759"/>
                  </a:lnTo>
                  <a:lnTo>
                    <a:pt x="13725" y="2830"/>
                  </a:lnTo>
                  <a:lnTo>
                    <a:pt x="13513" y="2971"/>
                  </a:lnTo>
                  <a:lnTo>
                    <a:pt x="13088" y="3042"/>
                  </a:lnTo>
                  <a:lnTo>
                    <a:pt x="12805" y="2971"/>
                  </a:lnTo>
                  <a:lnTo>
                    <a:pt x="12522" y="2759"/>
                  </a:lnTo>
                  <a:lnTo>
                    <a:pt x="12451" y="2618"/>
                  </a:lnTo>
                  <a:lnTo>
                    <a:pt x="12451" y="2476"/>
                  </a:lnTo>
                  <a:lnTo>
                    <a:pt x="14220" y="2476"/>
                  </a:lnTo>
                  <a:lnTo>
                    <a:pt x="14220" y="2335"/>
                  </a:lnTo>
                  <a:lnTo>
                    <a:pt x="14149" y="1839"/>
                  </a:lnTo>
                  <a:lnTo>
                    <a:pt x="14079" y="1627"/>
                  </a:lnTo>
                  <a:lnTo>
                    <a:pt x="14008" y="1415"/>
                  </a:lnTo>
                  <a:lnTo>
                    <a:pt x="13796" y="1274"/>
                  </a:lnTo>
                  <a:lnTo>
                    <a:pt x="13583" y="1132"/>
                  </a:lnTo>
                  <a:lnTo>
                    <a:pt x="13371" y="991"/>
                  </a:lnTo>
                  <a:close/>
                  <a:moveTo>
                    <a:pt x="16059" y="283"/>
                  </a:moveTo>
                  <a:lnTo>
                    <a:pt x="16059" y="1061"/>
                  </a:lnTo>
                  <a:lnTo>
                    <a:pt x="15635" y="1061"/>
                  </a:lnTo>
                  <a:lnTo>
                    <a:pt x="15635" y="1556"/>
                  </a:lnTo>
                  <a:lnTo>
                    <a:pt x="16059" y="1556"/>
                  </a:lnTo>
                  <a:lnTo>
                    <a:pt x="16059" y="2618"/>
                  </a:lnTo>
                  <a:lnTo>
                    <a:pt x="16059" y="3042"/>
                  </a:lnTo>
                  <a:lnTo>
                    <a:pt x="16201" y="3325"/>
                  </a:lnTo>
                  <a:lnTo>
                    <a:pt x="16342" y="3396"/>
                  </a:lnTo>
                  <a:lnTo>
                    <a:pt x="16413" y="3467"/>
                  </a:lnTo>
                  <a:lnTo>
                    <a:pt x="16838" y="3537"/>
                  </a:lnTo>
                  <a:lnTo>
                    <a:pt x="17191" y="3467"/>
                  </a:lnTo>
                  <a:lnTo>
                    <a:pt x="17545" y="3254"/>
                  </a:lnTo>
                  <a:lnTo>
                    <a:pt x="17333" y="2901"/>
                  </a:lnTo>
                  <a:lnTo>
                    <a:pt x="17121" y="2971"/>
                  </a:lnTo>
                  <a:lnTo>
                    <a:pt x="16908" y="3042"/>
                  </a:lnTo>
                  <a:lnTo>
                    <a:pt x="16767" y="3042"/>
                  </a:lnTo>
                  <a:lnTo>
                    <a:pt x="16696" y="2901"/>
                  </a:lnTo>
                  <a:lnTo>
                    <a:pt x="16625" y="2618"/>
                  </a:lnTo>
                  <a:lnTo>
                    <a:pt x="16625" y="1556"/>
                  </a:lnTo>
                  <a:lnTo>
                    <a:pt x="17262" y="1556"/>
                  </a:lnTo>
                  <a:lnTo>
                    <a:pt x="17262" y="1061"/>
                  </a:lnTo>
                  <a:lnTo>
                    <a:pt x="16625" y="1061"/>
                  </a:lnTo>
                  <a:lnTo>
                    <a:pt x="16625" y="283"/>
                  </a:lnTo>
                  <a:close/>
                  <a:moveTo>
                    <a:pt x="19031" y="991"/>
                  </a:moveTo>
                  <a:lnTo>
                    <a:pt x="18677" y="1061"/>
                  </a:lnTo>
                  <a:lnTo>
                    <a:pt x="18394" y="1203"/>
                  </a:lnTo>
                  <a:lnTo>
                    <a:pt x="18111" y="1344"/>
                  </a:lnTo>
                  <a:lnTo>
                    <a:pt x="17899" y="1627"/>
                  </a:lnTo>
                  <a:lnTo>
                    <a:pt x="17828" y="1910"/>
                  </a:lnTo>
                  <a:lnTo>
                    <a:pt x="17757" y="2264"/>
                  </a:lnTo>
                  <a:lnTo>
                    <a:pt x="17828" y="2618"/>
                  </a:lnTo>
                  <a:lnTo>
                    <a:pt x="17899" y="2901"/>
                  </a:lnTo>
                  <a:lnTo>
                    <a:pt x="18111" y="3184"/>
                  </a:lnTo>
                  <a:lnTo>
                    <a:pt x="18394" y="3396"/>
                  </a:lnTo>
                  <a:lnTo>
                    <a:pt x="18677" y="3537"/>
                  </a:lnTo>
                  <a:lnTo>
                    <a:pt x="19384" y="3537"/>
                  </a:lnTo>
                  <a:lnTo>
                    <a:pt x="19738" y="3396"/>
                  </a:lnTo>
                  <a:lnTo>
                    <a:pt x="19950" y="3184"/>
                  </a:lnTo>
                  <a:lnTo>
                    <a:pt x="20163" y="2901"/>
                  </a:lnTo>
                  <a:lnTo>
                    <a:pt x="20304" y="2618"/>
                  </a:lnTo>
                  <a:lnTo>
                    <a:pt x="20304" y="2264"/>
                  </a:lnTo>
                  <a:lnTo>
                    <a:pt x="20304" y="1910"/>
                  </a:lnTo>
                  <a:lnTo>
                    <a:pt x="20163" y="1627"/>
                  </a:lnTo>
                  <a:lnTo>
                    <a:pt x="19950" y="1344"/>
                  </a:lnTo>
                  <a:lnTo>
                    <a:pt x="19738" y="1203"/>
                  </a:lnTo>
                  <a:lnTo>
                    <a:pt x="19384" y="1061"/>
                  </a:lnTo>
                  <a:lnTo>
                    <a:pt x="19031" y="991"/>
                  </a:lnTo>
                  <a:close/>
                  <a:moveTo>
                    <a:pt x="22073" y="991"/>
                  </a:moveTo>
                  <a:lnTo>
                    <a:pt x="21719" y="1061"/>
                  </a:lnTo>
                  <a:lnTo>
                    <a:pt x="21436" y="1203"/>
                  </a:lnTo>
                  <a:lnTo>
                    <a:pt x="21153" y="1344"/>
                  </a:lnTo>
                  <a:lnTo>
                    <a:pt x="20941" y="1627"/>
                  </a:lnTo>
                  <a:lnTo>
                    <a:pt x="20870" y="1910"/>
                  </a:lnTo>
                  <a:lnTo>
                    <a:pt x="20799" y="2264"/>
                  </a:lnTo>
                  <a:lnTo>
                    <a:pt x="20870" y="2618"/>
                  </a:lnTo>
                  <a:lnTo>
                    <a:pt x="20941" y="2901"/>
                  </a:lnTo>
                  <a:lnTo>
                    <a:pt x="21153" y="3184"/>
                  </a:lnTo>
                  <a:lnTo>
                    <a:pt x="21436" y="3396"/>
                  </a:lnTo>
                  <a:lnTo>
                    <a:pt x="21719" y="3537"/>
                  </a:lnTo>
                  <a:lnTo>
                    <a:pt x="22427" y="3537"/>
                  </a:lnTo>
                  <a:lnTo>
                    <a:pt x="22780" y="3396"/>
                  </a:lnTo>
                  <a:lnTo>
                    <a:pt x="22993" y="3184"/>
                  </a:lnTo>
                  <a:lnTo>
                    <a:pt x="23205" y="2901"/>
                  </a:lnTo>
                  <a:lnTo>
                    <a:pt x="23346" y="2618"/>
                  </a:lnTo>
                  <a:lnTo>
                    <a:pt x="23346" y="2264"/>
                  </a:lnTo>
                  <a:lnTo>
                    <a:pt x="23346" y="1910"/>
                  </a:lnTo>
                  <a:lnTo>
                    <a:pt x="23205" y="1627"/>
                  </a:lnTo>
                  <a:lnTo>
                    <a:pt x="22993" y="1344"/>
                  </a:lnTo>
                  <a:lnTo>
                    <a:pt x="22780" y="1203"/>
                  </a:lnTo>
                  <a:lnTo>
                    <a:pt x="22427" y="1061"/>
                  </a:lnTo>
                  <a:lnTo>
                    <a:pt x="22073" y="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5061300" y="4868450"/>
              <a:ext cx="955100" cy="544775"/>
            </a:xfrm>
            <a:custGeom>
              <a:rect b="b" l="l" r="r" t="t"/>
              <a:pathLst>
                <a:path extrusionOk="0" fill="none" h="21791" w="38204">
                  <a:moveTo>
                    <a:pt x="2264" y="0"/>
                  </a:moveTo>
                  <a:lnTo>
                    <a:pt x="35939" y="0"/>
                  </a:lnTo>
                  <a:lnTo>
                    <a:pt x="35939" y="0"/>
                  </a:lnTo>
                  <a:lnTo>
                    <a:pt x="36364" y="71"/>
                  </a:lnTo>
                  <a:lnTo>
                    <a:pt x="36788" y="213"/>
                  </a:lnTo>
                  <a:lnTo>
                    <a:pt x="37213" y="354"/>
                  </a:lnTo>
                  <a:lnTo>
                    <a:pt x="37566" y="637"/>
                  </a:lnTo>
                  <a:lnTo>
                    <a:pt x="37849" y="991"/>
                  </a:lnTo>
                  <a:lnTo>
                    <a:pt x="37991" y="1415"/>
                  </a:lnTo>
                  <a:lnTo>
                    <a:pt x="38132" y="1840"/>
                  </a:lnTo>
                  <a:lnTo>
                    <a:pt x="38203" y="2264"/>
                  </a:lnTo>
                  <a:lnTo>
                    <a:pt x="38203" y="19526"/>
                  </a:lnTo>
                  <a:lnTo>
                    <a:pt x="38203" y="19526"/>
                  </a:lnTo>
                  <a:lnTo>
                    <a:pt x="38132" y="19951"/>
                  </a:lnTo>
                  <a:lnTo>
                    <a:pt x="37991" y="20375"/>
                  </a:lnTo>
                  <a:lnTo>
                    <a:pt x="37849" y="20800"/>
                  </a:lnTo>
                  <a:lnTo>
                    <a:pt x="37566" y="21153"/>
                  </a:lnTo>
                  <a:lnTo>
                    <a:pt x="37213" y="21436"/>
                  </a:lnTo>
                  <a:lnTo>
                    <a:pt x="36788" y="21578"/>
                  </a:lnTo>
                  <a:lnTo>
                    <a:pt x="36364" y="21719"/>
                  </a:lnTo>
                  <a:lnTo>
                    <a:pt x="35939" y="21790"/>
                  </a:lnTo>
                  <a:lnTo>
                    <a:pt x="2264" y="21790"/>
                  </a:lnTo>
                  <a:lnTo>
                    <a:pt x="2264" y="21790"/>
                  </a:lnTo>
                  <a:lnTo>
                    <a:pt x="1840" y="21719"/>
                  </a:lnTo>
                  <a:lnTo>
                    <a:pt x="1415" y="21578"/>
                  </a:lnTo>
                  <a:lnTo>
                    <a:pt x="991" y="21436"/>
                  </a:lnTo>
                  <a:lnTo>
                    <a:pt x="637" y="21153"/>
                  </a:lnTo>
                  <a:lnTo>
                    <a:pt x="354" y="20800"/>
                  </a:lnTo>
                  <a:lnTo>
                    <a:pt x="212" y="20375"/>
                  </a:lnTo>
                  <a:lnTo>
                    <a:pt x="71" y="19951"/>
                  </a:lnTo>
                  <a:lnTo>
                    <a:pt x="0" y="19526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2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5" y="213"/>
                  </a:lnTo>
                  <a:lnTo>
                    <a:pt x="1840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3667600" y="3814325"/>
              <a:ext cx="870200" cy="288325"/>
            </a:xfrm>
            <a:custGeom>
              <a:rect b="b" l="l" r="r" t="t"/>
              <a:pathLst>
                <a:path extrusionOk="0" h="11533" w="34808">
                  <a:moveTo>
                    <a:pt x="10754" y="1416"/>
                  </a:moveTo>
                  <a:lnTo>
                    <a:pt x="10895" y="1486"/>
                  </a:lnTo>
                  <a:lnTo>
                    <a:pt x="11037" y="1699"/>
                  </a:lnTo>
                  <a:lnTo>
                    <a:pt x="11108" y="1982"/>
                  </a:lnTo>
                  <a:lnTo>
                    <a:pt x="9976" y="1982"/>
                  </a:lnTo>
                  <a:lnTo>
                    <a:pt x="10046" y="1699"/>
                  </a:lnTo>
                  <a:lnTo>
                    <a:pt x="10188" y="1486"/>
                  </a:lnTo>
                  <a:lnTo>
                    <a:pt x="10400" y="1416"/>
                  </a:lnTo>
                  <a:close/>
                  <a:moveTo>
                    <a:pt x="29572" y="1416"/>
                  </a:moveTo>
                  <a:lnTo>
                    <a:pt x="29714" y="1486"/>
                  </a:lnTo>
                  <a:lnTo>
                    <a:pt x="29926" y="1699"/>
                  </a:lnTo>
                  <a:lnTo>
                    <a:pt x="29997" y="1982"/>
                  </a:lnTo>
                  <a:lnTo>
                    <a:pt x="28794" y="1982"/>
                  </a:lnTo>
                  <a:lnTo>
                    <a:pt x="28865" y="1699"/>
                  </a:lnTo>
                  <a:lnTo>
                    <a:pt x="29077" y="1486"/>
                  </a:lnTo>
                  <a:lnTo>
                    <a:pt x="29219" y="1416"/>
                  </a:lnTo>
                  <a:close/>
                  <a:moveTo>
                    <a:pt x="26884" y="1486"/>
                  </a:moveTo>
                  <a:lnTo>
                    <a:pt x="27025" y="1557"/>
                  </a:lnTo>
                  <a:lnTo>
                    <a:pt x="27025" y="2406"/>
                  </a:lnTo>
                  <a:lnTo>
                    <a:pt x="26955" y="2618"/>
                  </a:lnTo>
                  <a:lnTo>
                    <a:pt x="26884" y="2760"/>
                  </a:lnTo>
                  <a:lnTo>
                    <a:pt x="26742" y="2831"/>
                  </a:lnTo>
                  <a:lnTo>
                    <a:pt x="26459" y="2901"/>
                  </a:lnTo>
                  <a:lnTo>
                    <a:pt x="26176" y="2831"/>
                  </a:lnTo>
                  <a:lnTo>
                    <a:pt x="26035" y="2689"/>
                  </a:lnTo>
                  <a:lnTo>
                    <a:pt x="25893" y="2477"/>
                  </a:lnTo>
                  <a:lnTo>
                    <a:pt x="25893" y="2194"/>
                  </a:lnTo>
                  <a:lnTo>
                    <a:pt x="25893" y="2052"/>
                  </a:lnTo>
                  <a:lnTo>
                    <a:pt x="25964" y="1840"/>
                  </a:lnTo>
                  <a:lnTo>
                    <a:pt x="26106" y="1699"/>
                  </a:lnTo>
                  <a:lnTo>
                    <a:pt x="26247" y="1557"/>
                  </a:lnTo>
                  <a:lnTo>
                    <a:pt x="26389" y="1486"/>
                  </a:lnTo>
                  <a:close/>
                  <a:moveTo>
                    <a:pt x="20729" y="2265"/>
                  </a:moveTo>
                  <a:lnTo>
                    <a:pt x="20941" y="2335"/>
                  </a:lnTo>
                  <a:lnTo>
                    <a:pt x="21224" y="2335"/>
                  </a:lnTo>
                  <a:lnTo>
                    <a:pt x="21224" y="2548"/>
                  </a:lnTo>
                  <a:lnTo>
                    <a:pt x="21153" y="2760"/>
                  </a:lnTo>
                  <a:lnTo>
                    <a:pt x="20941" y="2972"/>
                  </a:lnTo>
                  <a:lnTo>
                    <a:pt x="20446" y="2972"/>
                  </a:lnTo>
                  <a:lnTo>
                    <a:pt x="20305" y="2901"/>
                  </a:lnTo>
                  <a:lnTo>
                    <a:pt x="20234" y="2831"/>
                  </a:lnTo>
                  <a:lnTo>
                    <a:pt x="20234" y="2689"/>
                  </a:lnTo>
                  <a:lnTo>
                    <a:pt x="20234" y="2548"/>
                  </a:lnTo>
                  <a:lnTo>
                    <a:pt x="20375" y="2406"/>
                  </a:lnTo>
                  <a:lnTo>
                    <a:pt x="20517" y="2335"/>
                  </a:lnTo>
                  <a:lnTo>
                    <a:pt x="20729" y="2265"/>
                  </a:lnTo>
                  <a:close/>
                  <a:moveTo>
                    <a:pt x="3113" y="1"/>
                  </a:moveTo>
                  <a:lnTo>
                    <a:pt x="3113" y="3396"/>
                  </a:lnTo>
                  <a:lnTo>
                    <a:pt x="3750" y="3396"/>
                  </a:lnTo>
                  <a:lnTo>
                    <a:pt x="3750" y="1"/>
                  </a:lnTo>
                  <a:close/>
                  <a:moveTo>
                    <a:pt x="4528" y="991"/>
                  </a:moveTo>
                  <a:lnTo>
                    <a:pt x="4528" y="3396"/>
                  </a:lnTo>
                  <a:lnTo>
                    <a:pt x="5094" y="3396"/>
                  </a:lnTo>
                  <a:lnTo>
                    <a:pt x="5094" y="2123"/>
                  </a:lnTo>
                  <a:lnTo>
                    <a:pt x="5165" y="1840"/>
                  </a:lnTo>
                  <a:lnTo>
                    <a:pt x="5236" y="1628"/>
                  </a:lnTo>
                  <a:lnTo>
                    <a:pt x="5448" y="1486"/>
                  </a:lnTo>
                  <a:lnTo>
                    <a:pt x="5872" y="1486"/>
                  </a:lnTo>
                  <a:lnTo>
                    <a:pt x="6014" y="1628"/>
                  </a:lnTo>
                  <a:lnTo>
                    <a:pt x="6085" y="1769"/>
                  </a:lnTo>
                  <a:lnTo>
                    <a:pt x="6085" y="1982"/>
                  </a:lnTo>
                  <a:lnTo>
                    <a:pt x="6085" y="3396"/>
                  </a:lnTo>
                  <a:lnTo>
                    <a:pt x="6721" y="3396"/>
                  </a:lnTo>
                  <a:lnTo>
                    <a:pt x="6721" y="1911"/>
                  </a:lnTo>
                  <a:lnTo>
                    <a:pt x="6651" y="1557"/>
                  </a:lnTo>
                  <a:lnTo>
                    <a:pt x="6509" y="1203"/>
                  </a:lnTo>
                  <a:lnTo>
                    <a:pt x="6368" y="1133"/>
                  </a:lnTo>
                  <a:lnTo>
                    <a:pt x="6226" y="991"/>
                  </a:lnTo>
                  <a:lnTo>
                    <a:pt x="5519" y="991"/>
                  </a:lnTo>
                  <a:lnTo>
                    <a:pt x="5377" y="1062"/>
                  </a:lnTo>
                  <a:lnTo>
                    <a:pt x="5094" y="1274"/>
                  </a:lnTo>
                  <a:lnTo>
                    <a:pt x="5094" y="991"/>
                  </a:lnTo>
                  <a:close/>
                  <a:moveTo>
                    <a:pt x="12310" y="991"/>
                  </a:moveTo>
                  <a:lnTo>
                    <a:pt x="12310" y="3396"/>
                  </a:lnTo>
                  <a:lnTo>
                    <a:pt x="12876" y="3396"/>
                  </a:lnTo>
                  <a:lnTo>
                    <a:pt x="12876" y="2123"/>
                  </a:lnTo>
                  <a:lnTo>
                    <a:pt x="12947" y="1840"/>
                  </a:lnTo>
                  <a:lnTo>
                    <a:pt x="13088" y="1699"/>
                  </a:lnTo>
                  <a:lnTo>
                    <a:pt x="13301" y="1557"/>
                  </a:lnTo>
                  <a:lnTo>
                    <a:pt x="13796" y="1557"/>
                  </a:lnTo>
                  <a:lnTo>
                    <a:pt x="13867" y="991"/>
                  </a:lnTo>
                  <a:lnTo>
                    <a:pt x="13301" y="991"/>
                  </a:lnTo>
                  <a:lnTo>
                    <a:pt x="13018" y="1133"/>
                  </a:lnTo>
                  <a:lnTo>
                    <a:pt x="12876" y="1274"/>
                  </a:lnTo>
                  <a:lnTo>
                    <a:pt x="12876" y="991"/>
                  </a:lnTo>
                  <a:close/>
                  <a:moveTo>
                    <a:pt x="16909" y="1"/>
                  </a:moveTo>
                  <a:lnTo>
                    <a:pt x="16909" y="3396"/>
                  </a:lnTo>
                  <a:lnTo>
                    <a:pt x="17475" y="3396"/>
                  </a:lnTo>
                  <a:lnTo>
                    <a:pt x="17475" y="2123"/>
                  </a:lnTo>
                  <a:lnTo>
                    <a:pt x="17545" y="1840"/>
                  </a:lnTo>
                  <a:lnTo>
                    <a:pt x="17687" y="1628"/>
                  </a:lnTo>
                  <a:lnTo>
                    <a:pt x="17828" y="1486"/>
                  </a:lnTo>
                  <a:lnTo>
                    <a:pt x="18253" y="1486"/>
                  </a:lnTo>
                  <a:lnTo>
                    <a:pt x="18394" y="1628"/>
                  </a:lnTo>
                  <a:lnTo>
                    <a:pt x="18465" y="1769"/>
                  </a:lnTo>
                  <a:lnTo>
                    <a:pt x="18536" y="1982"/>
                  </a:lnTo>
                  <a:lnTo>
                    <a:pt x="18536" y="3396"/>
                  </a:lnTo>
                  <a:lnTo>
                    <a:pt x="19102" y="3396"/>
                  </a:lnTo>
                  <a:lnTo>
                    <a:pt x="19102" y="1911"/>
                  </a:lnTo>
                  <a:lnTo>
                    <a:pt x="19102" y="1557"/>
                  </a:lnTo>
                  <a:lnTo>
                    <a:pt x="18890" y="1203"/>
                  </a:lnTo>
                  <a:lnTo>
                    <a:pt x="18748" y="1133"/>
                  </a:lnTo>
                  <a:lnTo>
                    <a:pt x="18607" y="991"/>
                  </a:lnTo>
                  <a:lnTo>
                    <a:pt x="17970" y="991"/>
                  </a:lnTo>
                  <a:lnTo>
                    <a:pt x="17758" y="1062"/>
                  </a:lnTo>
                  <a:lnTo>
                    <a:pt x="17475" y="1274"/>
                  </a:lnTo>
                  <a:lnTo>
                    <a:pt x="17475" y="1"/>
                  </a:lnTo>
                  <a:close/>
                  <a:moveTo>
                    <a:pt x="22498" y="991"/>
                  </a:moveTo>
                  <a:lnTo>
                    <a:pt x="22498" y="3396"/>
                  </a:lnTo>
                  <a:lnTo>
                    <a:pt x="23064" y="3396"/>
                  </a:lnTo>
                  <a:lnTo>
                    <a:pt x="23064" y="2123"/>
                  </a:lnTo>
                  <a:lnTo>
                    <a:pt x="23134" y="1840"/>
                  </a:lnTo>
                  <a:lnTo>
                    <a:pt x="23276" y="1628"/>
                  </a:lnTo>
                  <a:lnTo>
                    <a:pt x="23417" y="1486"/>
                  </a:lnTo>
                  <a:lnTo>
                    <a:pt x="23842" y="1486"/>
                  </a:lnTo>
                  <a:lnTo>
                    <a:pt x="23983" y="1628"/>
                  </a:lnTo>
                  <a:lnTo>
                    <a:pt x="24054" y="1769"/>
                  </a:lnTo>
                  <a:lnTo>
                    <a:pt x="24125" y="1982"/>
                  </a:lnTo>
                  <a:lnTo>
                    <a:pt x="24125" y="3396"/>
                  </a:lnTo>
                  <a:lnTo>
                    <a:pt x="24691" y="3396"/>
                  </a:lnTo>
                  <a:lnTo>
                    <a:pt x="24691" y="1911"/>
                  </a:lnTo>
                  <a:lnTo>
                    <a:pt x="24620" y="1557"/>
                  </a:lnTo>
                  <a:lnTo>
                    <a:pt x="24479" y="1203"/>
                  </a:lnTo>
                  <a:lnTo>
                    <a:pt x="24337" y="1133"/>
                  </a:lnTo>
                  <a:lnTo>
                    <a:pt x="24196" y="991"/>
                  </a:lnTo>
                  <a:lnTo>
                    <a:pt x="23559" y="991"/>
                  </a:lnTo>
                  <a:lnTo>
                    <a:pt x="23347" y="1062"/>
                  </a:lnTo>
                  <a:lnTo>
                    <a:pt x="23064" y="1274"/>
                  </a:lnTo>
                  <a:lnTo>
                    <a:pt x="23064" y="991"/>
                  </a:lnTo>
                  <a:close/>
                  <a:moveTo>
                    <a:pt x="7641" y="213"/>
                  </a:moveTo>
                  <a:lnTo>
                    <a:pt x="7641" y="991"/>
                  </a:lnTo>
                  <a:lnTo>
                    <a:pt x="7217" y="991"/>
                  </a:lnTo>
                  <a:lnTo>
                    <a:pt x="7217" y="1486"/>
                  </a:lnTo>
                  <a:lnTo>
                    <a:pt x="7641" y="1486"/>
                  </a:lnTo>
                  <a:lnTo>
                    <a:pt x="7641" y="2548"/>
                  </a:lnTo>
                  <a:lnTo>
                    <a:pt x="7641" y="2972"/>
                  </a:lnTo>
                  <a:lnTo>
                    <a:pt x="7783" y="3255"/>
                  </a:lnTo>
                  <a:lnTo>
                    <a:pt x="7924" y="3326"/>
                  </a:lnTo>
                  <a:lnTo>
                    <a:pt x="7995" y="3396"/>
                  </a:lnTo>
                  <a:lnTo>
                    <a:pt x="8419" y="3467"/>
                  </a:lnTo>
                  <a:lnTo>
                    <a:pt x="8773" y="3396"/>
                  </a:lnTo>
                  <a:lnTo>
                    <a:pt x="9127" y="3184"/>
                  </a:lnTo>
                  <a:lnTo>
                    <a:pt x="8914" y="2831"/>
                  </a:lnTo>
                  <a:lnTo>
                    <a:pt x="8702" y="2901"/>
                  </a:lnTo>
                  <a:lnTo>
                    <a:pt x="8490" y="2972"/>
                  </a:lnTo>
                  <a:lnTo>
                    <a:pt x="8348" y="2972"/>
                  </a:lnTo>
                  <a:lnTo>
                    <a:pt x="8278" y="2831"/>
                  </a:lnTo>
                  <a:lnTo>
                    <a:pt x="8207" y="2548"/>
                  </a:lnTo>
                  <a:lnTo>
                    <a:pt x="8207" y="1486"/>
                  </a:lnTo>
                  <a:lnTo>
                    <a:pt x="8844" y="1486"/>
                  </a:lnTo>
                  <a:lnTo>
                    <a:pt x="8844" y="991"/>
                  </a:lnTo>
                  <a:lnTo>
                    <a:pt x="8207" y="991"/>
                  </a:lnTo>
                  <a:lnTo>
                    <a:pt x="8207" y="213"/>
                  </a:lnTo>
                  <a:close/>
                  <a:moveTo>
                    <a:pt x="10542" y="920"/>
                  </a:moveTo>
                  <a:lnTo>
                    <a:pt x="10188" y="991"/>
                  </a:lnTo>
                  <a:lnTo>
                    <a:pt x="9905" y="1062"/>
                  </a:lnTo>
                  <a:lnTo>
                    <a:pt x="9693" y="1274"/>
                  </a:lnTo>
                  <a:lnTo>
                    <a:pt x="9480" y="1557"/>
                  </a:lnTo>
                  <a:lnTo>
                    <a:pt x="9410" y="1840"/>
                  </a:lnTo>
                  <a:lnTo>
                    <a:pt x="9339" y="2194"/>
                  </a:lnTo>
                  <a:lnTo>
                    <a:pt x="9410" y="2548"/>
                  </a:lnTo>
                  <a:lnTo>
                    <a:pt x="9480" y="2831"/>
                  </a:lnTo>
                  <a:lnTo>
                    <a:pt x="9693" y="3113"/>
                  </a:lnTo>
                  <a:lnTo>
                    <a:pt x="9905" y="3326"/>
                  </a:lnTo>
                  <a:lnTo>
                    <a:pt x="10259" y="3467"/>
                  </a:lnTo>
                  <a:lnTo>
                    <a:pt x="10612" y="3467"/>
                  </a:lnTo>
                  <a:lnTo>
                    <a:pt x="11108" y="3396"/>
                  </a:lnTo>
                  <a:lnTo>
                    <a:pt x="11391" y="3255"/>
                  </a:lnTo>
                  <a:lnTo>
                    <a:pt x="11603" y="3113"/>
                  </a:lnTo>
                  <a:lnTo>
                    <a:pt x="11674" y="3043"/>
                  </a:lnTo>
                  <a:lnTo>
                    <a:pt x="11391" y="2689"/>
                  </a:lnTo>
                  <a:lnTo>
                    <a:pt x="11249" y="2760"/>
                  </a:lnTo>
                  <a:lnTo>
                    <a:pt x="10966" y="2901"/>
                  </a:lnTo>
                  <a:lnTo>
                    <a:pt x="10612" y="2972"/>
                  </a:lnTo>
                  <a:lnTo>
                    <a:pt x="10329" y="2901"/>
                  </a:lnTo>
                  <a:lnTo>
                    <a:pt x="10046" y="2689"/>
                  </a:lnTo>
                  <a:lnTo>
                    <a:pt x="9976" y="2548"/>
                  </a:lnTo>
                  <a:lnTo>
                    <a:pt x="9976" y="2406"/>
                  </a:lnTo>
                  <a:lnTo>
                    <a:pt x="11744" y="2406"/>
                  </a:lnTo>
                  <a:lnTo>
                    <a:pt x="11744" y="2265"/>
                  </a:lnTo>
                  <a:lnTo>
                    <a:pt x="11674" y="1769"/>
                  </a:lnTo>
                  <a:lnTo>
                    <a:pt x="11603" y="1557"/>
                  </a:lnTo>
                  <a:lnTo>
                    <a:pt x="11461" y="1345"/>
                  </a:lnTo>
                  <a:lnTo>
                    <a:pt x="11320" y="1203"/>
                  </a:lnTo>
                  <a:lnTo>
                    <a:pt x="11108" y="1062"/>
                  </a:lnTo>
                  <a:lnTo>
                    <a:pt x="10825" y="920"/>
                  </a:lnTo>
                  <a:close/>
                  <a:moveTo>
                    <a:pt x="15494" y="920"/>
                  </a:moveTo>
                  <a:lnTo>
                    <a:pt x="15140" y="991"/>
                  </a:lnTo>
                  <a:lnTo>
                    <a:pt x="14786" y="1133"/>
                  </a:lnTo>
                  <a:lnTo>
                    <a:pt x="14503" y="1274"/>
                  </a:lnTo>
                  <a:lnTo>
                    <a:pt x="14362" y="1557"/>
                  </a:lnTo>
                  <a:lnTo>
                    <a:pt x="14220" y="1840"/>
                  </a:lnTo>
                  <a:lnTo>
                    <a:pt x="14150" y="2194"/>
                  </a:lnTo>
                  <a:lnTo>
                    <a:pt x="14220" y="2548"/>
                  </a:lnTo>
                  <a:lnTo>
                    <a:pt x="14362" y="2901"/>
                  </a:lnTo>
                  <a:lnTo>
                    <a:pt x="14503" y="3113"/>
                  </a:lnTo>
                  <a:lnTo>
                    <a:pt x="14786" y="3326"/>
                  </a:lnTo>
                  <a:lnTo>
                    <a:pt x="15069" y="3467"/>
                  </a:lnTo>
                  <a:lnTo>
                    <a:pt x="15777" y="3467"/>
                  </a:lnTo>
                  <a:lnTo>
                    <a:pt x="15989" y="3396"/>
                  </a:lnTo>
                  <a:lnTo>
                    <a:pt x="16201" y="3255"/>
                  </a:lnTo>
                  <a:lnTo>
                    <a:pt x="16414" y="3113"/>
                  </a:lnTo>
                  <a:lnTo>
                    <a:pt x="16060" y="2689"/>
                  </a:lnTo>
                  <a:lnTo>
                    <a:pt x="15777" y="2901"/>
                  </a:lnTo>
                  <a:lnTo>
                    <a:pt x="15494" y="2972"/>
                  </a:lnTo>
                  <a:lnTo>
                    <a:pt x="15282" y="2901"/>
                  </a:lnTo>
                  <a:lnTo>
                    <a:pt x="15069" y="2831"/>
                  </a:lnTo>
                  <a:lnTo>
                    <a:pt x="14928" y="2689"/>
                  </a:lnTo>
                  <a:lnTo>
                    <a:pt x="14857" y="2548"/>
                  </a:lnTo>
                  <a:lnTo>
                    <a:pt x="14786" y="2194"/>
                  </a:lnTo>
                  <a:lnTo>
                    <a:pt x="14857" y="1840"/>
                  </a:lnTo>
                  <a:lnTo>
                    <a:pt x="14928" y="1699"/>
                  </a:lnTo>
                  <a:lnTo>
                    <a:pt x="15069" y="1557"/>
                  </a:lnTo>
                  <a:lnTo>
                    <a:pt x="15282" y="1486"/>
                  </a:lnTo>
                  <a:lnTo>
                    <a:pt x="15494" y="1416"/>
                  </a:lnTo>
                  <a:lnTo>
                    <a:pt x="15777" y="1486"/>
                  </a:lnTo>
                  <a:lnTo>
                    <a:pt x="15989" y="1699"/>
                  </a:lnTo>
                  <a:lnTo>
                    <a:pt x="16414" y="1345"/>
                  </a:lnTo>
                  <a:lnTo>
                    <a:pt x="16201" y="1133"/>
                  </a:lnTo>
                  <a:lnTo>
                    <a:pt x="15989" y="1062"/>
                  </a:lnTo>
                  <a:lnTo>
                    <a:pt x="15777" y="920"/>
                  </a:lnTo>
                  <a:close/>
                  <a:moveTo>
                    <a:pt x="20800" y="920"/>
                  </a:moveTo>
                  <a:lnTo>
                    <a:pt x="20305" y="991"/>
                  </a:lnTo>
                  <a:lnTo>
                    <a:pt x="19951" y="1062"/>
                  </a:lnTo>
                  <a:lnTo>
                    <a:pt x="19739" y="1203"/>
                  </a:lnTo>
                  <a:lnTo>
                    <a:pt x="20022" y="1628"/>
                  </a:lnTo>
                  <a:lnTo>
                    <a:pt x="20305" y="1486"/>
                  </a:lnTo>
                  <a:lnTo>
                    <a:pt x="20729" y="1416"/>
                  </a:lnTo>
                  <a:lnTo>
                    <a:pt x="20941" y="1416"/>
                  </a:lnTo>
                  <a:lnTo>
                    <a:pt x="21083" y="1557"/>
                  </a:lnTo>
                  <a:lnTo>
                    <a:pt x="21153" y="1628"/>
                  </a:lnTo>
                  <a:lnTo>
                    <a:pt x="21224" y="1840"/>
                  </a:lnTo>
                  <a:lnTo>
                    <a:pt x="20729" y="1840"/>
                  </a:lnTo>
                  <a:lnTo>
                    <a:pt x="20305" y="1911"/>
                  </a:lnTo>
                  <a:lnTo>
                    <a:pt x="19951" y="2052"/>
                  </a:lnTo>
                  <a:lnTo>
                    <a:pt x="19809" y="2194"/>
                  </a:lnTo>
                  <a:lnTo>
                    <a:pt x="19739" y="2335"/>
                  </a:lnTo>
                  <a:lnTo>
                    <a:pt x="19668" y="2689"/>
                  </a:lnTo>
                  <a:lnTo>
                    <a:pt x="19668" y="2972"/>
                  </a:lnTo>
                  <a:lnTo>
                    <a:pt x="19809" y="3113"/>
                  </a:lnTo>
                  <a:lnTo>
                    <a:pt x="19951" y="3255"/>
                  </a:lnTo>
                  <a:lnTo>
                    <a:pt x="20092" y="3396"/>
                  </a:lnTo>
                  <a:lnTo>
                    <a:pt x="20517" y="3467"/>
                  </a:lnTo>
                  <a:lnTo>
                    <a:pt x="20729" y="3467"/>
                  </a:lnTo>
                  <a:lnTo>
                    <a:pt x="20941" y="3396"/>
                  </a:lnTo>
                  <a:lnTo>
                    <a:pt x="21224" y="3184"/>
                  </a:lnTo>
                  <a:lnTo>
                    <a:pt x="21224" y="3396"/>
                  </a:lnTo>
                  <a:lnTo>
                    <a:pt x="21790" y="3396"/>
                  </a:lnTo>
                  <a:lnTo>
                    <a:pt x="21790" y="1769"/>
                  </a:lnTo>
                  <a:lnTo>
                    <a:pt x="21719" y="1416"/>
                  </a:lnTo>
                  <a:lnTo>
                    <a:pt x="21507" y="1203"/>
                  </a:lnTo>
                  <a:lnTo>
                    <a:pt x="21224" y="991"/>
                  </a:lnTo>
                  <a:lnTo>
                    <a:pt x="20800" y="920"/>
                  </a:lnTo>
                  <a:close/>
                  <a:moveTo>
                    <a:pt x="29431" y="920"/>
                  </a:moveTo>
                  <a:lnTo>
                    <a:pt x="29077" y="991"/>
                  </a:lnTo>
                  <a:lnTo>
                    <a:pt x="28794" y="1062"/>
                  </a:lnTo>
                  <a:lnTo>
                    <a:pt x="28511" y="1274"/>
                  </a:lnTo>
                  <a:lnTo>
                    <a:pt x="28370" y="1557"/>
                  </a:lnTo>
                  <a:lnTo>
                    <a:pt x="28228" y="1840"/>
                  </a:lnTo>
                  <a:lnTo>
                    <a:pt x="28228" y="2194"/>
                  </a:lnTo>
                  <a:lnTo>
                    <a:pt x="28228" y="2548"/>
                  </a:lnTo>
                  <a:lnTo>
                    <a:pt x="28370" y="2831"/>
                  </a:lnTo>
                  <a:lnTo>
                    <a:pt x="28582" y="3113"/>
                  </a:lnTo>
                  <a:lnTo>
                    <a:pt x="28794" y="3326"/>
                  </a:lnTo>
                  <a:lnTo>
                    <a:pt x="29077" y="3467"/>
                  </a:lnTo>
                  <a:lnTo>
                    <a:pt x="29431" y="3467"/>
                  </a:lnTo>
                  <a:lnTo>
                    <a:pt x="29926" y="3396"/>
                  </a:lnTo>
                  <a:lnTo>
                    <a:pt x="30280" y="3255"/>
                  </a:lnTo>
                  <a:lnTo>
                    <a:pt x="30492" y="3113"/>
                  </a:lnTo>
                  <a:lnTo>
                    <a:pt x="30563" y="3043"/>
                  </a:lnTo>
                  <a:lnTo>
                    <a:pt x="30209" y="2689"/>
                  </a:lnTo>
                  <a:lnTo>
                    <a:pt x="30067" y="2760"/>
                  </a:lnTo>
                  <a:lnTo>
                    <a:pt x="29855" y="2901"/>
                  </a:lnTo>
                  <a:lnTo>
                    <a:pt x="29502" y="2972"/>
                  </a:lnTo>
                  <a:lnTo>
                    <a:pt x="29148" y="2901"/>
                  </a:lnTo>
                  <a:lnTo>
                    <a:pt x="28936" y="2689"/>
                  </a:lnTo>
                  <a:lnTo>
                    <a:pt x="28865" y="2548"/>
                  </a:lnTo>
                  <a:lnTo>
                    <a:pt x="28794" y="2406"/>
                  </a:lnTo>
                  <a:lnTo>
                    <a:pt x="30563" y="2406"/>
                  </a:lnTo>
                  <a:lnTo>
                    <a:pt x="30563" y="2265"/>
                  </a:lnTo>
                  <a:lnTo>
                    <a:pt x="30563" y="1769"/>
                  </a:lnTo>
                  <a:lnTo>
                    <a:pt x="30421" y="1557"/>
                  </a:lnTo>
                  <a:lnTo>
                    <a:pt x="30350" y="1345"/>
                  </a:lnTo>
                  <a:lnTo>
                    <a:pt x="30138" y="1203"/>
                  </a:lnTo>
                  <a:lnTo>
                    <a:pt x="29997" y="1062"/>
                  </a:lnTo>
                  <a:lnTo>
                    <a:pt x="29714" y="920"/>
                  </a:lnTo>
                  <a:close/>
                  <a:moveTo>
                    <a:pt x="26247" y="991"/>
                  </a:moveTo>
                  <a:lnTo>
                    <a:pt x="25893" y="1133"/>
                  </a:lnTo>
                  <a:lnTo>
                    <a:pt x="25610" y="1345"/>
                  </a:lnTo>
                  <a:lnTo>
                    <a:pt x="25469" y="1557"/>
                  </a:lnTo>
                  <a:lnTo>
                    <a:pt x="25328" y="1911"/>
                  </a:lnTo>
                  <a:lnTo>
                    <a:pt x="25257" y="2265"/>
                  </a:lnTo>
                  <a:lnTo>
                    <a:pt x="25328" y="2548"/>
                  </a:lnTo>
                  <a:lnTo>
                    <a:pt x="25398" y="2831"/>
                  </a:lnTo>
                  <a:lnTo>
                    <a:pt x="25540" y="3043"/>
                  </a:lnTo>
                  <a:lnTo>
                    <a:pt x="25752" y="3255"/>
                  </a:lnTo>
                  <a:lnTo>
                    <a:pt x="26035" y="3326"/>
                  </a:lnTo>
                  <a:lnTo>
                    <a:pt x="26389" y="3396"/>
                  </a:lnTo>
                  <a:lnTo>
                    <a:pt x="26742" y="3326"/>
                  </a:lnTo>
                  <a:lnTo>
                    <a:pt x="27025" y="3184"/>
                  </a:lnTo>
                  <a:lnTo>
                    <a:pt x="27025" y="3396"/>
                  </a:lnTo>
                  <a:lnTo>
                    <a:pt x="26955" y="3679"/>
                  </a:lnTo>
                  <a:lnTo>
                    <a:pt x="26884" y="3821"/>
                  </a:lnTo>
                  <a:lnTo>
                    <a:pt x="26672" y="3962"/>
                  </a:lnTo>
                  <a:lnTo>
                    <a:pt x="26459" y="3962"/>
                  </a:lnTo>
                  <a:lnTo>
                    <a:pt x="26106" y="3892"/>
                  </a:lnTo>
                  <a:lnTo>
                    <a:pt x="25752" y="3750"/>
                  </a:lnTo>
                  <a:lnTo>
                    <a:pt x="25469" y="4245"/>
                  </a:lnTo>
                  <a:lnTo>
                    <a:pt x="25893" y="4387"/>
                  </a:lnTo>
                  <a:lnTo>
                    <a:pt x="26459" y="4458"/>
                  </a:lnTo>
                  <a:lnTo>
                    <a:pt x="26813" y="4458"/>
                  </a:lnTo>
                  <a:lnTo>
                    <a:pt x="27096" y="4387"/>
                  </a:lnTo>
                  <a:lnTo>
                    <a:pt x="27308" y="4175"/>
                  </a:lnTo>
                  <a:lnTo>
                    <a:pt x="27450" y="4033"/>
                  </a:lnTo>
                  <a:lnTo>
                    <a:pt x="27591" y="3750"/>
                  </a:lnTo>
                  <a:lnTo>
                    <a:pt x="27591" y="3467"/>
                  </a:lnTo>
                  <a:lnTo>
                    <a:pt x="27591" y="1133"/>
                  </a:lnTo>
                  <a:lnTo>
                    <a:pt x="27167" y="991"/>
                  </a:lnTo>
                  <a:close/>
                  <a:moveTo>
                    <a:pt x="11108" y="7075"/>
                  </a:moveTo>
                  <a:lnTo>
                    <a:pt x="11108" y="7712"/>
                  </a:lnTo>
                  <a:lnTo>
                    <a:pt x="11744" y="7712"/>
                  </a:lnTo>
                  <a:lnTo>
                    <a:pt x="11744" y="7075"/>
                  </a:lnTo>
                  <a:close/>
                  <a:moveTo>
                    <a:pt x="29219" y="7075"/>
                  </a:moveTo>
                  <a:lnTo>
                    <a:pt x="29219" y="7712"/>
                  </a:lnTo>
                  <a:lnTo>
                    <a:pt x="29855" y="7712"/>
                  </a:lnTo>
                  <a:lnTo>
                    <a:pt x="29855" y="7075"/>
                  </a:lnTo>
                  <a:close/>
                  <a:moveTo>
                    <a:pt x="24196" y="8490"/>
                  </a:moveTo>
                  <a:lnTo>
                    <a:pt x="24337" y="8561"/>
                  </a:lnTo>
                  <a:lnTo>
                    <a:pt x="24479" y="8773"/>
                  </a:lnTo>
                  <a:lnTo>
                    <a:pt x="24549" y="9056"/>
                  </a:lnTo>
                  <a:lnTo>
                    <a:pt x="23417" y="9056"/>
                  </a:lnTo>
                  <a:lnTo>
                    <a:pt x="23488" y="8773"/>
                  </a:lnTo>
                  <a:lnTo>
                    <a:pt x="23700" y="8561"/>
                  </a:lnTo>
                  <a:lnTo>
                    <a:pt x="23842" y="8490"/>
                  </a:lnTo>
                  <a:close/>
                  <a:moveTo>
                    <a:pt x="1415" y="8561"/>
                  </a:moveTo>
                  <a:lnTo>
                    <a:pt x="1557" y="8632"/>
                  </a:lnTo>
                  <a:lnTo>
                    <a:pt x="1698" y="8773"/>
                  </a:lnTo>
                  <a:lnTo>
                    <a:pt x="1769" y="8915"/>
                  </a:lnTo>
                  <a:lnTo>
                    <a:pt x="1769" y="9268"/>
                  </a:lnTo>
                  <a:lnTo>
                    <a:pt x="1698" y="9622"/>
                  </a:lnTo>
                  <a:lnTo>
                    <a:pt x="1628" y="9834"/>
                  </a:lnTo>
                  <a:lnTo>
                    <a:pt x="1486" y="9905"/>
                  </a:lnTo>
                  <a:lnTo>
                    <a:pt x="1345" y="9976"/>
                  </a:lnTo>
                  <a:lnTo>
                    <a:pt x="1132" y="10047"/>
                  </a:lnTo>
                  <a:lnTo>
                    <a:pt x="779" y="9976"/>
                  </a:lnTo>
                  <a:lnTo>
                    <a:pt x="566" y="9905"/>
                  </a:lnTo>
                  <a:lnTo>
                    <a:pt x="566" y="9198"/>
                  </a:lnTo>
                  <a:lnTo>
                    <a:pt x="637" y="8915"/>
                  </a:lnTo>
                  <a:lnTo>
                    <a:pt x="849" y="8632"/>
                  </a:lnTo>
                  <a:lnTo>
                    <a:pt x="991" y="8561"/>
                  </a:lnTo>
                  <a:close/>
                  <a:moveTo>
                    <a:pt x="15989" y="9339"/>
                  </a:moveTo>
                  <a:lnTo>
                    <a:pt x="16201" y="9410"/>
                  </a:lnTo>
                  <a:lnTo>
                    <a:pt x="16414" y="9410"/>
                  </a:lnTo>
                  <a:lnTo>
                    <a:pt x="16414" y="9622"/>
                  </a:lnTo>
                  <a:lnTo>
                    <a:pt x="16343" y="9834"/>
                  </a:lnTo>
                  <a:lnTo>
                    <a:pt x="16131" y="10047"/>
                  </a:lnTo>
                  <a:lnTo>
                    <a:pt x="15706" y="10047"/>
                  </a:lnTo>
                  <a:lnTo>
                    <a:pt x="15565" y="9976"/>
                  </a:lnTo>
                  <a:lnTo>
                    <a:pt x="15494" y="9905"/>
                  </a:lnTo>
                  <a:lnTo>
                    <a:pt x="15423" y="9764"/>
                  </a:lnTo>
                  <a:lnTo>
                    <a:pt x="15494" y="9622"/>
                  </a:lnTo>
                  <a:lnTo>
                    <a:pt x="15565" y="9481"/>
                  </a:lnTo>
                  <a:lnTo>
                    <a:pt x="15706" y="9410"/>
                  </a:lnTo>
                  <a:lnTo>
                    <a:pt x="15989" y="9339"/>
                  </a:lnTo>
                  <a:close/>
                  <a:moveTo>
                    <a:pt x="2972" y="7075"/>
                  </a:moveTo>
                  <a:lnTo>
                    <a:pt x="2972" y="10471"/>
                  </a:lnTo>
                  <a:lnTo>
                    <a:pt x="3609" y="10471"/>
                  </a:lnTo>
                  <a:lnTo>
                    <a:pt x="3609" y="9198"/>
                  </a:lnTo>
                  <a:lnTo>
                    <a:pt x="3609" y="8915"/>
                  </a:lnTo>
                  <a:lnTo>
                    <a:pt x="3750" y="8702"/>
                  </a:lnTo>
                  <a:lnTo>
                    <a:pt x="3962" y="8561"/>
                  </a:lnTo>
                  <a:lnTo>
                    <a:pt x="4316" y="8561"/>
                  </a:lnTo>
                  <a:lnTo>
                    <a:pt x="4457" y="8702"/>
                  </a:lnTo>
                  <a:lnTo>
                    <a:pt x="4599" y="8844"/>
                  </a:lnTo>
                  <a:lnTo>
                    <a:pt x="4599" y="9056"/>
                  </a:lnTo>
                  <a:lnTo>
                    <a:pt x="4599" y="10471"/>
                  </a:lnTo>
                  <a:lnTo>
                    <a:pt x="5236" y="10471"/>
                  </a:lnTo>
                  <a:lnTo>
                    <a:pt x="5236" y="8985"/>
                  </a:lnTo>
                  <a:lnTo>
                    <a:pt x="5165" y="8632"/>
                  </a:lnTo>
                  <a:lnTo>
                    <a:pt x="4953" y="8278"/>
                  </a:lnTo>
                  <a:lnTo>
                    <a:pt x="4811" y="8207"/>
                  </a:lnTo>
                  <a:lnTo>
                    <a:pt x="4670" y="8066"/>
                  </a:lnTo>
                  <a:lnTo>
                    <a:pt x="4033" y="8066"/>
                  </a:lnTo>
                  <a:lnTo>
                    <a:pt x="3821" y="8136"/>
                  </a:lnTo>
                  <a:lnTo>
                    <a:pt x="3609" y="8349"/>
                  </a:lnTo>
                  <a:lnTo>
                    <a:pt x="3609" y="7075"/>
                  </a:lnTo>
                  <a:close/>
                  <a:moveTo>
                    <a:pt x="11108" y="8066"/>
                  </a:moveTo>
                  <a:lnTo>
                    <a:pt x="11108" y="10471"/>
                  </a:lnTo>
                  <a:lnTo>
                    <a:pt x="11674" y="10471"/>
                  </a:lnTo>
                  <a:lnTo>
                    <a:pt x="11674" y="8066"/>
                  </a:lnTo>
                  <a:close/>
                  <a:moveTo>
                    <a:pt x="17687" y="7075"/>
                  </a:moveTo>
                  <a:lnTo>
                    <a:pt x="17687" y="10471"/>
                  </a:lnTo>
                  <a:lnTo>
                    <a:pt x="18324" y="10471"/>
                  </a:lnTo>
                  <a:lnTo>
                    <a:pt x="18324" y="7075"/>
                  </a:lnTo>
                  <a:close/>
                  <a:moveTo>
                    <a:pt x="20022" y="8066"/>
                  </a:moveTo>
                  <a:lnTo>
                    <a:pt x="20022" y="10471"/>
                  </a:lnTo>
                  <a:lnTo>
                    <a:pt x="20588" y="10471"/>
                  </a:lnTo>
                  <a:lnTo>
                    <a:pt x="20588" y="9198"/>
                  </a:lnTo>
                  <a:lnTo>
                    <a:pt x="20658" y="8915"/>
                  </a:lnTo>
                  <a:lnTo>
                    <a:pt x="20800" y="8702"/>
                  </a:lnTo>
                  <a:lnTo>
                    <a:pt x="20941" y="8561"/>
                  </a:lnTo>
                  <a:lnTo>
                    <a:pt x="21366" y="8561"/>
                  </a:lnTo>
                  <a:lnTo>
                    <a:pt x="21507" y="8702"/>
                  </a:lnTo>
                  <a:lnTo>
                    <a:pt x="21578" y="8844"/>
                  </a:lnTo>
                  <a:lnTo>
                    <a:pt x="21649" y="9056"/>
                  </a:lnTo>
                  <a:lnTo>
                    <a:pt x="21649" y="10471"/>
                  </a:lnTo>
                  <a:lnTo>
                    <a:pt x="22215" y="10471"/>
                  </a:lnTo>
                  <a:lnTo>
                    <a:pt x="22215" y="8985"/>
                  </a:lnTo>
                  <a:lnTo>
                    <a:pt x="22144" y="8632"/>
                  </a:lnTo>
                  <a:lnTo>
                    <a:pt x="22002" y="8278"/>
                  </a:lnTo>
                  <a:lnTo>
                    <a:pt x="21861" y="8207"/>
                  </a:lnTo>
                  <a:lnTo>
                    <a:pt x="21719" y="8066"/>
                  </a:lnTo>
                  <a:lnTo>
                    <a:pt x="21083" y="8066"/>
                  </a:lnTo>
                  <a:lnTo>
                    <a:pt x="20871" y="8136"/>
                  </a:lnTo>
                  <a:lnTo>
                    <a:pt x="20588" y="8349"/>
                  </a:lnTo>
                  <a:lnTo>
                    <a:pt x="20588" y="8066"/>
                  </a:lnTo>
                  <a:close/>
                  <a:moveTo>
                    <a:pt x="27945" y="7075"/>
                  </a:moveTo>
                  <a:lnTo>
                    <a:pt x="27945" y="10471"/>
                  </a:lnTo>
                  <a:lnTo>
                    <a:pt x="28511" y="10471"/>
                  </a:lnTo>
                  <a:lnTo>
                    <a:pt x="28511" y="7075"/>
                  </a:lnTo>
                  <a:close/>
                  <a:moveTo>
                    <a:pt x="29219" y="8066"/>
                  </a:moveTo>
                  <a:lnTo>
                    <a:pt x="29219" y="10471"/>
                  </a:lnTo>
                  <a:lnTo>
                    <a:pt x="29855" y="10471"/>
                  </a:lnTo>
                  <a:lnTo>
                    <a:pt x="29855" y="8066"/>
                  </a:lnTo>
                  <a:close/>
                  <a:moveTo>
                    <a:pt x="9268" y="7995"/>
                  </a:moveTo>
                  <a:lnTo>
                    <a:pt x="9056" y="8066"/>
                  </a:lnTo>
                  <a:lnTo>
                    <a:pt x="8844" y="8207"/>
                  </a:lnTo>
                  <a:lnTo>
                    <a:pt x="8631" y="8349"/>
                  </a:lnTo>
                  <a:lnTo>
                    <a:pt x="8561" y="8561"/>
                  </a:lnTo>
                  <a:lnTo>
                    <a:pt x="8490" y="8773"/>
                  </a:lnTo>
                  <a:lnTo>
                    <a:pt x="8561" y="8985"/>
                  </a:lnTo>
                  <a:lnTo>
                    <a:pt x="8631" y="9127"/>
                  </a:lnTo>
                  <a:lnTo>
                    <a:pt x="8914" y="9339"/>
                  </a:lnTo>
                  <a:lnTo>
                    <a:pt x="9268" y="9481"/>
                  </a:lnTo>
                  <a:lnTo>
                    <a:pt x="9693" y="9622"/>
                  </a:lnTo>
                  <a:lnTo>
                    <a:pt x="9834" y="9693"/>
                  </a:lnTo>
                  <a:lnTo>
                    <a:pt x="9905" y="9834"/>
                  </a:lnTo>
                  <a:lnTo>
                    <a:pt x="9834" y="9905"/>
                  </a:lnTo>
                  <a:lnTo>
                    <a:pt x="9763" y="9976"/>
                  </a:lnTo>
                  <a:lnTo>
                    <a:pt x="9480" y="10047"/>
                  </a:lnTo>
                  <a:lnTo>
                    <a:pt x="9056" y="9976"/>
                  </a:lnTo>
                  <a:lnTo>
                    <a:pt x="8773" y="9764"/>
                  </a:lnTo>
                  <a:lnTo>
                    <a:pt x="8419" y="10188"/>
                  </a:lnTo>
                  <a:lnTo>
                    <a:pt x="8631" y="10330"/>
                  </a:lnTo>
                  <a:lnTo>
                    <a:pt x="8844" y="10471"/>
                  </a:lnTo>
                  <a:lnTo>
                    <a:pt x="9127" y="10542"/>
                  </a:lnTo>
                  <a:lnTo>
                    <a:pt x="9693" y="10542"/>
                  </a:lnTo>
                  <a:lnTo>
                    <a:pt x="9976" y="10471"/>
                  </a:lnTo>
                  <a:lnTo>
                    <a:pt x="10188" y="10330"/>
                  </a:lnTo>
                  <a:lnTo>
                    <a:pt x="10329" y="10188"/>
                  </a:lnTo>
                  <a:lnTo>
                    <a:pt x="10471" y="10047"/>
                  </a:lnTo>
                  <a:lnTo>
                    <a:pt x="10471" y="9764"/>
                  </a:lnTo>
                  <a:lnTo>
                    <a:pt x="10400" y="9481"/>
                  </a:lnTo>
                  <a:lnTo>
                    <a:pt x="10259" y="9268"/>
                  </a:lnTo>
                  <a:lnTo>
                    <a:pt x="10046" y="9127"/>
                  </a:lnTo>
                  <a:lnTo>
                    <a:pt x="9693" y="9056"/>
                  </a:lnTo>
                  <a:lnTo>
                    <a:pt x="9268" y="8915"/>
                  </a:lnTo>
                  <a:lnTo>
                    <a:pt x="9127" y="8844"/>
                  </a:lnTo>
                  <a:lnTo>
                    <a:pt x="9127" y="8702"/>
                  </a:lnTo>
                  <a:lnTo>
                    <a:pt x="9127" y="8632"/>
                  </a:lnTo>
                  <a:lnTo>
                    <a:pt x="9197" y="8561"/>
                  </a:lnTo>
                  <a:lnTo>
                    <a:pt x="9339" y="8490"/>
                  </a:lnTo>
                  <a:lnTo>
                    <a:pt x="9480" y="8490"/>
                  </a:lnTo>
                  <a:lnTo>
                    <a:pt x="9834" y="8561"/>
                  </a:lnTo>
                  <a:lnTo>
                    <a:pt x="10117" y="8702"/>
                  </a:lnTo>
                  <a:lnTo>
                    <a:pt x="10400" y="8278"/>
                  </a:lnTo>
                  <a:lnTo>
                    <a:pt x="10046" y="8066"/>
                  </a:lnTo>
                  <a:lnTo>
                    <a:pt x="9480" y="7995"/>
                  </a:lnTo>
                  <a:close/>
                  <a:moveTo>
                    <a:pt x="13584" y="7995"/>
                  </a:moveTo>
                  <a:lnTo>
                    <a:pt x="13230" y="8066"/>
                  </a:lnTo>
                  <a:lnTo>
                    <a:pt x="12947" y="8207"/>
                  </a:lnTo>
                  <a:lnTo>
                    <a:pt x="12664" y="8349"/>
                  </a:lnTo>
                  <a:lnTo>
                    <a:pt x="12452" y="8632"/>
                  </a:lnTo>
                  <a:lnTo>
                    <a:pt x="12310" y="8915"/>
                  </a:lnTo>
                  <a:lnTo>
                    <a:pt x="12310" y="9268"/>
                  </a:lnTo>
                  <a:lnTo>
                    <a:pt x="12310" y="9622"/>
                  </a:lnTo>
                  <a:lnTo>
                    <a:pt x="12452" y="9976"/>
                  </a:lnTo>
                  <a:lnTo>
                    <a:pt x="12664" y="10188"/>
                  </a:lnTo>
                  <a:lnTo>
                    <a:pt x="12876" y="10400"/>
                  </a:lnTo>
                  <a:lnTo>
                    <a:pt x="13230" y="10542"/>
                  </a:lnTo>
                  <a:lnTo>
                    <a:pt x="13867" y="10542"/>
                  </a:lnTo>
                  <a:lnTo>
                    <a:pt x="14150" y="10471"/>
                  </a:lnTo>
                  <a:lnTo>
                    <a:pt x="14362" y="10330"/>
                  </a:lnTo>
                  <a:lnTo>
                    <a:pt x="14503" y="10188"/>
                  </a:lnTo>
                  <a:lnTo>
                    <a:pt x="14150" y="9764"/>
                  </a:lnTo>
                  <a:lnTo>
                    <a:pt x="13937" y="9976"/>
                  </a:lnTo>
                  <a:lnTo>
                    <a:pt x="13584" y="10047"/>
                  </a:lnTo>
                  <a:lnTo>
                    <a:pt x="13371" y="9976"/>
                  </a:lnTo>
                  <a:lnTo>
                    <a:pt x="13230" y="9905"/>
                  </a:lnTo>
                  <a:lnTo>
                    <a:pt x="13088" y="9764"/>
                  </a:lnTo>
                  <a:lnTo>
                    <a:pt x="12947" y="9622"/>
                  </a:lnTo>
                  <a:lnTo>
                    <a:pt x="12876" y="9268"/>
                  </a:lnTo>
                  <a:lnTo>
                    <a:pt x="12947" y="8915"/>
                  </a:lnTo>
                  <a:lnTo>
                    <a:pt x="13088" y="8773"/>
                  </a:lnTo>
                  <a:lnTo>
                    <a:pt x="13230" y="8632"/>
                  </a:lnTo>
                  <a:lnTo>
                    <a:pt x="13371" y="8561"/>
                  </a:lnTo>
                  <a:lnTo>
                    <a:pt x="13584" y="8490"/>
                  </a:lnTo>
                  <a:lnTo>
                    <a:pt x="13937" y="8561"/>
                  </a:lnTo>
                  <a:lnTo>
                    <a:pt x="14150" y="8773"/>
                  </a:lnTo>
                  <a:lnTo>
                    <a:pt x="14503" y="8419"/>
                  </a:lnTo>
                  <a:lnTo>
                    <a:pt x="14362" y="8207"/>
                  </a:lnTo>
                  <a:lnTo>
                    <a:pt x="14150" y="8136"/>
                  </a:lnTo>
                  <a:lnTo>
                    <a:pt x="13867" y="7995"/>
                  </a:lnTo>
                  <a:close/>
                  <a:moveTo>
                    <a:pt x="15989" y="7995"/>
                  </a:moveTo>
                  <a:lnTo>
                    <a:pt x="15494" y="8066"/>
                  </a:lnTo>
                  <a:lnTo>
                    <a:pt x="15211" y="8136"/>
                  </a:lnTo>
                  <a:lnTo>
                    <a:pt x="14999" y="8278"/>
                  </a:lnTo>
                  <a:lnTo>
                    <a:pt x="15211" y="8702"/>
                  </a:lnTo>
                  <a:lnTo>
                    <a:pt x="15494" y="8561"/>
                  </a:lnTo>
                  <a:lnTo>
                    <a:pt x="15918" y="8490"/>
                  </a:lnTo>
                  <a:lnTo>
                    <a:pt x="16131" y="8490"/>
                  </a:lnTo>
                  <a:lnTo>
                    <a:pt x="16272" y="8632"/>
                  </a:lnTo>
                  <a:lnTo>
                    <a:pt x="16414" y="8702"/>
                  </a:lnTo>
                  <a:lnTo>
                    <a:pt x="16414" y="8915"/>
                  </a:lnTo>
                  <a:lnTo>
                    <a:pt x="15918" y="8915"/>
                  </a:lnTo>
                  <a:lnTo>
                    <a:pt x="15494" y="8985"/>
                  </a:lnTo>
                  <a:lnTo>
                    <a:pt x="15140" y="9127"/>
                  </a:lnTo>
                  <a:lnTo>
                    <a:pt x="15069" y="9268"/>
                  </a:lnTo>
                  <a:lnTo>
                    <a:pt x="14928" y="9410"/>
                  </a:lnTo>
                  <a:lnTo>
                    <a:pt x="14857" y="9764"/>
                  </a:lnTo>
                  <a:lnTo>
                    <a:pt x="14928" y="10047"/>
                  </a:lnTo>
                  <a:lnTo>
                    <a:pt x="14999" y="10188"/>
                  </a:lnTo>
                  <a:lnTo>
                    <a:pt x="15140" y="10330"/>
                  </a:lnTo>
                  <a:lnTo>
                    <a:pt x="15282" y="10471"/>
                  </a:lnTo>
                  <a:lnTo>
                    <a:pt x="15706" y="10542"/>
                  </a:lnTo>
                  <a:lnTo>
                    <a:pt x="15918" y="10542"/>
                  </a:lnTo>
                  <a:lnTo>
                    <a:pt x="16131" y="10471"/>
                  </a:lnTo>
                  <a:lnTo>
                    <a:pt x="16414" y="10259"/>
                  </a:lnTo>
                  <a:lnTo>
                    <a:pt x="16484" y="10471"/>
                  </a:lnTo>
                  <a:lnTo>
                    <a:pt x="16979" y="10471"/>
                  </a:lnTo>
                  <a:lnTo>
                    <a:pt x="16979" y="8844"/>
                  </a:lnTo>
                  <a:lnTo>
                    <a:pt x="16909" y="8490"/>
                  </a:lnTo>
                  <a:lnTo>
                    <a:pt x="16767" y="8278"/>
                  </a:lnTo>
                  <a:lnTo>
                    <a:pt x="16414" y="8066"/>
                  </a:lnTo>
                  <a:lnTo>
                    <a:pt x="15989" y="7995"/>
                  </a:lnTo>
                  <a:close/>
                  <a:moveTo>
                    <a:pt x="24054" y="7995"/>
                  </a:moveTo>
                  <a:lnTo>
                    <a:pt x="23700" y="8066"/>
                  </a:lnTo>
                  <a:lnTo>
                    <a:pt x="23417" y="8136"/>
                  </a:lnTo>
                  <a:lnTo>
                    <a:pt x="23134" y="8349"/>
                  </a:lnTo>
                  <a:lnTo>
                    <a:pt x="22993" y="8632"/>
                  </a:lnTo>
                  <a:lnTo>
                    <a:pt x="22851" y="8915"/>
                  </a:lnTo>
                  <a:lnTo>
                    <a:pt x="22781" y="9268"/>
                  </a:lnTo>
                  <a:lnTo>
                    <a:pt x="22851" y="9622"/>
                  </a:lnTo>
                  <a:lnTo>
                    <a:pt x="22993" y="9905"/>
                  </a:lnTo>
                  <a:lnTo>
                    <a:pt x="23134" y="10188"/>
                  </a:lnTo>
                  <a:lnTo>
                    <a:pt x="23417" y="10400"/>
                  </a:lnTo>
                  <a:lnTo>
                    <a:pt x="23700" y="10542"/>
                  </a:lnTo>
                  <a:lnTo>
                    <a:pt x="24054" y="10542"/>
                  </a:lnTo>
                  <a:lnTo>
                    <a:pt x="24549" y="10471"/>
                  </a:lnTo>
                  <a:lnTo>
                    <a:pt x="24903" y="10330"/>
                  </a:lnTo>
                  <a:lnTo>
                    <a:pt x="25045" y="10188"/>
                  </a:lnTo>
                  <a:lnTo>
                    <a:pt x="25186" y="10117"/>
                  </a:lnTo>
                  <a:lnTo>
                    <a:pt x="24832" y="9764"/>
                  </a:lnTo>
                  <a:lnTo>
                    <a:pt x="24691" y="9834"/>
                  </a:lnTo>
                  <a:lnTo>
                    <a:pt x="24479" y="9976"/>
                  </a:lnTo>
                  <a:lnTo>
                    <a:pt x="24054" y="10047"/>
                  </a:lnTo>
                  <a:lnTo>
                    <a:pt x="23771" y="9976"/>
                  </a:lnTo>
                  <a:lnTo>
                    <a:pt x="23488" y="9764"/>
                  </a:lnTo>
                  <a:lnTo>
                    <a:pt x="23417" y="9622"/>
                  </a:lnTo>
                  <a:lnTo>
                    <a:pt x="23417" y="9481"/>
                  </a:lnTo>
                  <a:lnTo>
                    <a:pt x="25186" y="9481"/>
                  </a:lnTo>
                  <a:lnTo>
                    <a:pt x="25186" y="9339"/>
                  </a:lnTo>
                  <a:lnTo>
                    <a:pt x="25115" y="8844"/>
                  </a:lnTo>
                  <a:lnTo>
                    <a:pt x="25045" y="8632"/>
                  </a:lnTo>
                  <a:lnTo>
                    <a:pt x="24903" y="8419"/>
                  </a:lnTo>
                  <a:lnTo>
                    <a:pt x="24762" y="8278"/>
                  </a:lnTo>
                  <a:lnTo>
                    <a:pt x="24549" y="8136"/>
                  </a:lnTo>
                  <a:lnTo>
                    <a:pt x="24337" y="7995"/>
                  </a:lnTo>
                  <a:close/>
                  <a:moveTo>
                    <a:pt x="25964" y="7288"/>
                  </a:moveTo>
                  <a:lnTo>
                    <a:pt x="25964" y="8066"/>
                  </a:lnTo>
                  <a:lnTo>
                    <a:pt x="25540" y="8066"/>
                  </a:lnTo>
                  <a:lnTo>
                    <a:pt x="25540" y="8561"/>
                  </a:lnTo>
                  <a:lnTo>
                    <a:pt x="25964" y="8561"/>
                  </a:lnTo>
                  <a:lnTo>
                    <a:pt x="25964" y="9622"/>
                  </a:lnTo>
                  <a:lnTo>
                    <a:pt x="26035" y="10047"/>
                  </a:lnTo>
                  <a:lnTo>
                    <a:pt x="26176" y="10330"/>
                  </a:lnTo>
                  <a:lnTo>
                    <a:pt x="26247" y="10400"/>
                  </a:lnTo>
                  <a:lnTo>
                    <a:pt x="26389" y="10471"/>
                  </a:lnTo>
                  <a:lnTo>
                    <a:pt x="26742" y="10542"/>
                  </a:lnTo>
                  <a:lnTo>
                    <a:pt x="27167" y="10471"/>
                  </a:lnTo>
                  <a:lnTo>
                    <a:pt x="27521" y="10259"/>
                  </a:lnTo>
                  <a:lnTo>
                    <a:pt x="27238" y="9905"/>
                  </a:lnTo>
                  <a:lnTo>
                    <a:pt x="27096" y="9976"/>
                  </a:lnTo>
                  <a:lnTo>
                    <a:pt x="26884" y="10047"/>
                  </a:lnTo>
                  <a:lnTo>
                    <a:pt x="26742" y="10047"/>
                  </a:lnTo>
                  <a:lnTo>
                    <a:pt x="26601" y="9905"/>
                  </a:lnTo>
                  <a:lnTo>
                    <a:pt x="26601" y="9622"/>
                  </a:lnTo>
                  <a:lnTo>
                    <a:pt x="26601" y="8561"/>
                  </a:lnTo>
                  <a:lnTo>
                    <a:pt x="27238" y="8561"/>
                  </a:lnTo>
                  <a:lnTo>
                    <a:pt x="27238" y="8066"/>
                  </a:lnTo>
                  <a:lnTo>
                    <a:pt x="26601" y="8066"/>
                  </a:lnTo>
                  <a:lnTo>
                    <a:pt x="26601" y="7288"/>
                  </a:lnTo>
                  <a:close/>
                  <a:moveTo>
                    <a:pt x="31270" y="7995"/>
                  </a:moveTo>
                  <a:lnTo>
                    <a:pt x="31058" y="8066"/>
                  </a:lnTo>
                  <a:lnTo>
                    <a:pt x="30846" y="8207"/>
                  </a:lnTo>
                  <a:lnTo>
                    <a:pt x="30704" y="8349"/>
                  </a:lnTo>
                  <a:lnTo>
                    <a:pt x="30563" y="8561"/>
                  </a:lnTo>
                  <a:lnTo>
                    <a:pt x="30563" y="8773"/>
                  </a:lnTo>
                  <a:lnTo>
                    <a:pt x="30563" y="8985"/>
                  </a:lnTo>
                  <a:lnTo>
                    <a:pt x="30633" y="9127"/>
                  </a:lnTo>
                  <a:lnTo>
                    <a:pt x="30987" y="9339"/>
                  </a:lnTo>
                  <a:lnTo>
                    <a:pt x="31270" y="9481"/>
                  </a:lnTo>
                  <a:lnTo>
                    <a:pt x="31695" y="9622"/>
                  </a:lnTo>
                  <a:lnTo>
                    <a:pt x="31836" y="9693"/>
                  </a:lnTo>
                  <a:lnTo>
                    <a:pt x="31907" y="9834"/>
                  </a:lnTo>
                  <a:lnTo>
                    <a:pt x="31836" y="9905"/>
                  </a:lnTo>
                  <a:lnTo>
                    <a:pt x="31765" y="9976"/>
                  </a:lnTo>
                  <a:lnTo>
                    <a:pt x="31482" y="10047"/>
                  </a:lnTo>
                  <a:lnTo>
                    <a:pt x="31058" y="9976"/>
                  </a:lnTo>
                  <a:lnTo>
                    <a:pt x="30775" y="9764"/>
                  </a:lnTo>
                  <a:lnTo>
                    <a:pt x="30421" y="10188"/>
                  </a:lnTo>
                  <a:lnTo>
                    <a:pt x="30633" y="10330"/>
                  </a:lnTo>
                  <a:lnTo>
                    <a:pt x="30846" y="10471"/>
                  </a:lnTo>
                  <a:lnTo>
                    <a:pt x="31129" y="10542"/>
                  </a:lnTo>
                  <a:lnTo>
                    <a:pt x="31765" y="10542"/>
                  </a:lnTo>
                  <a:lnTo>
                    <a:pt x="31978" y="10471"/>
                  </a:lnTo>
                  <a:lnTo>
                    <a:pt x="32190" y="10330"/>
                  </a:lnTo>
                  <a:lnTo>
                    <a:pt x="32331" y="10188"/>
                  </a:lnTo>
                  <a:lnTo>
                    <a:pt x="32473" y="10047"/>
                  </a:lnTo>
                  <a:lnTo>
                    <a:pt x="32473" y="9764"/>
                  </a:lnTo>
                  <a:lnTo>
                    <a:pt x="32473" y="9481"/>
                  </a:lnTo>
                  <a:lnTo>
                    <a:pt x="32261" y="9268"/>
                  </a:lnTo>
                  <a:lnTo>
                    <a:pt x="32048" y="9127"/>
                  </a:lnTo>
                  <a:lnTo>
                    <a:pt x="31695" y="9056"/>
                  </a:lnTo>
                  <a:lnTo>
                    <a:pt x="31270" y="8915"/>
                  </a:lnTo>
                  <a:lnTo>
                    <a:pt x="31129" y="8844"/>
                  </a:lnTo>
                  <a:lnTo>
                    <a:pt x="31129" y="8702"/>
                  </a:lnTo>
                  <a:lnTo>
                    <a:pt x="31129" y="8632"/>
                  </a:lnTo>
                  <a:lnTo>
                    <a:pt x="31199" y="8561"/>
                  </a:lnTo>
                  <a:lnTo>
                    <a:pt x="31341" y="8490"/>
                  </a:lnTo>
                  <a:lnTo>
                    <a:pt x="31482" y="8490"/>
                  </a:lnTo>
                  <a:lnTo>
                    <a:pt x="31907" y="8561"/>
                  </a:lnTo>
                  <a:lnTo>
                    <a:pt x="32119" y="8702"/>
                  </a:lnTo>
                  <a:lnTo>
                    <a:pt x="32473" y="8278"/>
                  </a:lnTo>
                  <a:lnTo>
                    <a:pt x="32048" y="8066"/>
                  </a:lnTo>
                  <a:lnTo>
                    <a:pt x="31482" y="7995"/>
                  </a:lnTo>
                  <a:close/>
                  <a:moveTo>
                    <a:pt x="33322" y="7288"/>
                  </a:moveTo>
                  <a:lnTo>
                    <a:pt x="33322" y="8066"/>
                  </a:lnTo>
                  <a:lnTo>
                    <a:pt x="32897" y="8066"/>
                  </a:lnTo>
                  <a:lnTo>
                    <a:pt x="32897" y="8561"/>
                  </a:lnTo>
                  <a:lnTo>
                    <a:pt x="33322" y="8561"/>
                  </a:lnTo>
                  <a:lnTo>
                    <a:pt x="33322" y="9622"/>
                  </a:lnTo>
                  <a:lnTo>
                    <a:pt x="33322" y="10047"/>
                  </a:lnTo>
                  <a:lnTo>
                    <a:pt x="33463" y="10330"/>
                  </a:lnTo>
                  <a:lnTo>
                    <a:pt x="33605" y="10400"/>
                  </a:lnTo>
                  <a:lnTo>
                    <a:pt x="33746" y="10471"/>
                  </a:lnTo>
                  <a:lnTo>
                    <a:pt x="34100" y="10542"/>
                  </a:lnTo>
                  <a:lnTo>
                    <a:pt x="34454" y="10471"/>
                  </a:lnTo>
                  <a:lnTo>
                    <a:pt x="34807" y="10259"/>
                  </a:lnTo>
                  <a:lnTo>
                    <a:pt x="34595" y="9905"/>
                  </a:lnTo>
                  <a:lnTo>
                    <a:pt x="34383" y="9976"/>
                  </a:lnTo>
                  <a:lnTo>
                    <a:pt x="34171" y="10047"/>
                  </a:lnTo>
                  <a:lnTo>
                    <a:pt x="34029" y="10047"/>
                  </a:lnTo>
                  <a:lnTo>
                    <a:pt x="33959" y="9905"/>
                  </a:lnTo>
                  <a:lnTo>
                    <a:pt x="33888" y="9622"/>
                  </a:lnTo>
                  <a:lnTo>
                    <a:pt x="33888" y="8561"/>
                  </a:lnTo>
                  <a:lnTo>
                    <a:pt x="34524" y="8561"/>
                  </a:lnTo>
                  <a:lnTo>
                    <a:pt x="34524" y="8066"/>
                  </a:lnTo>
                  <a:lnTo>
                    <a:pt x="33888" y="8066"/>
                  </a:lnTo>
                  <a:lnTo>
                    <a:pt x="33888" y="7288"/>
                  </a:lnTo>
                  <a:close/>
                  <a:moveTo>
                    <a:pt x="0" y="8066"/>
                  </a:moveTo>
                  <a:lnTo>
                    <a:pt x="0" y="11462"/>
                  </a:lnTo>
                  <a:lnTo>
                    <a:pt x="566" y="11462"/>
                  </a:lnTo>
                  <a:lnTo>
                    <a:pt x="566" y="10400"/>
                  </a:lnTo>
                  <a:lnTo>
                    <a:pt x="849" y="10542"/>
                  </a:lnTo>
                  <a:lnTo>
                    <a:pt x="1415" y="10542"/>
                  </a:lnTo>
                  <a:lnTo>
                    <a:pt x="1698" y="10471"/>
                  </a:lnTo>
                  <a:lnTo>
                    <a:pt x="1911" y="10330"/>
                  </a:lnTo>
                  <a:lnTo>
                    <a:pt x="2123" y="10117"/>
                  </a:lnTo>
                  <a:lnTo>
                    <a:pt x="2335" y="9764"/>
                  </a:lnTo>
                  <a:lnTo>
                    <a:pt x="2406" y="9551"/>
                  </a:lnTo>
                  <a:lnTo>
                    <a:pt x="2406" y="9268"/>
                  </a:lnTo>
                  <a:lnTo>
                    <a:pt x="2406" y="8985"/>
                  </a:lnTo>
                  <a:lnTo>
                    <a:pt x="2264" y="8702"/>
                  </a:lnTo>
                  <a:lnTo>
                    <a:pt x="2123" y="8419"/>
                  </a:lnTo>
                  <a:lnTo>
                    <a:pt x="1911" y="8207"/>
                  </a:lnTo>
                  <a:lnTo>
                    <a:pt x="1698" y="8066"/>
                  </a:lnTo>
                  <a:lnTo>
                    <a:pt x="1062" y="8066"/>
                  </a:lnTo>
                  <a:lnTo>
                    <a:pt x="849" y="8136"/>
                  </a:lnTo>
                  <a:lnTo>
                    <a:pt x="566" y="8349"/>
                  </a:lnTo>
                  <a:lnTo>
                    <a:pt x="566" y="8066"/>
                  </a:lnTo>
                  <a:close/>
                  <a:moveTo>
                    <a:pt x="5519" y="8066"/>
                  </a:moveTo>
                  <a:lnTo>
                    <a:pt x="6651" y="10471"/>
                  </a:lnTo>
                  <a:lnTo>
                    <a:pt x="6580" y="10613"/>
                  </a:lnTo>
                  <a:lnTo>
                    <a:pt x="6368" y="10966"/>
                  </a:lnTo>
                  <a:lnTo>
                    <a:pt x="6297" y="11037"/>
                  </a:lnTo>
                  <a:lnTo>
                    <a:pt x="6014" y="11037"/>
                  </a:lnTo>
                  <a:lnTo>
                    <a:pt x="5943" y="10966"/>
                  </a:lnTo>
                  <a:lnTo>
                    <a:pt x="5660" y="11391"/>
                  </a:lnTo>
                  <a:lnTo>
                    <a:pt x="5872" y="11532"/>
                  </a:lnTo>
                  <a:lnTo>
                    <a:pt x="6438" y="11532"/>
                  </a:lnTo>
                  <a:lnTo>
                    <a:pt x="6651" y="11462"/>
                  </a:lnTo>
                  <a:lnTo>
                    <a:pt x="6863" y="11179"/>
                  </a:lnTo>
                  <a:lnTo>
                    <a:pt x="7075" y="10825"/>
                  </a:lnTo>
                  <a:lnTo>
                    <a:pt x="7217" y="10471"/>
                  </a:lnTo>
                  <a:lnTo>
                    <a:pt x="8207" y="8066"/>
                  </a:lnTo>
                  <a:lnTo>
                    <a:pt x="7500" y="8066"/>
                  </a:lnTo>
                  <a:lnTo>
                    <a:pt x="6934" y="9693"/>
                  </a:lnTo>
                  <a:lnTo>
                    <a:pt x="6226" y="8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3483650" y="3573800"/>
              <a:ext cx="1231025" cy="735775"/>
            </a:xfrm>
            <a:custGeom>
              <a:rect b="b" l="l" r="r" t="t"/>
              <a:pathLst>
                <a:path extrusionOk="0" fill="none" h="29431" w="49241">
                  <a:moveTo>
                    <a:pt x="2265" y="0"/>
                  </a:moveTo>
                  <a:lnTo>
                    <a:pt x="46976" y="0"/>
                  </a:lnTo>
                  <a:lnTo>
                    <a:pt x="46976" y="0"/>
                  </a:lnTo>
                  <a:lnTo>
                    <a:pt x="47401" y="71"/>
                  </a:lnTo>
                  <a:lnTo>
                    <a:pt x="47825" y="212"/>
                  </a:lnTo>
                  <a:lnTo>
                    <a:pt x="48250" y="354"/>
                  </a:lnTo>
                  <a:lnTo>
                    <a:pt x="48603" y="637"/>
                  </a:lnTo>
                  <a:lnTo>
                    <a:pt x="48886" y="991"/>
                  </a:lnTo>
                  <a:lnTo>
                    <a:pt x="49028" y="1415"/>
                  </a:lnTo>
                  <a:lnTo>
                    <a:pt x="49169" y="1840"/>
                  </a:lnTo>
                  <a:lnTo>
                    <a:pt x="49240" y="2264"/>
                  </a:lnTo>
                  <a:lnTo>
                    <a:pt x="49240" y="27167"/>
                  </a:lnTo>
                  <a:lnTo>
                    <a:pt x="49240" y="27167"/>
                  </a:lnTo>
                  <a:lnTo>
                    <a:pt x="49169" y="27591"/>
                  </a:lnTo>
                  <a:lnTo>
                    <a:pt x="49028" y="28016"/>
                  </a:lnTo>
                  <a:lnTo>
                    <a:pt x="48886" y="28440"/>
                  </a:lnTo>
                  <a:lnTo>
                    <a:pt x="48603" y="28794"/>
                  </a:lnTo>
                  <a:lnTo>
                    <a:pt x="48250" y="29077"/>
                  </a:lnTo>
                  <a:lnTo>
                    <a:pt x="47825" y="29218"/>
                  </a:lnTo>
                  <a:lnTo>
                    <a:pt x="47401" y="29360"/>
                  </a:lnTo>
                  <a:lnTo>
                    <a:pt x="46976" y="29431"/>
                  </a:lnTo>
                  <a:lnTo>
                    <a:pt x="2265" y="29431"/>
                  </a:lnTo>
                  <a:lnTo>
                    <a:pt x="2265" y="29431"/>
                  </a:lnTo>
                  <a:lnTo>
                    <a:pt x="1840" y="29360"/>
                  </a:lnTo>
                  <a:lnTo>
                    <a:pt x="1416" y="29218"/>
                  </a:lnTo>
                  <a:lnTo>
                    <a:pt x="991" y="29077"/>
                  </a:lnTo>
                  <a:lnTo>
                    <a:pt x="638" y="28794"/>
                  </a:lnTo>
                  <a:lnTo>
                    <a:pt x="355" y="28440"/>
                  </a:lnTo>
                  <a:lnTo>
                    <a:pt x="213" y="28016"/>
                  </a:lnTo>
                  <a:lnTo>
                    <a:pt x="72" y="27591"/>
                  </a:lnTo>
                  <a:lnTo>
                    <a:pt x="1" y="27167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2" y="1840"/>
                  </a:lnTo>
                  <a:lnTo>
                    <a:pt x="213" y="1415"/>
                  </a:lnTo>
                  <a:lnTo>
                    <a:pt x="355" y="991"/>
                  </a:lnTo>
                  <a:lnTo>
                    <a:pt x="638" y="637"/>
                  </a:lnTo>
                  <a:lnTo>
                    <a:pt x="991" y="354"/>
                  </a:lnTo>
                  <a:lnTo>
                    <a:pt x="1416" y="212"/>
                  </a:lnTo>
                  <a:lnTo>
                    <a:pt x="1840" y="71"/>
                  </a:lnTo>
                  <a:lnTo>
                    <a:pt x="2265" y="0"/>
                  </a:lnTo>
                  <a:lnTo>
                    <a:pt x="2265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1665500" y="2769050"/>
              <a:ext cx="451025" cy="104375"/>
            </a:xfrm>
            <a:custGeom>
              <a:rect b="b" l="l" r="r" t="t"/>
              <a:pathLst>
                <a:path extrusionOk="0" h="4175" w="18041">
                  <a:moveTo>
                    <a:pt x="4174" y="1203"/>
                  </a:moveTo>
                  <a:lnTo>
                    <a:pt x="4316" y="1274"/>
                  </a:lnTo>
                  <a:lnTo>
                    <a:pt x="4528" y="1486"/>
                  </a:lnTo>
                  <a:lnTo>
                    <a:pt x="4599" y="1769"/>
                  </a:lnTo>
                  <a:lnTo>
                    <a:pt x="3396" y="1769"/>
                  </a:lnTo>
                  <a:lnTo>
                    <a:pt x="3467" y="1486"/>
                  </a:lnTo>
                  <a:lnTo>
                    <a:pt x="3679" y="1274"/>
                  </a:lnTo>
                  <a:lnTo>
                    <a:pt x="3820" y="1203"/>
                  </a:lnTo>
                  <a:close/>
                  <a:moveTo>
                    <a:pt x="11956" y="1274"/>
                  </a:moveTo>
                  <a:lnTo>
                    <a:pt x="12098" y="1345"/>
                  </a:lnTo>
                  <a:lnTo>
                    <a:pt x="12239" y="1486"/>
                  </a:lnTo>
                  <a:lnTo>
                    <a:pt x="12310" y="1628"/>
                  </a:lnTo>
                  <a:lnTo>
                    <a:pt x="12381" y="1982"/>
                  </a:lnTo>
                  <a:lnTo>
                    <a:pt x="12310" y="2335"/>
                  </a:lnTo>
                  <a:lnTo>
                    <a:pt x="12168" y="2548"/>
                  </a:lnTo>
                  <a:lnTo>
                    <a:pt x="12027" y="2618"/>
                  </a:lnTo>
                  <a:lnTo>
                    <a:pt x="11885" y="2689"/>
                  </a:lnTo>
                  <a:lnTo>
                    <a:pt x="11673" y="2760"/>
                  </a:lnTo>
                  <a:lnTo>
                    <a:pt x="11390" y="2689"/>
                  </a:lnTo>
                  <a:lnTo>
                    <a:pt x="11107" y="2618"/>
                  </a:lnTo>
                  <a:lnTo>
                    <a:pt x="11107" y="1911"/>
                  </a:lnTo>
                  <a:lnTo>
                    <a:pt x="11249" y="1628"/>
                  </a:lnTo>
                  <a:lnTo>
                    <a:pt x="11461" y="1345"/>
                  </a:lnTo>
                  <a:lnTo>
                    <a:pt x="11602" y="1274"/>
                  </a:lnTo>
                  <a:close/>
                  <a:moveTo>
                    <a:pt x="0" y="779"/>
                  </a:moveTo>
                  <a:lnTo>
                    <a:pt x="0" y="3184"/>
                  </a:lnTo>
                  <a:lnTo>
                    <a:pt x="637" y="3184"/>
                  </a:lnTo>
                  <a:lnTo>
                    <a:pt x="637" y="1911"/>
                  </a:lnTo>
                  <a:lnTo>
                    <a:pt x="637" y="1628"/>
                  </a:lnTo>
                  <a:lnTo>
                    <a:pt x="778" y="1416"/>
                  </a:lnTo>
                  <a:lnTo>
                    <a:pt x="991" y="1274"/>
                  </a:lnTo>
                  <a:lnTo>
                    <a:pt x="1344" y="1274"/>
                  </a:lnTo>
                  <a:lnTo>
                    <a:pt x="1486" y="1416"/>
                  </a:lnTo>
                  <a:lnTo>
                    <a:pt x="1627" y="1557"/>
                  </a:lnTo>
                  <a:lnTo>
                    <a:pt x="1627" y="1769"/>
                  </a:lnTo>
                  <a:lnTo>
                    <a:pt x="1627" y="3184"/>
                  </a:lnTo>
                  <a:lnTo>
                    <a:pt x="2264" y="3184"/>
                  </a:lnTo>
                  <a:lnTo>
                    <a:pt x="2264" y="1699"/>
                  </a:lnTo>
                  <a:lnTo>
                    <a:pt x="2193" y="1345"/>
                  </a:lnTo>
                  <a:lnTo>
                    <a:pt x="1981" y="991"/>
                  </a:lnTo>
                  <a:lnTo>
                    <a:pt x="1839" y="920"/>
                  </a:lnTo>
                  <a:lnTo>
                    <a:pt x="1698" y="779"/>
                  </a:lnTo>
                  <a:lnTo>
                    <a:pt x="1061" y="779"/>
                  </a:lnTo>
                  <a:lnTo>
                    <a:pt x="849" y="850"/>
                  </a:lnTo>
                  <a:lnTo>
                    <a:pt x="566" y="1062"/>
                  </a:lnTo>
                  <a:lnTo>
                    <a:pt x="566" y="779"/>
                  </a:lnTo>
                  <a:close/>
                  <a:moveTo>
                    <a:pt x="5448" y="779"/>
                  </a:moveTo>
                  <a:lnTo>
                    <a:pt x="6367" y="1982"/>
                  </a:lnTo>
                  <a:lnTo>
                    <a:pt x="5448" y="3184"/>
                  </a:lnTo>
                  <a:lnTo>
                    <a:pt x="6084" y="3184"/>
                  </a:lnTo>
                  <a:lnTo>
                    <a:pt x="6650" y="2406"/>
                  </a:lnTo>
                  <a:lnTo>
                    <a:pt x="7216" y="3184"/>
                  </a:lnTo>
                  <a:lnTo>
                    <a:pt x="7994" y="3184"/>
                  </a:lnTo>
                  <a:lnTo>
                    <a:pt x="7075" y="1911"/>
                  </a:lnTo>
                  <a:lnTo>
                    <a:pt x="7853" y="779"/>
                  </a:lnTo>
                  <a:lnTo>
                    <a:pt x="7216" y="779"/>
                  </a:lnTo>
                  <a:lnTo>
                    <a:pt x="6721" y="1486"/>
                  </a:lnTo>
                  <a:lnTo>
                    <a:pt x="6226" y="779"/>
                  </a:lnTo>
                  <a:close/>
                  <a:moveTo>
                    <a:pt x="13583" y="779"/>
                  </a:moveTo>
                  <a:lnTo>
                    <a:pt x="13583" y="3184"/>
                  </a:lnTo>
                  <a:lnTo>
                    <a:pt x="14149" y="3184"/>
                  </a:lnTo>
                  <a:lnTo>
                    <a:pt x="14149" y="1911"/>
                  </a:lnTo>
                  <a:lnTo>
                    <a:pt x="14220" y="1628"/>
                  </a:lnTo>
                  <a:lnTo>
                    <a:pt x="14291" y="1416"/>
                  </a:lnTo>
                  <a:lnTo>
                    <a:pt x="14503" y="1274"/>
                  </a:lnTo>
                  <a:lnTo>
                    <a:pt x="14927" y="1274"/>
                  </a:lnTo>
                  <a:lnTo>
                    <a:pt x="15069" y="1416"/>
                  </a:lnTo>
                  <a:lnTo>
                    <a:pt x="15140" y="1557"/>
                  </a:lnTo>
                  <a:lnTo>
                    <a:pt x="15210" y="1769"/>
                  </a:lnTo>
                  <a:lnTo>
                    <a:pt x="15210" y="3184"/>
                  </a:lnTo>
                  <a:lnTo>
                    <a:pt x="15776" y="3184"/>
                  </a:lnTo>
                  <a:lnTo>
                    <a:pt x="15776" y="1699"/>
                  </a:lnTo>
                  <a:lnTo>
                    <a:pt x="15706" y="1345"/>
                  </a:lnTo>
                  <a:lnTo>
                    <a:pt x="15564" y="991"/>
                  </a:lnTo>
                  <a:lnTo>
                    <a:pt x="15423" y="920"/>
                  </a:lnTo>
                  <a:lnTo>
                    <a:pt x="15281" y="779"/>
                  </a:lnTo>
                  <a:lnTo>
                    <a:pt x="14644" y="779"/>
                  </a:lnTo>
                  <a:lnTo>
                    <a:pt x="14432" y="850"/>
                  </a:lnTo>
                  <a:lnTo>
                    <a:pt x="14149" y="1062"/>
                  </a:lnTo>
                  <a:lnTo>
                    <a:pt x="14149" y="779"/>
                  </a:lnTo>
                  <a:close/>
                  <a:moveTo>
                    <a:pt x="16484" y="779"/>
                  </a:moveTo>
                  <a:lnTo>
                    <a:pt x="16484" y="3184"/>
                  </a:lnTo>
                  <a:lnTo>
                    <a:pt x="17050" y="3184"/>
                  </a:lnTo>
                  <a:lnTo>
                    <a:pt x="17050" y="1911"/>
                  </a:lnTo>
                  <a:lnTo>
                    <a:pt x="17121" y="1628"/>
                  </a:lnTo>
                  <a:lnTo>
                    <a:pt x="17262" y="1486"/>
                  </a:lnTo>
                  <a:lnTo>
                    <a:pt x="17474" y="1345"/>
                  </a:lnTo>
                  <a:lnTo>
                    <a:pt x="17970" y="1345"/>
                  </a:lnTo>
                  <a:lnTo>
                    <a:pt x="18040" y="779"/>
                  </a:lnTo>
                  <a:lnTo>
                    <a:pt x="17404" y="779"/>
                  </a:lnTo>
                  <a:lnTo>
                    <a:pt x="17191" y="920"/>
                  </a:lnTo>
                  <a:lnTo>
                    <a:pt x="17050" y="1062"/>
                  </a:lnTo>
                  <a:lnTo>
                    <a:pt x="17050" y="779"/>
                  </a:lnTo>
                  <a:close/>
                  <a:moveTo>
                    <a:pt x="4033" y="708"/>
                  </a:moveTo>
                  <a:lnTo>
                    <a:pt x="3679" y="779"/>
                  </a:lnTo>
                  <a:lnTo>
                    <a:pt x="3396" y="850"/>
                  </a:lnTo>
                  <a:lnTo>
                    <a:pt x="3113" y="1062"/>
                  </a:lnTo>
                  <a:lnTo>
                    <a:pt x="2971" y="1345"/>
                  </a:lnTo>
                  <a:lnTo>
                    <a:pt x="2830" y="1628"/>
                  </a:lnTo>
                  <a:lnTo>
                    <a:pt x="2830" y="1982"/>
                  </a:lnTo>
                  <a:lnTo>
                    <a:pt x="2830" y="2335"/>
                  </a:lnTo>
                  <a:lnTo>
                    <a:pt x="2971" y="2618"/>
                  </a:lnTo>
                  <a:lnTo>
                    <a:pt x="3184" y="2901"/>
                  </a:lnTo>
                  <a:lnTo>
                    <a:pt x="3396" y="3114"/>
                  </a:lnTo>
                  <a:lnTo>
                    <a:pt x="3679" y="3255"/>
                  </a:lnTo>
                  <a:lnTo>
                    <a:pt x="4103" y="3255"/>
                  </a:lnTo>
                  <a:lnTo>
                    <a:pt x="4528" y="3184"/>
                  </a:lnTo>
                  <a:lnTo>
                    <a:pt x="4882" y="3043"/>
                  </a:lnTo>
                  <a:lnTo>
                    <a:pt x="5094" y="2901"/>
                  </a:lnTo>
                  <a:lnTo>
                    <a:pt x="5165" y="2831"/>
                  </a:lnTo>
                  <a:lnTo>
                    <a:pt x="4811" y="2477"/>
                  </a:lnTo>
                  <a:lnTo>
                    <a:pt x="4740" y="2548"/>
                  </a:lnTo>
                  <a:lnTo>
                    <a:pt x="4457" y="2689"/>
                  </a:lnTo>
                  <a:lnTo>
                    <a:pt x="4103" y="2760"/>
                  </a:lnTo>
                  <a:lnTo>
                    <a:pt x="3750" y="2689"/>
                  </a:lnTo>
                  <a:lnTo>
                    <a:pt x="3537" y="2477"/>
                  </a:lnTo>
                  <a:lnTo>
                    <a:pt x="3467" y="2335"/>
                  </a:lnTo>
                  <a:lnTo>
                    <a:pt x="3396" y="2194"/>
                  </a:lnTo>
                  <a:lnTo>
                    <a:pt x="5165" y="2194"/>
                  </a:lnTo>
                  <a:lnTo>
                    <a:pt x="5165" y="2052"/>
                  </a:lnTo>
                  <a:lnTo>
                    <a:pt x="5165" y="1557"/>
                  </a:lnTo>
                  <a:lnTo>
                    <a:pt x="5023" y="1345"/>
                  </a:lnTo>
                  <a:lnTo>
                    <a:pt x="4952" y="1133"/>
                  </a:lnTo>
                  <a:lnTo>
                    <a:pt x="4740" y="991"/>
                  </a:lnTo>
                  <a:lnTo>
                    <a:pt x="4599" y="850"/>
                  </a:lnTo>
                  <a:lnTo>
                    <a:pt x="4316" y="708"/>
                  </a:lnTo>
                  <a:close/>
                  <a:moveTo>
                    <a:pt x="8631" y="1"/>
                  </a:moveTo>
                  <a:lnTo>
                    <a:pt x="8631" y="779"/>
                  </a:lnTo>
                  <a:lnTo>
                    <a:pt x="8207" y="779"/>
                  </a:lnTo>
                  <a:lnTo>
                    <a:pt x="8207" y="1274"/>
                  </a:lnTo>
                  <a:lnTo>
                    <a:pt x="8631" y="1274"/>
                  </a:lnTo>
                  <a:lnTo>
                    <a:pt x="8631" y="2335"/>
                  </a:lnTo>
                  <a:lnTo>
                    <a:pt x="8631" y="2760"/>
                  </a:lnTo>
                  <a:lnTo>
                    <a:pt x="8773" y="3043"/>
                  </a:lnTo>
                  <a:lnTo>
                    <a:pt x="8914" y="3114"/>
                  </a:lnTo>
                  <a:lnTo>
                    <a:pt x="8985" y="3184"/>
                  </a:lnTo>
                  <a:lnTo>
                    <a:pt x="9409" y="3255"/>
                  </a:lnTo>
                  <a:lnTo>
                    <a:pt x="9763" y="3184"/>
                  </a:lnTo>
                  <a:lnTo>
                    <a:pt x="10117" y="2972"/>
                  </a:lnTo>
                  <a:lnTo>
                    <a:pt x="9905" y="2618"/>
                  </a:lnTo>
                  <a:lnTo>
                    <a:pt x="9692" y="2689"/>
                  </a:lnTo>
                  <a:lnTo>
                    <a:pt x="9480" y="2760"/>
                  </a:lnTo>
                  <a:lnTo>
                    <a:pt x="9339" y="2760"/>
                  </a:lnTo>
                  <a:lnTo>
                    <a:pt x="9268" y="2618"/>
                  </a:lnTo>
                  <a:lnTo>
                    <a:pt x="9197" y="2335"/>
                  </a:lnTo>
                  <a:lnTo>
                    <a:pt x="9197" y="1274"/>
                  </a:lnTo>
                  <a:lnTo>
                    <a:pt x="9834" y="1274"/>
                  </a:lnTo>
                  <a:lnTo>
                    <a:pt x="9834" y="779"/>
                  </a:lnTo>
                  <a:lnTo>
                    <a:pt x="9197" y="779"/>
                  </a:lnTo>
                  <a:lnTo>
                    <a:pt x="9197" y="1"/>
                  </a:lnTo>
                  <a:close/>
                  <a:moveTo>
                    <a:pt x="10541" y="779"/>
                  </a:moveTo>
                  <a:lnTo>
                    <a:pt x="10541" y="4175"/>
                  </a:lnTo>
                  <a:lnTo>
                    <a:pt x="11107" y="4175"/>
                  </a:lnTo>
                  <a:lnTo>
                    <a:pt x="11107" y="3114"/>
                  </a:lnTo>
                  <a:lnTo>
                    <a:pt x="11390" y="3255"/>
                  </a:lnTo>
                  <a:lnTo>
                    <a:pt x="12027" y="3255"/>
                  </a:lnTo>
                  <a:lnTo>
                    <a:pt x="12239" y="3184"/>
                  </a:lnTo>
                  <a:lnTo>
                    <a:pt x="12451" y="3043"/>
                  </a:lnTo>
                  <a:lnTo>
                    <a:pt x="12664" y="2831"/>
                  </a:lnTo>
                  <a:lnTo>
                    <a:pt x="12876" y="2477"/>
                  </a:lnTo>
                  <a:lnTo>
                    <a:pt x="12947" y="2265"/>
                  </a:lnTo>
                  <a:lnTo>
                    <a:pt x="12947" y="1982"/>
                  </a:lnTo>
                  <a:lnTo>
                    <a:pt x="12947" y="1699"/>
                  </a:lnTo>
                  <a:lnTo>
                    <a:pt x="12876" y="1416"/>
                  </a:lnTo>
                  <a:lnTo>
                    <a:pt x="12734" y="1133"/>
                  </a:lnTo>
                  <a:lnTo>
                    <a:pt x="12522" y="920"/>
                  </a:lnTo>
                  <a:lnTo>
                    <a:pt x="12239" y="779"/>
                  </a:lnTo>
                  <a:lnTo>
                    <a:pt x="11602" y="779"/>
                  </a:lnTo>
                  <a:lnTo>
                    <a:pt x="11390" y="850"/>
                  </a:lnTo>
                  <a:lnTo>
                    <a:pt x="11107" y="1062"/>
                  </a:lnTo>
                  <a:lnTo>
                    <a:pt x="11107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1410800" y="2526750"/>
              <a:ext cx="955100" cy="551850"/>
            </a:xfrm>
            <a:custGeom>
              <a:rect b="b" l="l" r="r" t="t"/>
              <a:pathLst>
                <a:path extrusionOk="0" fill="none" h="22074" w="38204">
                  <a:moveTo>
                    <a:pt x="2265" y="0"/>
                  </a:moveTo>
                  <a:lnTo>
                    <a:pt x="35940" y="0"/>
                  </a:lnTo>
                  <a:lnTo>
                    <a:pt x="35940" y="0"/>
                  </a:lnTo>
                  <a:lnTo>
                    <a:pt x="36364" y="71"/>
                  </a:lnTo>
                  <a:lnTo>
                    <a:pt x="36789" y="213"/>
                  </a:lnTo>
                  <a:lnTo>
                    <a:pt x="37213" y="354"/>
                  </a:lnTo>
                  <a:lnTo>
                    <a:pt x="37567" y="637"/>
                  </a:lnTo>
                  <a:lnTo>
                    <a:pt x="37850" y="991"/>
                  </a:lnTo>
                  <a:lnTo>
                    <a:pt x="37991" y="1415"/>
                  </a:lnTo>
                  <a:lnTo>
                    <a:pt x="38133" y="1840"/>
                  </a:lnTo>
                  <a:lnTo>
                    <a:pt x="38203" y="2264"/>
                  </a:lnTo>
                  <a:lnTo>
                    <a:pt x="38203" y="19809"/>
                  </a:lnTo>
                  <a:lnTo>
                    <a:pt x="38203" y="19809"/>
                  </a:lnTo>
                  <a:lnTo>
                    <a:pt x="38133" y="20234"/>
                  </a:lnTo>
                  <a:lnTo>
                    <a:pt x="37991" y="20658"/>
                  </a:lnTo>
                  <a:lnTo>
                    <a:pt x="37850" y="21083"/>
                  </a:lnTo>
                  <a:lnTo>
                    <a:pt x="37567" y="21437"/>
                  </a:lnTo>
                  <a:lnTo>
                    <a:pt x="37213" y="21720"/>
                  </a:lnTo>
                  <a:lnTo>
                    <a:pt x="36789" y="21861"/>
                  </a:lnTo>
                  <a:lnTo>
                    <a:pt x="36364" y="22003"/>
                  </a:lnTo>
                  <a:lnTo>
                    <a:pt x="35940" y="22073"/>
                  </a:lnTo>
                  <a:lnTo>
                    <a:pt x="2265" y="22073"/>
                  </a:lnTo>
                  <a:lnTo>
                    <a:pt x="2265" y="22073"/>
                  </a:lnTo>
                  <a:lnTo>
                    <a:pt x="1840" y="22003"/>
                  </a:lnTo>
                  <a:lnTo>
                    <a:pt x="1416" y="21861"/>
                  </a:lnTo>
                  <a:lnTo>
                    <a:pt x="991" y="21720"/>
                  </a:lnTo>
                  <a:lnTo>
                    <a:pt x="637" y="21437"/>
                  </a:lnTo>
                  <a:lnTo>
                    <a:pt x="354" y="21083"/>
                  </a:lnTo>
                  <a:lnTo>
                    <a:pt x="213" y="20658"/>
                  </a:lnTo>
                  <a:lnTo>
                    <a:pt x="71" y="20234"/>
                  </a:lnTo>
                  <a:lnTo>
                    <a:pt x="1" y="19809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6" y="213"/>
                  </a:lnTo>
                  <a:lnTo>
                    <a:pt x="1840" y="71"/>
                  </a:lnTo>
                  <a:lnTo>
                    <a:pt x="2265" y="0"/>
                  </a:lnTo>
                  <a:lnTo>
                    <a:pt x="2265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3209525" y="2760200"/>
              <a:ext cx="228175" cy="84925"/>
            </a:xfrm>
            <a:custGeom>
              <a:rect b="b" l="l" r="r" t="t"/>
              <a:pathLst>
                <a:path extrusionOk="0" h="3397" w="9127">
                  <a:moveTo>
                    <a:pt x="7995" y="567"/>
                  </a:moveTo>
                  <a:lnTo>
                    <a:pt x="8136" y="708"/>
                  </a:lnTo>
                  <a:lnTo>
                    <a:pt x="8207" y="850"/>
                  </a:lnTo>
                  <a:lnTo>
                    <a:pt x="8278" y="1062"/>
                  </a:lnTo>
                  <a:lnTo>
                    <a:pt x="8207" y="1204"/>
                  </a:lnTo>
                  <a:lnTo>
                    <a:pt x="8136" y="1416"/>
                  </a:lnTo>
                  <a:lnTo>
                    <a:pt x="7995" y="1487"/>
                  </a:lnTo>
                  <a:lnTo>
                    <a:pt x="7782" y="1557"/>
                  </a:lnTo>
                  <a:lnTo>
                    <a:pt x="7216" y="1557"/>
                  </a:lnTo>
                  <a:lnTo>
                    <a:pt x="7216" y="567"/>
                  </a:lnTo>
                  <a:close/>
                  <a:moveTo>
                    <a:pt x="4952" y="567"/>
                  </a:moveTo>
                  <a:lnTo>
                    <a:pt x="5165" y="708"/>
                  </a:lnTo>
                  <a:lnTo>
                    <a:pt x="5235" y="850"/>
                  </a:lnTo>
                  <a:lnTo>
                    <a:pt x="5306" y="1062"/>
                  </a:lnTo>
                  <a:lnTo>
                    <a:pt x="5235" y="1274"/>
                  </a:lnTo>
                  <a:lnTo>
                    <a:pt x="5165" y="1416"/>
                  </a:lnTo>
                  <a:lnTo>
                    <a:pt x="4952" y="1557"/>
                  </a:lnTo>
                  <a:lnTo>
                    <a:pt x="4740" y="1628"/>
                  </a:lnTo>
                  <a:lnTo>
                    <a:pt x="4316" y="1628"/>
                  </a:lnTo>
                  <a:lnTo>
                    <a:pt x="4316" y="567"/>
                  </a:lnTo>
                  <a:close/>
                  <a:moveTo>
                    <a:pt x="0" y="1"/>
                  </a:moveTo>
                  <a:lnTo>
                    <a:pt x="1274" y="3397"/>
                  </a:lnTo>
                  <a:lnTo>
                    <a:pt x="1910" y="3397"/>
                  </a:lnTo>
                  <a:lnTo>
                    <a:pt x="3184" y="1"/>
                  </a:lnTo>
                  <a:lnTo>
                    <a:pt x="2476" y="1"/>
                  </a:lnTo>
                  <a:lnTo>
                    <a:pt x="1627" y="2619"/>
                  </a:lnTo>
                  <a:lnTo>
                    <a:pt x="708" y="1"/>
                  </a:lnTo>
                  <a:close/>
                  <a:moveTo>
                    <a:pt x="3679" y="1"/>
                  </a:moveTo>
                  <a:lnTo>
                    <a:pt x="3679" y="3397"/>
                  </a:lnTo>
                  <a:lnTo>
                    <a:pt x="4316" y="3397"/>
                  </a:lnTo>
                  <a:lnTo>
                    <a:pt x="4316" y="2123"/>
                  </a:lnTo>
                  <a:lnTo>
                    <a:pt x="4811" y="2123"/>
                  </a:lnTo>
                  <a:lnTo>
                    <a:pt x="5235" y="2053"/>
                  </a:lnTo>
                  <a:lnTo>
                    <a:pt x="5589" y="1911"/>
                  </a:lnTo>
                  <a:lnTo>
                    <a:pt x="5731" y="1699"/>
                  </a:lnTo>
                  <a:lnTo>
                    <a:pt x="5872" y="1557"/>
                  </a:lnTo>
                  <a:lnTo>
                    <a:pt x="5943" y="1345"/>
                  </a:lnTo>
                  <a:lnTo>
                    <a:pt x="5943" y="1062"/>
                  </a:lnTo>
                  <a:lnTo>
                    <a:pt x="5872" y="708"/>
                  </a:lnTo>
                  <a:lnTo>
                    <a:pt x="5731" y="355"/>
                  </a:lnTo>
                  <a:lnTo>
                    <a:pt x="5589" y="213"/>
                  </a:lnTo>
                  <a:lnTo>
                    <a:pt x="5377" y="72"/>
                  </a:lnTo>
                  <a:lnTo>
                    <a:pt x="5094" y="1"/>
                  </a:lnTo>
                  <a:close/>
                  <a:moveTo>
                    <a:pt x="6650" y="1"/>
                  </a:moveTo>
                  <a:lnTo>
                    <a:pt x="6650" y="3397"/>
                  </a:lnTo>
                  <a:lnTo>
                    <a:pt x="7216" y="3397"/>
                  </a:lnTo>
                  <a:lnTo>
                    <a:pt x="7216" y="2053"/>
                  </a:lnTo>
                  <a:lnTo>
                    <a:pt x="7712" y="2053"/>
                  </a:lnTo>
                  <a:lnTo>
                    <a:pt x="8419" y="3397"/>
                  </a:lnTo>
                  <a:lnTo>
                    <a:pt x="9126" y="3397"/>
                  </a:lnTo>
                  <a:lnTo>
                    <a:pt x="8348" y="1982"/>
                  </a:lnTo>
                  <a:lnTo>
                    <a:pt x="8631" y="1770"/>
                  </a:lnTo>
                  <a:lnTo>
                    <a:pt x="8773" y="1557"/>
                  </a:lnTo>
                  <a:lnTo>
                    <a:pt x="8914" y="1345"/>
                  </a:lnTo>
                  <a:lnTo>
                    <a:pt x="8914" y="991"/>
                  </a:lnTo>
                  <a:lnTo>
                    <a:pt x="8844" y="708"/>
                  </a:lnTo>
                  <a:lnTo>
                    <a:pt x="8631" y="355"/>
                  </a:lnTo>
                  <a:lnTo>
                    <a:pt x="8490" y="213"/>
                  </a:lnTo>
                  <a:lnTo>
                    <a:pt x="8278" y="72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2846950" y="2526750"/>
              <a:ext cx="955100" cy="544775"/>
            </a:xfrm>
            <a:custGeom>
              <a:rect b="b" l="l" r="r" t="t"/>
              <a:pathLst>
                <a:path extrusionOk="0" fill="none" h="21791" w="38204">
                  <a:moveTo>
                    <a:pt x="2264" y="0"/>
                  </a:moveTo>
                  <a:lnTo>
                    <a:pt x="35939" y="0"/>
                  </a:lnTo>
                  <a:lnTo>
                    <a:pt x="35939" y="0"/>
                  </a:lnTo>
                  <a:lnTo>
                    <a:pt x="36364" y="71"/>
                  </a:lnTo>
                  <a:lnTo>
                    <a:pt x="36788" y="213"/>
                  </a:lnTo>
                  <a:lnTo>
                    <a:pt x="37213" y="354"/>
                  </a:lnTo>
                  <a:lnTo>
                    <a:pt x="37566" y="637"/>
                  </a:lnTo>
                  <a:lnTo>
                    <a:pt x="37849" y="991"/>
                  </a:lnTo>
                  <a:lnTo>
                    <a:pt x="37991" y="1415"/>
                  </a:lnTo>
                  <a:lnTo>
                    <a:pt x="38132" y="1840"/>
                  </a:lnTo>
                  <a:lnTo>
                    <a:pt x="38203" y="2264"/>
                  </a:lnTo>
                  <a:lnTo>
                    <a:pt x="38203" y="19526"/>
                  </a:lnTo>
                  <a:lnTo>
                    <a:pt x="38203" y="19526"/>
                  </a:lnTo>
                  <a:lnTo>
                    <a:pt x="38132" y="19951"/>
                  </a:lnTo>
                  <a:lnTo>
                    <a:pt x="37991" y="20375"/>
                  </a:lnTo>
                  <a:lnTo>
                    <a:pt x="37849" y="20800"/>
                  </a:lnTo>
                  <a:lnTo>
                    <a:pt x="37566" y="21154"/>
                  </a:lnTo>
                  <a:lnTo>
                    <a:pt x="37213" y="21437"/>
                  </a:lnTo>
                  <a:lnTo>
                    <a:pt x="36788" y="21578"/>
                  </a:lnTo>
                  <a:lnTo>
                    <a:pt x="36364" y="21720"/>
                  </a:lnTo>
                  <a:lnTo>
                    <a:pt x="35939" y="21790"/>
                  </a:lnTo>
                  <a:lnTo>
                    <a:pt x="2264" y="21790"/>
                  </a:lnTo>
                  <a:lnTo>
                    <a:pt x="2264" y="21790"/>
                  </a:lnTo>
                  <a:lnTo>
                    <a:pt x="1840" y="21720"/>
                  </a:lnTo>
                  <a:lnTo>
                    <a:pt x="1415" y="21578"/>
                  </a:lnTo>
                  <a:lnTo>
                    <a:pt x="991" y="21437"/>
                  </a:lnTo>
                  <a:lnTo>
                    <a:pt x="637" y="21154"/>
                  </a:lnTo>
                  <a:lnTo>
                    <a:pt x="354" y="20800"/>
                  </a:lnTo>
                  <a:lnTo>
                    <a:pt x="213" y="20375"/>
                  </a:lnTo>
                  <a:lnTo>
                    <a:pt x="71" y="19951"/>
                  </a:lnTo>
                  <a:lnTo>
                    <a:pt x="0" y="19526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5" y="213"/>
                  </a:lnTo>
                  <a:lnTo>
                    <a:pt x="1840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4426350" y="2760200"/>
              <a:ext cx="661500" cy="86700"/>
            </a:xfrm>
            <a:custGeom>
              <a:rect b="b" l="l" r="r" t="t"/>
              <a:pathLst>
                <a:path extrusionOk="0" h="3468" w="26460">
                  <a:moveTo>
                    <a:pt x="4245" y="1416"/>
                  </a:moveTo>
                  <a:lnTo>
                    <a:pt x="4387" y="1487"/>
                  </a:lnTo>
                  <a:lnTo>
                    <a:pt x="4528" y="1699"/>
                  </a:lnTo>
                  <a:lnTo>
                    <a:pt x="4599" y="1982"/>
                  </a:lnTo>
                  <a:lnTo>
                    <a:pt x="3467" y="1982"/>
                  </a:lnTo>
                  <a:lnTo>
                    <a:pt x="3538" y="1699"/>
                  </a:lnTo>
                  <a:lnTo>
                    <a:pt x="3750" y="1487"/>
                  </a:lnTo>
                  <a:lnTo>
                    <a:pt x="3891" y="1416"/>
                  </a:lnTo>
                  <a:close/>
                  <a:moveTo>
                    <a:pt x="10188" y="1487"/>
                  </a:moveTo>
                  <a:lnTo>
                    <a:pt x="10329" y="1628"/>
                  </a:lnTo>
                  <a:lnTo>
                    <a:pt x="10329" y="2336"/>
                  </a:lnTo>
                  <a:lnTo>
                    <a:pt x="10329" y="2619"/>
                  </a:lnTo>
                  <a:lnTo>
                    <a:pt x="10117" y="2831"/>
                  </a:lnTo>
                  <a:lnTo>
                    <a:pt x="9976" y="2902"/>
                  </a:lnTo>
                  <a:lnTo>
                    <a:pt x="9763" y="2972"/>
                  </a:lnTo>
                  <a:lnTo>
                    <a:pt x="9551" y="2902"/>
                  </a:lnTo>
                  <a:lnTo>
                    <a:pt x="9339" y="2760"/>
                  </a:lnTo>
                  <a:lnTo>
                    <a:pt x="9268" y="2548"/>
                  </a:lnTo>
                  <a:lnTo>
                    <a:pt x="9197" y="2265"/>
                  </a:lnTo>
                  <a:lnTo>
                    <a:pt x="9268" y="1982"/>
                  </a:lnTo>
                  <a:lnTo>
                    <a:pt x="9339" y="1699"/>
                  </a:lnTo>
                  <a:lnTo>
                    <a:pt x="9551" y="1557"/>
                  </a:lnTo>
                  <a:lnTo>
                    <a:pt x="9834" y="1487"/>
                  </a:lnTo>
                  <a:close/>
                  <a:moveTo>
                    <a:pt x="12805" y="1416"/>
                  </a:moveTo>
                  <a:lnTo>
                    <a:pt x="13018" y="1487"/>
                  </a:lnTo>
                  <a:lnTo>
                    <a:pt x="13159" y="1557"/>
                  </a:lnTo>
                  <a:lnTo>
                    <a:pt x="13301" y="1699"/>
                  </a:lnTo>
                  <a:lnTo>
                    <a:pt x="13442" y="1840"/>
                  </a:lnTo>
                  <a:lnTo>
                    <a:pt x="13513" y="2194"/>
                  </a:lnTo>
                  <a:lnTo>
                    <a:pt x="13442" y="2548"/>
                  </a:lnTo>
                  <a:lnTo>
                    <a:pt x="13301" y="2689"/>
                  </a:lnTo>
                  <a:lnTo>
                    <a:pt x="13159" y="2831"/>
                  </a:lnTo>
                  <a:lnTo>
                    <a:pt x="13018" y="2902"/>
                  </a:lnTo>
                  <a:lnTo>
                    <a:pt x="12805" y="2972"/>
                  </a:lnTo>
                  <a:lnTo>
                    <a:pt x="12593" y="2902"/>
                  </a:lnTo>
                  <a:lnTo>
                    <a:pt x="12452" y="2831"/>
                  </a:lnTo>
                  <a:lnTo>
                    <a:pt x="12310" y="2689"/>
                  </a:lnTo>
                  <a:lnTo>
                    <a:pt x="12240" y="2548"/>
                  </a:lnTo>
                  <a:lnTo>
                    <a:pt x="12169" y="2194"/>
                  </a:lnTo>
                  <a:lnTo>
                    <a:pt x="12240" y="1840"/>
                  </a:lnTo>
                  <a:lnTo>
                    <a:pt x="12310" y="1699"/>
                  </a:lnTo>
                  <a:lnTo>
                    <a:pt x="12452" y="1557"/>
                  </a:lnTo>
                  <a:lnTo>
                    <a:pt x="12593" y="1487"/>
                  </a:lnTo>
                  <a:lnTo>
                    <a:pt x="12805" y="1416"/>
                  </a:lnTo>
                  <a:close/>
                  <a:moveTo>
                    <a:pt x="20941" y="1416"/>
                  </a:moveTo>
                  <a:lnTo>
                    <a:pt x="21153" y="1487"/>
                  </a:lnTo>
                  <a:lnTo>
                    <a:pt x="21366" y="1557"/>
                  </a:lnTo>
                  <a:lnTo>
                    <a:pt x="21507" y="1699"/>
                  </a:lnTo>
                  <a:lnTo>
                    <a:pt x="21578" y="1840"/>
                  </a:lnTo>
                  <a:lnTo>
                    <a:pt x="21649" y="2194"/>
                  </a:lnTo>
                  <a:lnTo>
                    <a:pt x="21578" y="2548"/>
                  </a:lnTo>
                  <a:lnTo>
                    <a:pt x="21507" y="2689"/>
                  </a:lnTo>
                  <a:lnTo>
                    <a:pt x="21366" y="2831"/>
                  </a:lnTo>
                  <a:lnTo>
                    <a:pt x="21153" y="2902"/>
                  </a:lnTo>
                  <a:lnTo>
                    <a:pt x="20941" y="2972"/>
                  </a:lnTo>
                  <a:lnTo>
                    <a:pt x="20729" y="2902"/>
                  </a:lnTo>
                  <a:lnTo>
                    <a:pt x="20588" y="2831"/>
                  </a:lnTo>
                  <a:lnTo>
                    <a:pt x="20446" y="2689"/>
                  </a:lnTo>
                  <a:lnTo>
                    <a:pt x="20375" y="2548"/>
                  </a:lnTo>
                  <a:lnTo>
                    <a:pt x="20305" y="2194"/>
                  </a:lnTo>
                  <a:lnTo>
                    <a:pt x="20375" y="1840"/>
                  </a:lnTo>
                  <a:lnTo>
                    <a:pt x="20446" y="1699"/>
                  </a:lnTo>
                  <a:lnTo>
                    <a:pt x="20588" y="1557"/>
                  </a:lnTo>
                  <a:lnTo>
                    <a:pt x="20729" y="1487"/>
                  </a:lnTo>
                  <a:lnTo>
                    <a:pt x="20941" y="1416"/>
                  </a:lnTo>
                  <a:close/>
                  <a:moveTo>
                    <a:pt x="23983" y="1416"/>
                  </a:moveTo>
                  <a:lnTo>
                    <a:pt x="24196" y="1487"/>
                  </a:lnTo>
                  <a:lnTo>
                    <a:pt x="24408" y="1557"/>
                  </a:lnTo>
                  <a:lnTo>
                    <a:pt x="24549" y="1699"/>
                  </a:lnTo>
                  <a:lnTo>
                    <a:pt x="24620" y="1840"/>
                  </a:lnTo>
                  <a:lnTo>
                    <a:pt x="24691" y="2194"/>
                  </a:lnTo>
                  <a:lnTo>
                    <a:pt x="24620" y="2548"/>
                  </a:lnTo>
                  <a:lnTo>
                    <a:pt x="24549" y="2689"/>
                  </a:lnTo>
                  <a:lnTo>
                    <a:pt x="24408" y="2831"/>
                  </a:lnTo>
                  <a:lnTo>
                    <a:pt x="24196" y="2902"/>
                  </a:lnTo>
                  <a:lnTo>
                    <a:pt x="23983" y="2972"/>
                  </a:lnTo>
                  <a:lnTo>
                    <a:pt x="23771" y="2902"/>
                  </a:lnTo>
                  <a:lnTo>
                    <a:pt x="23630" y="2831"/>
                  </a:lnTo>
                  <a:lnTo>
                    <a:pt x="23488" y="2689"/>
                  </a:lnTo>
                  <a:lnTo>
                    <a:pt x="23417" y="2548"/>
                  </a:lnTo>
                  <a:lnTo>
                    <a:pt x="23347" y="2194"/>
                  </a:lnTo>
                  <a:lnTo>
                    <a:pt x="23417" y="1840"/>
                  </a:lnTo>
                  <a:lnTo>
                    <a:pt x="23488" y="1699"/>
                  </a:lnTo>
                  <a:lnTo>
                    <a:pt x="23630" y="1557"/>
                  </a:lnTo>
                  <a:lnTo>
                    <a:pt x="23771" y="1487"/>
                  </a:lnTo>
                  <a:lnTo>
                    <a:pt x="23983" y="1416"/>
                  </a:lnTo>
                  <a:close/>
                  <a:moveTo>
                    <a:pt x="0" y="991"/>
                  </a:moveTo>
                  <a:lnTo>
                    <a:pt x="991" y="3397"/>
                  </a:lnTo>
                  <a:lnTo>
                    <a:pt x="1628" y="3397"/>
                  </a:lnTo>
                  <a:lnTo>
                    <a:pt x="2618" y="991"/>
                  </a:lnTo>
                  <a:lnTo>
                    <a:pt x="1981" y="991"/>
                  </a:lnTo>
                  <a:lnTo>
                    <a:pt x="1345" y="2689"/>
                  </a:lnTo>
                  <a:lnTo>
                    <a:pt x="708" y="991"/>
                  </a:lnTo>
                  <a:close/>
                  <a:moveTo>
                    <a:pt x="5802" y="991"/>
                  </a:moveTo>
                  <a:lnTo>
                    <a:pt x="5802" y="3397"/>
                  </a:lnTo>
                  <a:lnTo>
                    <a:pt x="6368" y="3397"/>
                  </a:lnTo>
                  <a:lnTo>
                    <a:pt x="6368" y="2123"/>
                  </a:lnTo>
                  <a:lnTo>
                    <a:pt x="6438" y="1840"/>
                  </a:lnTo>
                  <a:lnTo>
                    <a:pt x="6580" y="1628"/>
                  </a:lnTo>
                  <a:lnTo>
                    <a:pt x="6721" y="1487"/>
                  </a:lnTo>
                  <a:lnTo>
                    <a:pt x="7146" y="1487"/>
                  </a:lnTo>
                  <a:lnTo>
                    <a:pt x="7287" y="1628"/>
                  </a:lnTo>
                  <a:lnTo>
                    <a:pt x="7358" y="1770"/>
                  </a:lnTo>
                  <a:lnTo>
                    <a:pt x="7429" y="1982"/>
                  </a:lnTo>
                  <a:lnTo>
                    <a:pt x="7429" y="3397"/>
                  </a:lnTo>
                  <a:lnTo>
                    <a:pt x="7995" y="3397"/>
                  </a:lnTo>
                  <a:lnTo>
                    <a:pt x="7995" y="1911"/>
                  </a:lnTo>
                  <a:lnTo>
                    <a:pt x="7995" y="1557"/>
                  </a:lnTo>
                  <a:lnTo>
                    <a:pt x="7783" y="1204"/>
                  </a:lnTo>
                  <a:lnTo>
                    <a:pt x="7641" y="1133"/>
                  </a:lnTo>
                  <a:lnTo>
                    <a:pt x="7500" y="991"/>
                  </a:lnTo>
                  <a:lnTo>
                    <a:pt x="6863" y="991"/>
                  </a:lnTo>
                  <a:lnTo>
                    <a:pt x="6651" y="1062"/>
                  </a:lnTo>
                  <a:lnTo>
                    <a:pt x="6368" y="1274"/>
                  </a:lnTo>
                  <a:lnTo>
                    <a:pt x="6368" y="991"/>
                  </a:lnTo>
                  <a:close/>
                  <a:moveTo>
                    <a:pt x="14645" y="991"/>
                  </a:moveTo>
                  <a:lnTo>
                    <a:pt x="14645" y="3397"/>
                  </a:lnTo>
                  <a:lnTo>
                    <a:pt x="15282" y="3397"/>
                  </a:lnTo>
                  <a:lnTo>
                    <a:pt x="15282" y="2123"/>
                  </a:lnTo>
                  <a:lnTo>
                    <a:pt x="15352" y="1840"/>
                  </a:lnTo>
                  <a:lnTo>
                    <a:pt x="15494" y="1699"/>
                  </a:lnTo>
                  <a:lnTo>
                    <a:pt x="15635" y="1557"/>
                  </a:lnTo>
                  <a:lnTo>
                    <a:pt x="16131" y="1557"/>
                  </a:lnTo>
                  <a:lnTo>
                    <a:pt x="16272" y="991"/>
                  </a:lnTo>
                  <a:lnTo>
                    <a:pt x="15635" y="991"/>
                  </a:lnTo>
                  <a:lnTo>
                    <a:pt x="15423" y="1133"/>
                  </a:lnTo>
                  <a:lnTo>
                    <a:pt x="15282" y="1274"/>
                  </a:lnTo>
                  <a:lnTo>
                    <a:pt x="15282" y="991"/>
                  </a:lnTo>
                  <a:close/>
                  <a:moveTo>
                    <a:pt x="25893" y="1"/>
                  </a:moveTo>
                  <a:lnTo>
                    <a:pt x="25893" y="3397"/>
                  </a:lnTo>
                  <a:lnTo>
                    <a:pt x="26459" y="3397"/>
                  </a:lnTo>
                  <a:lnTo>
                    <a:pt x="26459" y="1"/>
                  </a:lnTo>
                  <a:close/>
                  <a:moveTo>
                    <a:pt x="4033" y="921"/>
                  </a:moveTo>
                  <a:lnTo>
                    <a:pt x="3750" y="991"/>
                  </a:lnTo>
                  <a:lnTo>
                    <a:pt x="3396" y="1062"/>
                  </a:lnTo>
                  <a:lnTo>
                    <a:pt x="3184" y="1274"/>
                  </a:lnTo>
                  <a:lnTo>
                    <a:pt x="2972" y="1557"/>
                  </a:lnTo>
                  <a:lnTo>
                    <a:pt x="2901" y="1840"/>
                  </a:lnTo>
                  <a:lnTo>
                    <a:pt x="2830" y="2194"/>
                  </a:lnTo>
                  <a:lnTo>
                    <a:pt x="2901" y="2548"/>
                  </a:lnTo>
                  <a:lnTo>
                    <a:pt x="2972" y="2831"/>
                  </a:lnTo>
                  <a:lnTo>
                    <a:pt x="3184" y="3114"/>
                  </a:lnTo>
                  <a:lnTo>
                    <a:pt x="3467" y="3326"/>
                  </a:lnTo>
                  <a:lnTo>
                    <a:pt x="3750" y="3468"/>
                  </a:lnTo>
                  <a:lnTo>
                    <a:pt x="4104" y="3468"/>
                  </a:lnTo>
                  <a:lnTo>
                    <a:pt x="4599" y="3397"/>
                  </a:lnTo>
                  <a:lnTo>
                    <a:pt x="4882" y="3255"/>
                  </a:lnTo>
                  <a:lnTo>
                    <a:pt x="5094" y="3114"/>
                  </a:lnTo>
                  <a:lnTo>
                    <a:pt x="5236" y="3043"/>
                  </a:lnTo>
                  <a:lnTo>
                    <a:pt x="4882" y="2689"/>
                  </a:lnTo>
                  <a:lnTo>
                    <a:pt x="4740" y="2760"/>
                  </a:lnTo>
                  <a:lnTo>
                    <a:pt x="4528" y="2902"/>
                  </a:lnTo>
                  <a:lnTo>
                    <a:pt x="4104" y="2972"/>
                  </a:lnTo>
                  <a:lnTo>
                    <a:pt x="3821" y="2902"/>
                  </a:lnTo>
                  <a:lnTo>
                    <a:pt x="3538" y="2689"/>
                  </a:lnTo>
                  <a:lnTo>
                    <a:pt x="3467" y="2548"/>
                  </a:lnTo>
                  <a:lnTo>
                    <a:pt x="3467" y="2406"/>
                  </a:lnTo>
                  <a:lnTo>
                    <a:pt x="5236" y="2406"/>
                  </a:lnTo>
                  <a:lnTo>
                    <a:pt x="5236" y="2265"/>
                  </a:lnTo>
                  <a:lnTo>
                    <a:pt x="5165" y="1770"/>
                  </a:lnTo>
                  <a:lnTo>
                    <a:pt x="5094" y="1557"/>
                  </a:lnTo>
                  <a:lnTo>
                    <a:pt x="4953" y="1345"/>
                  </a:lnTo>
                  <a:lnTo>
                    <a:pt x="4811" y="1204"/>
                  </a:lnTo>
                  <a:lnTo>
                    <a:pt x="4599" y="1062"/>
                  </a:lnTo>
                  <a:lnTo>
                    <a:pt x="4387" y="921"/>
                  </a:lnTo>
                  <a:close/>
                  <a:moveTo>
                    <a:pt x="10329" y="1"/>
                  </a:moveTo>
                  <a:lnTo>
                    <a:pt x="10329" y="1062"/>
                  </a:lnTo>
                  <a:lnTo>
                    <a:pt x="10188" y="991"/>
                  </a:lnTo>
                  <a:lnTo>
                    <a:pt x="9480" y="991"/>
                  </a:lnTo>
                  <a:lnTo>
                    <a:pt x="9197" y="1133"/>
                  </a:lnTo>
                  <a:lnTo>
                    <a:pt x="8844" y="1416"/>
                  </a:lnTo>
                  <a:lnTo>
                    <a:pt x="8702" y="1770"/>
                  </a:lnTo>
                  <a:lnTo>
                    <a:pt x="8631" y="1982"/>
                  </a:lnTo>
                  <a:lnTo>
                    <a:pt x="8561" y="2265"/>
                  </a:lnTo>
                  <a:lnTo>
                    <a:pt x="8631" y="2619"/>
                  </a:lnTo>
                  <a:lnTo>
                    <a:pt x="8773" y="2902"/>
                  </a:lnTo>
                  <a:lnTo>
                    <a:pt x="8914" y="3185"/>
                  </a:lnTo>
                  <a:lnTo>
                    <a:pt x="9127" y="3326"/>
                  </a:lnTo>
                  <a:lnTo>
                    <a:pt x="9410" y="3468"/>
                  </a:lnTo>
                  <a:lnTo>
                    <a:pt x="9905" y="3468"/>
                  </a:lnTo>
                  <a:lnTo>
                    <a:pt x="10117" y="3397"/>
                  </a:lnTo>
                  <a:lnTo>
                    <a:pt x="10329" y="3185"/>
                  </a:lnTo>
                  <a:lnTo>
                    <a:pt x="10400" y="3397"/>
                  </a:lnTo>
                  <a:lnTo>
                    <a:pt x="10966" y="3397"/>
                  </a:lnTo>
                  <a:lnTo>
                    <a:pt x="10966" y="1"/>
                  </a:lnTo>
                  <a:close/>
                  <a:moveTo>
                    <a:pt x="12805" y="921"/>
                  </a:moveTo>
                  <a:lnTo>
                    <a:pt x="12452" y="991"/>
                  </a:lnTo>
                  <a:lnTo>
                    <a:pt x="12169" y="1133"/>
                  </a:lnTo>
                  <a:lnTo>
                    <a:pt x="11886" y="1274"/>
                  </a:lnTo>
                  <a:lnTo>
                    <a:pt x="11674" y="1557"/>
                  </a:lnTo>
                  <a:lnTo>
                    <a:pt x="11603" y="1840"/>
                  </a:lnTo>
                  <a:lnTo>
                    <a:pt x="11532" y="2194"/>
                  </a:lnTo>
                  <a:lnTo>
                    <a:pt x="11603" y="2548"/>
                  </a:lnTo>
                  <a:lnTo>
                    <a:pt x="11674" y="2831"/>
                  </a:lnTo>
                  <a:lnTo>
                    <a:pt x="11886" y="3114"/>
                  </a:lnTo>
                  <a:lnTo>
                    <a:pt x="12169" y="3326"/>
                  </a:lnTo>
                  <a:lnTo>
                    <a:pt x="12452" y="3468"/>
                  </a:lnTo>
                  <a:lnTo>
                    <a:pt x="13159" y="3468"/>
                  </a:lnTo>
                  <a:lnTo>
                    <a:pt x="13513" y="3326"/>
                  </a:lnTo>
                  <a:lnTo>
                    <a:pt x="13725" y="3114"/>
                  </a:lnTo>
                  <a:lnTo>
                    <a:pt x="13937" y="2831"/>
                  </a:lnTo>
                  <a:lnTo>
                    <a:pt x="14079" y="2548"/>
                  </a:lnTo>
                  <a:lnTo>
                    <a:pt x="14079" y="2194"/>
                  </a:lnTo>
                  <a:lnTo>
                    <a:pt x="14079" y="1840"/>
                  </a:lnTo>
                  <a:lnTo>
                    <a:pt x="13937" y="1557"/>
                  </a:lnTo>
                  <a:lnTo>
                    <a:pt x="13725" y="1274"/>
                  </a:lnTo>
                  <a:lnTo>
                    <a:pt x="13513" y="1133"/>
                  </a:lnTo>
                  <a:lnTo>
                    <a:pt x="13159" y="991"/>
                  </a:lnTo>
                  <a:lnTo>
                    <a:pt x="12805" y="921"/>
                  </a:lnTo>
                  <a:close/>
                  <a:moveTo>
                    <a:pt x="17970" y="213"/>
                  </a:moveTo>
                  <a:lnTo>
                    <a:pt x="17970" y="991"/>
                  </a:lnTo>
                  <a:lnTo>
                    <a:pt x="17545" y="991"/>
                  </a:lnTo>
                  <a:lnTo>
                    <a:pt x="17545" y="1487"/>
                  </a:lnTo>
                  <a:lnTo>
                    <a:pt x="17970" y="1487"/>
                  </a:lnTo>
                  <a:lnTo>
                    <a:pt x="17970" y="2548"/>
                  </a:lnTo>
                  <a:lnTo>
                    <a:pt x="17970" y="2972"/>
                  </a:lnTo>
                  <a:lnTo>
                    <a:pt x="18111" y="3255"/>
                  </a:lnTo>
                  <a:lnTo>
                    <a:pt x="18253" y="3326"/>
                  </a:lnTo>
                  <a:lnTo>
                    <a:pt x="18394" y="3397"/>
                  </a:lnTo>
                  <a:lnTo>
                    <a:pt x="18748" y="3468"/>
                  </a:lnTo>
                  <a:lnTo>
                    <a:pt x="19102" y="3397"/>
                  </a:lnTo>
                  <a:lnTo>
                    <a:pt x="19456" y="3185"/>
                  </a:lnTo>
                  <a:lnTo>
                    <a:pt x="19243" y="2831"/>
                  </a:lnTo>
                  <a:lnTo>
                    <a:pt x="19102" y="2902"/>
                  </a:lnTo>
                  <a:lnTo>
                    <a:pt x="18819" y="2972"/>
                  </a:lnTo>
                  <a:lnTo>
                    <a:pt x="18677" y="2972"/>
                  </a:lnTo>
                  <a:lnTo>
                    <a:pt x="18607" y="2831"/>
                  </a:lnTo>
                  <a:lnTo>
                    <a:pt x="18536" y="2548"/>
                  </a:lnTo>
                  <a:lnTo>
                    <a:pt x="18536" y="1487"/>
                  </a:lnTo>
                  <a:lnTo>
                    <a:pt x="19173" y="1487"/>
                  </a:lnTo>
                  <a:lnTo>
                    <a:pt x="19173" y="991"/>
                  </a:lnTo>
                  <a:lnTo>
                    <a:pt x="18536" y="991"/>
                  </a:lnTo>
                  <a:lnTo>
                    <a:pt x="18536" y="213"/>
                  </a:lnTo>
                  <a:close/>
                  <a:moveTo>
                    <a:pt x="20941" y="921"/>
                  </a:moveTo>
                  <a:lnTo>
                    <a:pt x="20588" y="991"/>
                  </a:lnTo>
                  <a:lnTo>
                    <a:pt x="20305" y="1133"/>
                  </a:lnTo>
                  <a:lnTo>
                    <a:pt x="20022" y="1274"/>
                  </a:lnTo>
                  <a:lnTo>
                    <a:pt x="19880" y="1557"/>
                  </a:lnTo>
                  <a:lnTo>
                    <a:pt x="19739" y="1840"/>
                  </a:lnTo>
                  <a:lnTo>
                    <a:pt x="19668" y="2194"/>
                  </a:lnTo>
                  <a:lnTo>
                    <a:pt x="19739" y="2548"/>
                  </a:lnTo>
                  <a:lnTo>
                    <a:pt x="19880" y="2831"/>
                  </a:lnTo>
                  <a:lnTo>
                    <a:pt x="20022" y="3114"/>
                  </a:lnTo>
                  <a:lnTo>
                    <a:pt x="20305" y="3326"/>
                  </a:lnTo>
                  <a:lnTo>
                    <a:pt x="20588" y="3468"/>
                  </a:lnTo>
                  <a:lnTo>
                    <a:pt x="21295" y="3468"/>
                  </a:lnTo>
                  <a:lnTo>
                    <a:pt x="21649" y="3326"/>
                  </a:lnTo>
                  <a:lnTo>
                    <a:pt x="21932" y="3114"/>
                  </a:lnTo>
                  <a:lnTo>
                    <a:pt x="22073" y="2831"/>
                  </a:lnTo>
                  <a:lnTo>
                    <a:pt x="22215" y="2548"/>
                  </a:lnTo>
                  <a:lnTo>
                    <a:pt x="22285" y="2194"/>
                  </a:lnTo>
                  <a:lnTo>
                    <a:pt x="22215" y="1840"/>
                  </a:lnTo>
                  <a:lnTo>
                    <a:pt x="22073" y="1557"/>
                  </a:lnTo>
                  <a:lnTo>
                    <a:pt x="21932" y="1274"/>
                  </a:lnTo>
                  <a:lnTo>
                    <a:pt x="21649" y="1133"/>
                  </a:lnTo>
                  <a:lnTo>
                    <a:pt x="21295" y="991"/>
                  </a:lnTo>
                  <a:lnTo>
                    <a:pt x="20941" y="921"/>
                  </a:lnTo>
                  <a:close/>
                  <a:moveTo>
                    <a:pt x="23983" y="921"/>
                  </a:moveTo>
                  <a:lnTo>
                    <a:pt x="23630" y="991"/>
                  </a:lnTo>
                  <a:lnTo>
                    <a:pt x="23347" y="1133"/>
                  </a:lnTo>
                  <a:lnTo>
                    <a:pt x="23064" y="1274"/>
                  </a:lnTo>
                  <a:lnTo>
                    <a:pt x="22922" y="1557"/>
                  </a:lnTo>
                  <a:lnTo>
                    <a:pt x="22781" y="1840"/>
                  </a:lnTo>
                  <a:lnTo>
                    <a:pt x="22710" y="2194"/>
                  </a:lnTo>
                  <a:lnTo>
                    <a:pt x="22781" y="2548"/>
                  </a:lnTo>
                  <a:lnTo>
                    <a:pt x="22922" y="2831"/>
                  </a:lnTo>
                  <a:lnTo>
                    <a:pt x="23064" y="3114"/>
                  </a:lnTo>
                  <a:lnTo>
                    <a:pt x="23347" y="3326"/>
                  </a:lnTo>
                  <a:lnTo>
                    <a:pt x="23630" y="3468"/>
                  </a:lnTo>
                  <a:lnTo>
                    <a:pt x="24337" y="3468"/>
                  </a:lnTo>
                  <a:lnTo>
                    <a:pt x="24691" y="3326"/>
                  </a:lnTo>
                  <a:lnTo>
                    <a:pt x="24903" y="3114"/>
                  </a:lnTo>
                  <a:lnTo>
                    <a:pt x="25115" y="2831"/>
                  </a:lnTo>
                  <a:lnTo>
                    <a:pt x="25257" y="2548"/>
                  </a:lnTo>
                  <a:lnTo>
                    <a:pt x="25257" y="2194"/>
                  </a:lnTo>
                  <a:lnTo>
                    <a:pt x="25257" y="1840"/>
                  </a:lnTo>
                  <a:lnTo>
                    <a:pt x="25115" y="1557"/>
                  </a:lnTo>
                  <a:lnTo>
                    <a:pt x="24903" y="1274"/>
                  </a:lnTo>
                  <a:lnTo>
                    <a:pt x="24691" y="1133"/>
                  </a:lnTo>
                  <a:lnTo>
                    <a:pt x="24337" y="991"/>
                  </a:lnTo>
                  <a:lnTo>
                    <a:pt x="23983" y="9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4283100" y="2526750"/>
              <a:ext cx="955075" cy="544775"/>
            </a:xfrm>
            <a:custGeom>
              <a:rect b="b" l="l" r="r" t="t"/>
              <a:pathLst>
                <a:path extrusionOk="0" fill="none" h="21791" w="38203">
                  <a:moveTo>
                    <a:pt x="2264" y="0"/>
                  </a:moveTo>
                  <a:lnTo>
                    <a:pt x="35939" y="0"/>
                  </a:lnTo>
                  <a:lnTo>
                    <a:pt x="35939" y="0"/>
                  </a:lnTo>
                  <a:lnTo>
                    <a:pt x="36363" y="71"/>
                  </a:lnTo>
                  <a:lnTo>
                    <a:pt x="36788" y="213"/>
                  </a:lnTo>
                  <a:lnTo>
                    <a:pt x="37212" y="354"/>
                  </a:lnTo>
                  <a:lnTo>
                    <a:pt x="37566" y="637"/>
                  </a:lnTo>
                  <a:lnTo>
                    <a:pt x="37849" y="991"/>
                  </a:lnTo>
                  <a:lnTo>
                    <a:pt x="37991" y="1415"/>
                  </a:lnTo>
                  <a:lnTo>
                    <a:pt x="38132" y="1840"/>
                  </a:lnTo>
                  <a:lnTo>
                    <a:pt x="38203" y="2264"/>
                  </a:lnTo>
                  <a:lnTo>
                    <a:pt x="38203" y="19526"/>
                  </a:lnTo>
                  <a:lnTo>
                    <a:pt x="38203" y="19526"/>
                  </a:lnTo>
                  <a:lnTo>
                    <a:pt x="38132" y="19951"/>
                  </a:lnTo>
                  <a:lnTo>
                    <a:pt x="37991" y="20375"/>
                  </a:lnTo>
                  <a:lnTo>
                    <a:pt x="37849" y="20800"/>
                  </a:lnTo>
                  <a:lnTo>
                    <a:pt x="37566" y="21154"/>
                  </a:lnTo>
                  <a:lnTo>
                    <a:pt x="37212" y="21437"/>
                  </a:lnTo>
                  <a:lnTo>
                    <a:pt x="36788" y="21578"/>
                  </a:lnTo>
                  <a:lnTo>
                    <a:pt x="36363" y="21720"/>
                  </a:lnTo>
                  <a:lnTo>
                    <a:pt x="35939" y="21790"/>
                  </a:lnTo>
                  <a:lnTo>
                    <a:pt x="2264" y="21790"/>
                  </a:lnTo>
                  <a:lnTo>
                    <a:pt x="2264" y="21790"/>
                  </a:lnTo>
                  <a:lnTo>
                    <a:pt x="1839" y="21720"/>
                  </a:lnTo>
                  <a:lnTo>
                    <a:pt x="1415" y="21578"/>
                  </a:lnTo>
                  <a:lnTo>
                    <a:pt x="990" y="21437"/>
                  </a:lnTo>
                  <a:lnTo>
                    <a:pt x="637" y="21154"/>
                  </a:lnTo>
                  <a:lnTo>
                    <a:pt x="354" y="20800"/>
                  </a:lnTo>
                  <a:lnTo>
                    <a:pt x="212" y="20375"/>
                  </a:lnTo>
                  <a:lnTo>
                    <a:pt x="71" y="19951"/>
                  </a:lnTo>
                  <a:lnTo>
                    <a:pt x="0" y="19526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2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0" y="354"/>
                  </a:lnTo>
                  <a:lnTo>
                    <a:pt x="1415" y="213"/>
                  </a:lnTo>
                  <a:lnTo>
                    <a:pt x="1839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5887250" y="2758450"/>
              <a:ext cx="613750" cy="88450"/>
            </a:xfrm>
            <a:custGeom>
              <a:rect b="b" l="l" r="r" t="t"/>
              <a:pathLst>
                <a:path extrusionOk="0" h="3538" w="24550">
                  <a:moveTo>
                    <a:pt x="13230" y="1486"/>
                  </a:moveTo>
                  <a:lnTo>
                    <a:pt x="13372" y="1557"/>
                  </a:lnTo>
                  <a:lnTo>
                    <a:pt x="13584" y="1769"/>
                  </a:lnTo>
                  <a:lnTo>
                    <a:pt x="13584" y="2052"/>
                  </a:lnTo>
                  <a:lnTo>
                    <a:pt x="12452" y="2052"/>
                  </a:lnTo>
                  <a:lnTo>
                    <a:pt x="12523" y="1769"/>
                  </a:lnTo>
                  <a:lnTo>
                    <a:pt x="12735" y="1557"/>
                  </a:lnTo>
                  <a:lnTo>
                    <a:pt x="12876" y="1486"/>
                  </a:lnTo>
                  <a:close/>
                  <a:moveTo>
                    <a:pt x="19031" y="1486"/>
                  </a:moveTo>
                  <a:lnTo>
                    <a:pt x="19243" y="1557"/>
                  </a:lnTo>
                  <a:lnTo>
                    <a:pt x="19456" y="1627"/>
                  </a:lnTo>
                  <a:lnTo>
                    <a:pt x="19526" y="1769"/>
                  </a:lnTo>
                  <a:lnTo>
                    <a:pt x="19668" y="1910"/>
                  </a:lnTo>
                  <a:lnTo>
                    <a:pt x="19739" y="2264"/>
                  </a:lnTo>
                  <a:lnTo>
                    <a:pt x="19668" y="2618"/>
                  </a:lnTo>
                  <a:lnTo>
                    <a:pt x="19526" y="2759"/>
                  </a:lnTo>
                  <a:lnTo>
                    <a:pt x="19456" y="2901"/>
                  </a:lnTo>
                  <a:lnTo>
                    <a:pt x="19243" y="2972"/>
                  </a:lnTo>
                  <a:lnTo>
                    <a:pt x="19031" y="3042"/>
                  </a:lnTo>
                  <a:lnTo>
                    <a:pt x="18819" y="2972"/>
                  </a:lnTo>
                  <a:lnTo>
                    <a:pt x="18678" y="2901"/>
                  </a:lnTo>
                  <a:lnTo>
                    <a:pt x="18536" y="2759"/>
                  </a:lnTo>
                  <a:lnTo>
                    <a:pt x="18465" y="2618"/>
                  </a:lnTo>
                  <a:lnTo>
                    <a:pt x="18395" y="2264"/>
                  </a:lnTo>
                  <a:lnTo>
                    <a:pt x="18465" y="1910"/>
                  </a:lnTo>
                  <a:lnTo>
                    <a:pt x="18536" y="1769"/>
                  </a:lnTo>
                  <a:lnTo>
                    <a:pt x="18678" y="1627"/>
                  </a:lnTo>
                  <a:lnTo>
                    <a:pt x="18819" y="1557"/>
                  </a:lnTo>
                  <a:lnTo>
                    <a:pt x="19031" y="1486"/>
                  </a:lnTo>
                  <a:close/>
                  <a:moveTo>
                    <a:pt x="22073" y="1486"/>
                  </a:moveTo>
                  <a:lnTo>
                    <a:pt x="22286" y="1557"/>
                  </a:lnTo>
                  <a:lnTo>
                    <a:pt x="22427" y="1627"/>
                  </a:lnTo>
                  <a:lnTo>
                    <a:pt x="22569" y="1769"/>
                  </a:lnTo>
                  <a:lnTo>
                    <a:pt x="22710" y="1910"/>
                  </a:lnTo>
                  <a:lnTo>
                    <a:pt x="22781" y="2264"/>
                  </a:lnTo>
                  <a:lnTo>
                    <a:pt x="22710" y="2618"/>
                  </a:lnTo>
                  <a:lnTo>
                    <a:pt x="22569" y="2759"/>
                  </a:lnTo>
                  <a:lnTo>
                    <a:pt x="22427" y="2901"/>
                  </a:lnTo>
                  <a:lnTo>
                    <a:pt x="22286" y="2972"/>
                  </a:lnTo>
                  <a:lnTo>
                    <a:pt x="22073" y="3042"/>
                  </a:lnTo>
                  <a:lnTo>
                    <a:pt x="21861" y="2972"/>
                  </a:lnTo>
                  <a:lnTo>
                    <a:pt x="21720" y="2901"/>
                  </a:lnTo>
                  <a:lnTo>
                    <a:pt x="21578" y="2759"/>
                  </a:lnTo>
                  <a:lnTo>
                    <a:pt x="21507" y="2618"/>
                  </a:lnTo>
                  <a:lnTo>
                    <a:pt x="21437" y="2264"/>
                  </a:lnTo>
                  <a:lnTo>
                    <a:pt x="21507" y="1910"/>
                  </a:lnTo>
                  <a:lnTo>
                    <a:pt x="21578" y="1769"/>
                  </a:lnTo>
                  <a:lnTo>
                    <a:pt x="21720" y="1627"/>
                  </a:lnTo>
                  <a:lnTo>
                    <a:pt x="21861" y="1557"/>
                  </a:lnTo>
                  <a:lnTo>
                    <a:pt x="22073" y="1486"/>
                  </a:lnTo>
                  <a:close/>
                  <a:moveTo>
                    <a:pt x="1062" y="0"/>
                  </a:moveTo>
                  <a:lnTo>
                    <a:pt x="850" y="71"/>
                  </a:lnTo>
                  <a:lnTo>
                    <a:pt x="708" y="212"/>
                  </a:lnTo>
                  <a:lnTo>
                    <a:pt x="496" y="354"/>
                  </a:lnTo>
                  <a:lnTo>
                    <a:pt x="425" y="637"/>
                  </a:lnTo>
                  <a:lnTo>
                    <a:pt x="425" y="920"/>
                  </a:lnTo>
                  <a:lnTo>
                    <a:pt x="425" y="1061"/>
                  </a:lnTo>
                  <a:lnTo>
                    <a:pt x="1" y="1061"/>
                  </a:lnTo>
                  <a:lnTo>
                    <a:pt x="1" y="1557"/>
                  </a:lnTo>
                  <a:lnTo>
                    <a:pt x="425" y="1557"/>
                  </a:lnTo>
                  <a:lnTo>
                    <a:pt x="425" y="3467"/>
                  </a:lnTo>
                  <a:lnTo>
                    <a:pt x="991" y="3467"/>
                  </a:lnTo>
                  <a:lnTo>
                    <a:pt x="991" y="1557"/>
                  </a:lnTo>
                  <a:lnTo>
                    <a:pt x="1628" y="1557"/>
                  </a:lnTo>
                  <a:lnTo>
                    <a:pt x="1628" y="1061"/>
                  </a:lnTo>
                  <a:lnTo>
                    <a:pt x="991" y="1061"/>
                  </a:lnTo>
                  <a:lnTo>
                    <a:pt x="991" y="920"/>
                  </a:lnTo>
                  <a:lnTo>
                    <a:pt x="991" y="778"/>
                  </a:lnTo>
                  <a:lnTo>
                    <a:pt x="1062" y="637"/>
                  </a:lnTo>
                  <a:lnTo>
                    <a:pt x="1203" y="495"/>
                  </a:lnTo>
                  <a:lnTo>
                    <a:pt x="1345" y="495"/>
                  </a:lnTo>
                  <a:lnTo>
                    <a:pt x="1557" y="566"/>
                  </a:lnTo>
                  <a:lnTo>
                    <a:pt x="1769" y="637"/>
                  </a:lnTo>
                  <a:lnTo>
                    <a:pt x="2052" y="212"/>
                  </a:lnTo>
                  <a:lnTo>
                    <a:pt x="1840" y="71"/>
                  </a:lnTo>
                  <a:lnTo>
                    <a:pt x="1628" y="0"/>
                  </a:lnTo>
                  <a:close/>
                  <a:moveTo>
                    <a:pt x="9976" y="1061"/>
                  </a:moveTo>
                  <a:lnTo>
                    <a:pt x="9976" y="3467"/>
                  </a:lnTo>
                  <a:lnTo>
                    <a:pt x="10542" y="3467"/>
                  </a:lnTo>
                  <a:lnTo>
                    <a:pt x="10542" y="2193"/>
                  </a:lnTo>
                  <a:lnTo>
                    <a:pt x="10612" y="1910"/>
                  </a:lnTo>
                  <a:lnTo>
                    <a:pt x="10754" y="1769"/>
                  </a:lnTo>
                  <a:lnTo>
                    <a:pt x="10966" y="1627"/>
                  </a:lnTo>
                  <a:lnTo>
                    <a:pt x="11461" y="1627"/>
                  </a:lnTo>
                  <a:lnTo>
                    <a:pt x="11532" y="1061"/>
                  </a:lnTo>
                  <a:lnTo>
                    <a:pt x="10966" y="1061"/>
                  </a:lnTo>
                  <a:lnTo>
                    <a:pt x="10683" y="1203"/>
                  </a:lnTo>
                  <a:lnTo>
                    <a:pt x="10542" y="1344"/>
                  </a:lnTo>
                  <a:lnTo>
                    <a:pt x="10542" y="1061"/>
                  </a:lnTo>
                  <a:close/>
                  <a:moveTo>
                    <a:pt x="23913" y="71"/>
                  </a:moveTo>
                  <a:lnTo>
                    <a:pt x="23913" y="3467"/>
                  </a:lnTo>
                  <a:lnTo>
                    <a:pt x="24549" y="3467"/>
                  </a:lnTo>
                  <a:lnTo>
                    <a:pt x="24549" y="71"/>
                  </a:lnTo>
                  <a:close/>
                  <a:moveTo>
                    <a:pt x="2052" y="1061"/>
                  </a:moveTo>
                  <a:lnTo>
                    <a:pt x="2052" y="2547"/>
                  </a:lnTo>
                  <a:lnTo>
                    <a:pt x="2123" y="2901"/>
                  </a:lnTo>
                  <a:lnTo>
                    <a:pt x="2264" y="3255"/>
                  </a:lnTo>
                  <a:lnTo>
                    <a:pt x="2547" y="3467"/>
                  </a:lnTo>
                  <a:lnTo>
                    <a:pt x="2972" y="3538"/>
                  </a:lnTo>
                  <a:lnTo>
                    <a:pt x="3184" y="3467"/>
                  </a:lnTo>
                  <a:lnTo>
                    <a:pt x="3396" y="3396"/>
                  </a:lnTo>
                  <a:lnTo>
                    <a:pt x="3679" y="3184"/>
                  </a:lnTo>
                  <a:lnTo>
                    <a:pt x="3679" y="3467"/>
                  </a:lnTo>
                  <a:lnTo>
                    <a:pt x="4245" y="3467"/>
                  </a:lnTo>
                  <a:lnTo>
                    <a:pt x="4245" y="1061"/>
                  </a:lnTo>
                  <a:lnTo>
                    <a:pt x="3679" y="1061"/>
                  </a:lnTo>
                  <a:lnTo>
                    <a:pt x="3679" y="2406"/>
                  </a:lnTo>
                  <a:lnTo>
                    <a:pt x="3609" y="2618"/>
                  </a:lnTo>
                  <a:lnTo>
                    <a:pt x="3467" y="2830"/>
                  </a:lnTo>
                  <a:lnTo>
                    <a:pt x="3326" y="2972"/>
                  </a:lnTo>
                  <a:lnTo>
                    <a:pt x="2901" y="2972"/>
                  </a:lnTo>
                  <a:lnTo>
                    <a:pt x="2760" y="2901"/>
                  </a:lnTo>
                  <a:lnTo>
                    <a:pt x="2689" y="2759"/>
                  </a:lnTo>
                  <a:lnTo>
                    <a:pt x="2618" y="2547"/>
                  </a:lnTo>
                  <a:lnTo>
                    <a:pt x="2618" y="1061"/>
                  </a:lnTo>
                  <a:close/>
                  <a:moveTo>
                    <a:pt x="5165" y="283"/>
                  </a:moveTo>
                  <a:lnTo>
                    <a:pt x="5165" y="1061"/>
                  </a:lnTo>
                  <a:lnTo>
                    <a:pt x="4741" y="1061"/>
                  </a:lnTo>
                  <a:lnTo>
                    <a:pt x="4741" y="1557"/>
                  </a:lnTo>
                  <a:lnTo>
                    <a:pt x="5165" y="1557"/>
                  </a:lnTo>
                  <a:lnTo>
                    <a:pt x="5165" y="2618"/>
                  </a:lnTo>
                  <a:lnTo>
                    <a:pt x="5165" y="3042"/>
                  </a:lnTo>
                  <a:lnTo>
                    <a:pt x="5307" y="3325"/>
                  </a:lnTo>
                  <a:lnTo>
                    <a:pt x="5448" y="3396"/>
                  </a:lnTo>
                  <a:lnTo>
                    <a:pt x="5590" y="3467"/>
                  </a:lnTo>
                  <a:lnTo>
                    <a:pt x="5943" y="3538"/>
                  </a:lnTo>
                  <a:lnTo>
                    <a:pt x="6368" y="3467"/>
                  </a:lnTo>
                  <a:lnTo>
                    <a:pt x="6721" y="3255"/>
                  </a:lnTo>
                  <a:lnTo>
                    <a:pt x="6438" y="2901"/>
                  </a:lnTo>
                  <a:lnTo>
                    <a:pt x="6297" y="2972"/>
                  </a:lnTo>
                  <a:lnTo>
                    <a:pt x="6014" y="3042"/>
                  </a:lnTo>
                  <a:lnTo>
                    <a:pt x="5943" y="3042"/>
                  </a:lnTo>
                  <a:lnTo>
                    <a:pt x="5802" y="2901"/>
                  </a:lnTo>
                  <a:lnTo>
                    <a:pt x="5731" y="2618"/>
                  </a:lnTo>
                  <a:lnTo>
                    <a:pt x="5731" y="1557"/>
                  </a:lnTo>
                  <a:lnTo>
                    <a:pt x="6368" y="1557"/>
                  </a:lnTo>
                  <a:lnTo>
                    <a:pt x="6368" y="1061"/>
                  </a:lnTo>
                  <a:lnTo>
                    <a:pt x="5731" y="1061"/>
                  </a:lnTo>
                  <a:lnTo>
                    <a:pt x="5731" y="283"/>
                  </a:lnTo>
                  <a:close/>
                  <a:moveTo>
                    <a:pt x="7075" y="1061"/>
                  </a:moveTo>
                  <a:lnTo>
                    <a:pt x="7075" y="2547"/>
                  </a:lnTo>
                  <a:lnTo>
                    <a:pt x="7075" y="2901"/>
                  </a:lnTo>
                  <a:lnTo>
                    <a:pt x="7287" y="3255"/>
                  </a:lnTo>
                  <a:lnTo>
                    <a:pt x="7570" y="3467"/>
                  </a:lnTo>
                  <a:lnTo>
                    <a:pt x="7995" y="3538"/>
                  </a:lnTo>
                  <a:lnTo>
                    <a:pt x="8207" y="3467"/>
                  </a:lnTo>
                  <a:lnTo>
                    <a:pt x="8419" y="3396"/>
                  </a:lnTo>
                  <a:lnTo>
                    <a:pt x="8702" y="3184"/>
                  </a:lnTo>
                  <a:lnTo>
                    <a:pt x="8702" y="3467"/>
                  </a:lnTo>
                  <a:lnTo>
                    <a:pt x="9268" y="3467"/>
                  </a:lnTo>
                  <a:lnTo>
                    <a:pt x="9268" y="1061"/>
                  </a:lnTo>
                  <a:lnTo>
                    <a:pt x="8702" y="1061"/>
                  </a:lnTo>
                  <a:lnTo>
                    <a:pt x="8702" y="2406"/>
                  </a:lnTo>
                  <a:lnTo>
                    <a:pt x="8632" y="2618"/>
                  </a:lnTo>
                  <a:lnTo>
                    <a:pt x="8490" y="2830"/>
                  </a:lnTo>
                  <a:lnTo>
                    <a:pt x="8349" y="2972"/>
                  </a:lnTo>
                  <a:lnTo>
                    <a:pt x="7924" y="2972"/>
                  </a:lnTo>
                  <a:lnTo>
                    <a:pt x="7783" y="2901"/>
                  </a:lnTo>
                  <a:lnTo>
                    <a:pt x="7641" y="2759"/>
                  </a:lnTo>
                  <a:lnTo>
                    <a:pt x="7641" y="2547"/>
                  </a:lnTo>
                  <a:lnTo>
                    <a:pt x="7641" y="1061"/>
                  </a:lnTo>
                  <a:close/>
                  <a:moveTo>
                    <a:pt x="13089" y="991"/>
                  </a:moveTo>
                  <a:lnTo>
                    <a:pt x="12735" y="1061"/>
                  </a:lnTo>
                  <a:lnTo>
                    <a:pt x="12452" y="1132"/>
                  </a:lnTo>
                  <a:lnTo>
                    <a:pt x="12169" y="1344"/>
                  </a:lnTo>
                  <a:lnTo>
                    <a:pt x="12027" y="1627"/>
                  </a:lnTo>
                  <a:lnTo>
                    <a:pt x="11886" y="1910"/>
                  </a:lnTo>
                  <a:lnTo>
                    <a:pt x="11815" y="2264"/>
                  </a:lnTo>
                  <a:lnTo>
                    <a:pt x="11886" y="2618"/>
                  </a:lnTo>
                  <a:lnTo>
                    <a:pt x="12027" y="2901"/>
                  </a:lnTo>
                  <a:lnTo>
                    <a:pt x="12169" y="3184"/>
                  </a:lnTo>
                  <a:lnTo>
                    <a:pt x="12452" y="3396"/>
                  </a:lnTo>
                  <a:lnTo>
                    <a:pt x="12735" y="3538"/>
                  </a:lnTo>
                  <a:lnTo>
                    <a:pt x="13089" y="3538"/>
                  </a:lnTo>
                  <a:lnTo>
                    <a:pt x="13584" y="3467"/>
                  </a:lnTo>
                  <a:lnTo>
                    <a:pt x="13938" y="3325"/>
                  </a:lnTo>
                  <a:lnTo>
                    <a:pt x="14150" y="3184"/>
                  </a:lnTo>
                  <a:lnTo>
                    <a:pt x="14221" y="3113"/>
                  </a:lnTo>
                  <a:lnTo>
                    <a:pt x="13867" y="2759"/>
                  </a:lnTo>
                  <a:lnTo>
                    <a:pt x="13725" y="2830"/>
                  </a:lnTo>
                  <a:lnTo>
                    <a:pt x="13513" y="2972"/>
                  </a:lnTo>
                  <a:lnTo>
                    <a:pt x="13089" y="3042"/>
                  </a:lnTo>
                  <a:lnTo>
                    <a:pt x="12806" y="2972"/>
                  </a:lnTo>
                  <a:lnTo>
                    <a:pt x="12523" y="2759"/>
                  </a:lnTo>
                  <a:lnTo>
                    <a:pt x="12452" y="2618"/>
                  </a:lnTo>
                  <a:lnTo>
                    <a:pt x="12452" y="2476"/>
                  </a:lnTo>
                  <a:lnTo>
                    <a:pt x="14221" y="2476"/>
                  </a:lnTo>
                  <a:lnTo>
                    <a:pt x="14221" y="2335"/>
                  </a:lnTo>
                  <a:lnTo>
                    <a:pt x="14150" y="1840"/>
                  </a:lnTo>
                  <a:lnTo>
                    <a:pt x="14079" y="1627"/>
                  </a:lnTo>
                  <a:lnTo>
                    <a:pt x="14008" y="1415"/>
                  </a:lnTo>
                  <a:lnTo>
                    <a:pt x="13796" y="1274"/>
                  </a:lnTo>
                  <a:lnTo>
                    <a:pt x="13584" y="1132"/>
                  </a:lnTo>
                  <a:lnTo>
                    <a:pt x="13372" y="991"/>
                  </a:lnTo>
                  <a:close/>
                  <a:moveTo>
                    <a:pt x="16060" y="283"/>
                  </a:moveTo>
                  <a:lnTo>
                    <a:pt x="16060" y="1061"/>
                  </a:lnTo>
                  <a:lnTo>
                    <a:pt x="15635" y="1061"/>
                  </a:lnTo>
                  <a:lnTo>
                    <a:pt x="15635" y="1557"/>
                  </a:lnTo>
                  <a:lnTo>
                    <a:pt x="16060" y="1557"/>
                  </a:lnTo>
                  <a:lnTo>
                    <a:pt x="16060" y="2618"/>
                  </a:lnTo>
                  <a:lnTo>
                    <a:pt x="16060" y="3042"/>
                  </a:lnTo>
                  <a:lnTo>
                    <a:pt x="16201" y="3325"/>
                  </a:lnTo>
                  <a:lnTo>
                    <a:pt x="16343" y="3396"/>
                  </a:lnTo>
                  <a:lnTo>
                    <a:pt x="16414" y="3467"/>
                  </a:lnTo>
                  <a:lnTo>
                    <a:pt x="16838" y="3538"/>
                  </a:lnTo>
                  <a:lnTo>
                    <a:pt x="17192" y="3467"/>
                  </a:lnTo>
                  <a:lnTo>
                    <a:pt x="17546" y="3255"/>
                  </a:lnTo>
                  <a:lnTo>
                    <a:pt x="17333" y="2901"/>
                  </a:lnTo>
                  <a:lnTo>
                    <a:pt x="17121" y="2972"/>
                  </a:lnTo>
                  <a:lnTo>
                    <a:pt x="16909" y="3042"/>
                  </a:lnTo>
                  <a:lnTo>
                    <a:pt x="16767" y="3042"/>
                  </a:lnTo>
                  <a:lnTo>
                    <a:pt x="16697" y="2901"/>
                  </a:lnTo>
                  <a:lnTo>
                    <a:pt x="16626" y="2618"/>
                  </a:lnTo>
                  <a:lnTo>
                    <a:pt x="16626" y="1557"/>
                  </a:lnTo>
                  <a:lnTo>
                    <a:pt x="17263" y="1557"/>
                  </a:lnTo>
                  <a:lnTo>
                    <a:pt x="17263" y="1061"/>
                  </a:lnTo>
                  <a:lnTo>
                    <a:pt x="16626" y="1061"/>
                  </a:lnTo>
                  <a:lnTo>
                    <a:pt x="16626" y="283"/>
                  </a:lnTo>
                  <a:close/>
                  <a:moveTo>
                    <a:pt x="19031" y="991"/>
                  </a:moveTo>
                  <a:lnTo>
                    <a:pt x="18678" y="1061"/>
                  </a:lnTo>
                  <a:lnTo>
                    <a:pt x="18395" y="1203"/>
                  </a:lnTo>
                  <a:lnTo>
                    <a:pt x="18112" y="1344"/>
                  </a:lnTo>
                  <a:lnTo>
                    <a:pt x="17899" y="1627"/>
                  </a:lnTo>
                  <a:lnTo>
                    <a:pt x="17829" y="1910"/>
                  </a:lnTo>
                  <a:lnTo>
                    <a:pt x="17758" y="2264"/>
                  </a:lnTo>
                  <a:lnTo>
                    <a:pt x="17829" y="2618"/>
                  </a:lnTo>
                  <a:lnTo>
                    <a:pt x="17899" y="2901"/>
                  </a:lnTo>
                  <a:lnTo>
                    <a:pt x="18112" y="3184"/>
                  </a:lnTo>
                  <a:lnTo>
                    <a:pt x="18395" y="3396"/>
                  </a:lnTo>
                  <a:lnTo>
                    <a:pt x="18678" y="3538"/>
                  </a:lnTo>
                  <a:lnTo>
                    <a:pt x="19385" y="3538"/>
                  </a:lnTo>
                  <a:lnTo>
                    <a:pt x="19739" y="3396"/>
                  </a:lnTo>
                  <a:lnTo>
                    <a:pt x="19951" y="3184"/>
                  </a:lnTo>
                  <a:lnTo>
                    <a:pt x="20163" y="2901"/>
                  </a:lnTo>
                  <a:lnTo>
                    <a:pt x="20305" y="2618"/>
                  </a:lnTo>
                  <a:lnTo>
                    <a:pt x="20305" y="2264"/>
                  </a:lnTo>
                  <a:lnTo>
                    <a:pt x="20305" y="1910"/>
                  </a:lnTo>
                  <a:lnTo>
                    <a:pt x="20163" y="1627"/>
                  </a:lnTo>
                  <a:lnTo>
                    <a:pt x="19951" y="1344"/>
                  </a:lnTo>
                  <a:lnTo>
                    <a:pt x="19739" y="1203"/>
                  </a:lnTo>
                  <a:lnTo>
                    <a:pt x="19385" y="1061"/>
                  </a:lnTo>
                  <a:lnTo>
                    <a:pt x="19031" y="991"/>
                  </a:lnTo>
                  <a:close/>
                  <a:moveTo>
                    <a:pt x="22073" y="991"/>
                  </a:moveTo>
                  <a:lnTo>
                    <a:pt x="21720" y="1061"/>
                  </a:lnTo>
                  <a:lnTo>
                    <a:pt x="21437" y="1203"/>
                  </a:lnTo>
                  <a:lnTo>
                    <a:pt x="21154" y="1344"/>
                  </a:lnTo>
                  <a:lnTo>
                    <a:pt x="20941" y="1627"/>
                  </a:lnTo>
                  <a:lnTo>
                    <a:pt x="20871" y="1910"/>
                  </a:lnTo>
                  <a:lnTo>
                    <a:pt x="20800" y="2264"/>
                  </a:lnTo>
                  <a:lnTo>
                    <a:pt x="20871" y="2618"/>
                  </a:lnTo>
                  <a:lnTo>
                    <a:pt x="20941" y="2901"/>
                  </a:lnTo>
                  <a:lnTo>
                    <a:pt x="21154" y="3184"/>
                  </a:lnTo>
                  <a:lnTo>
                    <a:pt x="21437" y="3396"/>
                  </a:lnTo>
                  <a:lnTo>
                    <a:pt x="21720" y="3538"/>
                  </a:lnTo>
                  <a:lnTo>
                    <a:pt x="22427" y="3538"/>
                  </a:lnTo>
                  <a:lnTo>
                    <a:pt x="22781" y="3396"/>
                  </a:lnTo>
                  <a:lnTo>
                    <a:pt x="22993" y="3184"/>
                  </a:lnTo>
                  <a:lnTo>
                    <a:pt x="23205" y="2901"/>
                  </a:lnTo>
                  <a:lnTo>
                    <a:pt x="23347" y="2618"/>
                  </a:lnTo>
                  <a:lnTo>
                    <a:pt x="23347" y="2264"/>
                  </a:lnTo>
                  <a:lnTo>
                    <a:pt x="23347" y="1910"/>
                  </a:lnTo>
                  <a:lnTo>
                    <a:pt x="23205" y="1627"/>
                  </a:lnTo>
                  <a:lnTo>
                    <a:pt x="22993" y="1344"/>
                  </a:lnTo>
                  <a:lnTo>
                    <a:pt x="22781" y="1203"/>
                  </a:lnTo>
                  <a:lnTo>
                    <a:pt x="22427" y="1061"/>
                  </a:lnTo>
                  <a:lnTo>
                    <a:pt x="22073" y="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5719225" y="2526750"/>
              <a:ext cx="955100" cy="544775"/>
            </a:xfrm>
            <a:custGeom>
              <a:rect b="b" l="l" r="r" t="t"/>
              <a:pathLst>
                <a:path extrusionOk="0" fill="none" h="21791" w="38204">
                  <a:moveTo>
                    <a:pt x="2265" y="0"/>
                  </a:moveTo>
                  <a:lnTo>
                    <a:pt x="35940" y="0"/>
                  </a:lnTo>
                  <a:lnTo>
                    <a:pt x="35940" y="0"/>
                  </a:lnTo>
                  <a:lnTo>
                    <a:pt x="36364" y="71"/>
                  </a:lnTo>
                  <a:lnTo>
                    <a:pt x="36789" y="213"/>
                  </a:lnTo>
                  <a:lnTo>
                    <a:pt x="37213" y="354"/>
                  </a:lnTo>
                  <a:lnTo>
                    <a:pt x="37567" y="637"/>
                  </a:lnTo>
                  <a:lnTo>
                    <a:pt x="37850" y="991"/>
                  </a:lnTo>
                  <a:lnTo>
                    <a:pt x="37991" y="1415"/>
                  </a:lnTo>
                  <a:lnTo>
                    <a:pt x="38133" y="1840"/>
                  </a:lnTo>
                  <a:lnTo>
                    <a:pt x="38204" y="2264"/>
                  </a:lnTo>
                  <a:lnTo>
                    <a:pt x="38204" y="19526"/>
                  </a:lnTo>
                  <a:lnTo>
                    <a:pt x="38204" y="19526"/>
                  </a:lnTo>
                  <a:lnTo>
                    <a:pt x="38133" y="19951"/>
                  </a:lnTo>
                  <a:lnTo>
                    <a:pt x="37991" y="20375"/>
                  </a:lnTo>
                  <a:lnTo>
                    <a:pt x="37850" y="20800"/>
                  </a:lnTo>
                  <a:lnTo>
                    <a:pt x="37567" y="21154"/>
                  </a:lnTo>
                  <a:lnTo>
                    <a:pt x="37213" y="21437"/>
                  </a:lnTo>
                  <a:lnTo>
                    <a:pt x="36789" y="21578"/>
                  </a:lnTo>
                  <a:lnTo>
                    <a:pt x="36364" y="21720"/>
                  </a:lnTo>
                  <a:lnTo>
                    <a:pt x="35940" y="21790"/>
                  </a:lnTo>
                  <a:lnTo>
                    <a:pt x="2265" y="21790"/>
                  </a:lnTo>
                  <a:lnTo>
                    <a:pt x="2265" y="21790"/>
                  </a:lnTo>
                  <a:lnTo>
                    <a:pt x="1840" y="21720"/>
                  </a:lnTo>
                  <a:lnTo>
                    <a:pt x="1416" y="21578"/>
                  </a:lnTo>
                  <a:lnTo>
                    <a:pt x="991" y="21437"/>
                  </a:lnTo>
                  <a:lnTo>
                    <a:pt x="637" y="21154"/>
                  </a:lnTo>
                  <a:lnTo>
                    <a:pt x="354" y="20800"/>
                  </a:lnTo>
                  <a:lnTo>
                    <a:pt x="213" y="20375"/>
                  </a:lnTo>
                  <a:lnTo>
                    <a:pt x="71" y="19951"/>
                  </a:lnTo>
                  <a:lnTo>
                    <a:pt x="1" y="19526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6" y="213"/>
                  </a:lnTo>
                  <a:lnTo>
                    <a:pt x="1840" y="71"/>
                  </a:lnTo>
                  <a:lnTo>
                    <a:pt x="2265" y="0"/>
                  </a:lnTo>
                  <a:lnTo>
                    <a:pt x="2265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3658750" y="1536300"/>
              <a:ext cx="774700" cy="288325"/>
            </a:xfrm>
            <a:custGeom>
              <a:rect b="b" l="l" r="r" t="t"/>
              <a:pathLst>
                <a:path extrusionOk="0" h="11533" w="30988">
                  <a:moveTo>
                    <a:pt x="9339" y="1416"/>
                  </a:moveTo>
                  <a:lnTo>
                    <a:pt x="9481" y="1486"/>
                  </a:lnTo>
                  <a:lnTo>
                    <a:pt x="9622" y="1699"/>
                  </a:lnTo>
                  <a:lnTo>
                    <a:pt x="9693" y="1982"/>
                  </a:lnTo>
                  <a:lnTo>
                    <a:pt x="8561" y="1982"/>
                  </a:lnTo>
                  <a:lnTo>
                    <a:pt x="8632" y="1699"/>
                  </a:lnTo>
                  <a:lnTo>
                    <a:pt x="8844" y="1486"/>
                  </a:lnTo>
                  <a:lnTo>
                    <a:pt x="8985" y="1416"/>
                  </a:lnTo>
                  <a:close/>
                  <a:moveTo>
                    <a:pt x="28158" y="1416"/>
                  </a:moveTo>
                  <a:lnTo>
                    <a:pt x="28299" y="1486"/>
                  </a:lnTo>
                  <a:lnTo>
                    <a:pt x="28511" y="1699"/>
                  </a:lnTo>
                  <a:lnTo>
                    <a:pt x="28582" y="1982"/>
                  </a:lnTo>
                  <a:lnTo>
                    <a:pt x="27379" y="1982"/>
                  </a:lnTo>
                  <a:lnTo>
                    <a:pt x="27450" y="1699"/>
                  </a:lnTo>
                  <a:lnTo>
                    <a:pt x="27662" y="1486"/>
                  </a:lnTo>
                  <a:lnTo>
                    <a:pt x="27804" y="1416"/>
                  </a:lnTo>
                  <a:close/>
                  <a:moveTo>
                    <a:pt x="25469" y="1486"/>
                  </a:moveTo>
                  <a:lnTo>
                    <a:pt x="25611" y="1557"/>
                  </a:lnTo>
                  <a:lnTo>
                    <a:pt x="25611" y="2406"/>
                  </a:lnTo>
                  <a:lnTo>
                    <a:pt x="25611" y="2618"/>
                  </a:lnTo>
                  <a:lnTo>
                    <a:pt x="25469" y="2760"/>
                  </a:lnTo>
                  <a:lnTo>
                    <a:pt x="25328" y="2830"/>
                  </a:lnTo>
                  <a:lnTo>
                    <a:pt x="25045" y="2901"/>
                  </a:lnTo>
                  <a:lnTo>
                    <a:pt x="24833" y="2830"/>
                  </a:lnTo>
                  <a:lnTo>
                    <a:pt x="24620" y="2689"/>
                  </a:lnTo>
                  <a:lnTo>
                    <a:pt x="24550" y="2477"/>
                  </a:lnTo>
                  <a:lnTo>
                    <a:pt x="24479" y="2194"/>
                  </a:lnTo>
                  <a:lnTo>
                    <a:pt x="24479" y="2052"/>
                  </a:lnTo>
                  <a:lnTo>
                    <a:pt x="24550" y="1840"/>
                  </a:lnTo>
                  <a:lnTo>
                    <a:pt x="24691" y="1699"/>
                  </a:lnTo>
                  <a:lnTo>
                    <a:pt x="24833" y="1557"/>
                  </a:lnTo>
                  <a:lnTo>
                    <a:pt x="25045" y="1486"/>
                  </a:lnTo>
                  <a:close/>
                  <a:moveTo>
                    <a:pt x="19385" y="2265"/>
                  </a:moveTo>
                  <a:lnTo>
                    <a:pt x="19597" y="2335"/>
                  </a:lnTo>
                  <a:lnTo>
                    <a:pt x="19810" y="2335"/>
                  </a:lnTo>
                  <a:lnTo>
                    <a:pt x="19810" y="2548"/>
                  </a:lnTo>
                  <a:lnTo>
                    <a:pt x="19739" y="2760"/>
                  </a:lnTo>
                  <a:lnTo>
                    <a:pt x="19527" y="2972"/>
                  </a:lnTo>
                  <a:lnTo>
                    <a:pt x="19102" y="2972"/>
                  </a:lnTo>
                  <a:lnTo>
                    <a:pt x="18961" y="2901"/>
                  </a:lnTo>
                  <a:lnTo>
                    <a:pt x="18890" y="2830"/>
                  </a:lnTo>
                  <a:lnTo>
                    <a:pt x="18819" y="2689"/>
                  </a:lnTo>
                  <a:lnTo>
                    <a:pt x="18890" y="2548"/>
                  </a:lnTo>
                  <a:lnTo>
                    <a:pt x="18961" y="2406"/>
                  </a:lnTo>
                  <a:lnTo>
                    <a:pt x="19102" y="2335"/>
                  </a:lnTo>
                  <a:lnTo>
                    <a:pt x="19385" y="2265"/>
                  </a:lnTo>
                  <a:close/>
                  <a:moveTo>
                    <a:pt x="1699" y="1"/>
                  </a:moveTo>
                  <a:lnTo>
                    <a:pt x="1699" y="3396"/>
                  </a:lnTo>
                  <a:lnTo>
                    <a:pt x="2335" y="3396"/>
                  </a:lnTo>
                  <a:lnTo>
                    <a:pt x="2335" y="1"/>
                  </a:lnTo>
                  <a:close/>
                  <a:moveTo>
                    <a:pt x="3114" y="991"/>
                  </a:moveTo>
                  <a:lnTo>
                    <a:pt x="3114" y="3396"/>
                  </a:lnTo>
                  <a:lnTo>
                    <a:pt x="3680" y="3396"/>
                  </a:lnTo>
                  <a:lnTo>
                    <a:pt x="3680" y="2123"/>
                  </a:lnTo>
                  <a:lnTo>
                    <a:pt x="3750" y="1840"/>
                  </a:lnTo>
                  <a:lnTo>
                    <a:pt x="3892" y="1628"/>
                  </a:lnTo>
                  <a:lnTo>
                    <a:pt x="4033" y="1486"/>
                  </a:lnTo>
                  <a:lnTo>
                    <a:pt x="4458" y="1486"/>
                  </a:lnTo>
                  <a:lnTo>
                    <a:pt x="4599" y="1628"/>
                  </a:lnTo>
                  <a:lnTo>
                    <a:pt x="4670" y="1769"/>
                  </a:lnTo>
                  <a:lnTo>
                    <a:pt x="4741" y="1982"/>
                  </a:lnTo>
                  <a:lnTo>
                    <a:pt x="4741" y="3396"/>
                  </a:lnTo>
                  <a:lnTo>
                    <a:pt x="5307" y="3396"/>
                  </a:lnTo>
                  <a:lnTo>
                    <a:pt x="5307" y="1911"/>
                  </a:lnTo>
                  <a:lnTo>
                    <a:pt x="5236" y="1557"/>
                  </a:lnTo>
                  <a:lnTo>
                    <a:pt x="5094" y="1203"/>
                  </a:lnTo>
                  <a:lnTo>
                    <a:pt x="4953" y="1133"/>
                  </a:lnTo>
                  <a:lnTo>
                    <a:pt x="4811" y="991"/>
                  </a:lnTo>
                  <a:lnTo>
                    <a:pt x="4175" y="991"/>
                  </a:lnTo>
                  <a:lnTo>
                    <a:pt x="3963" y="1062"/>
                  </a:lnTo>
                  <a:lnTo>
                    <a:pt x="3680" y="1274"/>
                  </a:lnTo>
                  <a:lnTo>
                    <a:pt x="3680" y="991"/>
                  </a:lnTo>
                  <a:close/>
                  <a:moveTo>
                    <a:pt x="10896" y="991"/>
                  </a:moveTo>
                  <a:lnTo>
                    <a:pt x="10896" y="3396"/>
                  </a:lnTo>
                  <a:lnTo>
                    <a:pt x="11532" y="3396"/>
                  </a:lnTo>
                  <a:lnTo>
                    <a:pt x="11532" y="2123"/>
                  </a:lnTo>
                  <a:lnTo>
                    <a:pt x="11532" y="1840"/>
                  </a:lnTo>
                  <a:lnTo>
                    <a:pt x="11674" y="1699"/>
                  </a:lnTo>
                  <a:lnTo>
                    <a:pt x="11886" y="1557"/>
                  </a:lnTo>
                  <a:lnTo>
                    <a:pt x="12381" y="1557"/>
                  </a:lnTo>
                  <a:lnTo>
                    <a:pt x="12523" y="991"/>
                  </a:lnTo>
                  <a:lnTo>
                    <a:pt x="11886" y="991"/>
                  </a:lnTo>
                  <a:lnTo>
                    <a:pt x="11603" y="1133"/>
                  </a:lnTo>
                  <a:lnTo>
                    <a:pt x="11462" y="1274"/>
                  </a:lnTo>
                  <a:lnTo>
                    <a:pt x="11462" y="991"/>
                  </a:lnTo>
                  <a:close/>
                  <a:moveTo>
                    <a:pt x="15494" y="1"/>
                  </a:moveTo>
                  <a:lnTo>
                    <a:pt x="15494" y="3396"/>
                  </a:lnTo>
                  <a:lnTo>
                    <a:pt x="16131" y="3396"/>
                  </a:lnTo>
                  <a:lnTo>
                    <a:pt x="16131" y="2123"/>
                  </a:lnTo>
                  <a:lnTo>
                    <a:pt x="16131" y="1840"/>
                  </a:lnTo>
                  <a:lnTo>
                    <a:pt x="16272" y="1628"/>
                  </a:lnTo>
                  <a:lnTo>
                    <a:pt x="16485" y="1486"/>
                  </a:lnTo>
                  <a:lnTo>
                    <a:pt x="16838" y="1486"/>
                  </a:lnTo>
                  <a:lnTo>
                    <a:pt x="16980" y="1628"/>
                  </a:lnTo>
                  <a:lnTo>
                    <a:pt x="17121" y="1769"/>
                  </a:lnTo>
                  <a:lnTo>
                    <a:pt x="17121" y="1982"/>
                  </a:lnTo>
                  <a:lnTo>
                    <a:pt x="17121" y="3396"/>
                  </a:lnTo>
                  <a:lnTo>
                    <a:pt x="17758" y="3396"/>
                  </a:lnTo>
                  <a:lnTo>
                    <a:pt x="17758" y="1911"/>
                  </a:lnTo>
                  <a:lnTo>
                    <a:pt x="17687" y="1557"/>
                  </a:lnTo>
                  <a:lnTo>
                    <a:pt x="17475" y="1203"/>
                  </a:lnTo>
                  <a:lnTo>
                    <a:pt x="17333" y="1133"/>
                  </a:lnTo>
                  <a:lnTo>
                    <a:pt x="17192" y="991"/>
                  </a:lnTo>
                  <a:lnTo>
                    <a:pt x="16555" y="991"/>
                  </a:lnTo>
                  <a:lnTo>
                    <a:pt x="16343" y="1062"/>
                  </a:lnTo>
                  <a:lnTo>
                    <a:pt x="16060" y="1274"/>
                  </a:lnTo>
                  <a:lnTo>
                    <a:pt x="16060" y="1"/>
                  </a:lnTo>
                  <a:close/>
                  <a:moveTo>
                    <a:pt x="21083" y="991"/>
                  </a:moveTo>
                  <a:lnTo>
                    <a:pt x="21083" y="3396"/>
                  </a:lnTo>
                  <a:lnTo>
                    <a:pt x="21649" y="3396"/>
                  </a:lnTo>
                  <a:lnTo>
                    <a:pt x="21649" y="2123"/>
                  </a:lnTo>
                  <a:lnTo>
                    <a:pt x="21720" y="1840"/>
                  </a:lnTo>
                  <a:lnTo>
                    <a:pt x="21861" y="1628"/>
                  </a:lnTo>
                  <a:lnTo>
                    <a:pt x="22003" y="1486"/>
                  </a:lnTo>
                  <a:lnTo>
                    <a:pt x="22427" y="1486"/>
                  </a:lnTo>
                  <a:lnTo>
                    <a:pt x="22569" y="1628"/>
                  </a:lnTo>
                  <a:lnTo>
                    <a:pt x="22639" y="1769"/>
                  </a:lnTo>
                  <a:lnTo>
                    <a:pt x="22710" y="1982"/>
                  </a:lnTo>
                  <a:lnTo>
                    <a:pt x="22710" y="3396"/>
                  </a:lnTo>
                  <a:lnTo>
                    <a:pt x="23276" y="3396"/>
                  </a:lnTo>
                  <a:lnTo>
                    <a:pt x="23276" y="1911"/>
                  </a:lnTo>
                  <a:lnTo>
                    <a:pt x="23276" y="1557"/>
                  </a:lnTo>
                  <a:lnTo>
                    <a:pt x="23064" y="1203"/>
                  </a:lnTo>
                  <a:lnTo>
                    <a:pt x="22922" y="1133"/>
                  </a:lnTo>
                  <a:lnTo>
                    <a:pt x="22781" y="991"/>
                  </a:lnTo>
                  <a:lnTo>
                    <a:pt x="22144" y="991"/>
                  </a:lnTo>
                  <a:lnTo>
                    <a:pt x="21932" y="1062"/>
                  </a:lnTo>
                  <a:lnTo>
                    <a:pt x="21649" y="1274"/>
                  </a:lnTo>
                  <a:lnTo>
                    <a:pt x="21649" y="991"/>
                  </a:lnTo>
                  <a:close/>
                  <a:moveTo>
                    <a:pt x="6226" y="213"/>
                  </a:moveTo>
                  <a:lnTo>
                    <a:pt x="6226" y="991"/>
                  </a:lnTo>
                  <a:lnTo>
                    <a:pt x="5802" y="991"/>
                  </a:lnTo>
                  <a:lnTo>
                    <a:pt x="5802" y="1486"/>
                  </a:lnTo>
                  <a:lnTo>
                    <a:pt x="6226" y="1486"/>
                  </a:lnTo>
                  <a:lnTo>
                    <a:pt x="6226" y="2548"/>
                  </a:lnTo>
                  <a:lnTo>
                    <a:pt x="6226" y="2972"/>
                  </a:lnTo>
                  <a:lnTo>
                    <a:pt x="6368" y="3255"/>
                  </a:lnTo>
                  <a:lnTo>
                    <a:pt x="6509" y="3326"/>
                  </a:lnTo>
                  <a:lnTo>
                    <a:pt x="6651" y="3396"/>
                  </a:lnTo>
                  <a:lnTo>
                    <a:pt x="7005" y="3467"/>
                  </a:lnTo>
                  <a:lnTo>
                    <a:pt x="7358" y="3396"/>
                  </a:lnTo>
                  <a:lnTo>
                    <a:pt x="7712" y="3184"/>
                  </a:lnTo>
                  <a:lnTo>
                    <a:pt x="7500" y="2830"/>
                  </a:lnTo>
                  <a:lnTo>
                    <a:pt x="7288" y="2901"/>
                  </a:lnTo>
                  <a:lnTo>
                    <a:pt x="7075" y="2972"/>
                  </a:lnTo>
                  <a:lnTo>
                    <a:pt x="6934" y="2972"/>
                  </a:lnTo>
                  <a:lnTo>
                    <a:pt x="6863" y="2830"/>
                  </a:lnTo>
                  <a:lnTo>
                    <a:pt x="6792" y="2548"/>
                  </a:lnTo>
                  <a:lnTo>
                    <a:pt x="6792" y="1486"/>
                  </a:lnTo>
                  <a:lnTo>
                    <a:pt x="7429" y="1486"/>
                  </a:lnTo>
                  <a:lnTo>
                    <a:pt x="7429" y="991"/>
                  </a:lnTo>
                  <a:lnTo>
                    <a:pt x="6792" y="991"/>
                  </a:lnTo>
                  <a:lnTo>
                    <a:pt x="6792" y="213"/>
                  </a:lnTo>
                  <a:close/>
                  <a:moveTo>
                    <a:pt x="9127" y="920"/>
                  </a:moveTo>
                  <a:lnTo>
                    <a:pt x="8844" y="991"/>
                  </a:lnTo>
                  <a:lnTo>
                    <a:pt x="8490" y="1062"/>
                  </a:lnTo>
                  <a:lnTo>
                    <a:pt x="8278" y="1274"/>
                  </a:lnTo>
                  <a:lnTo>
                    <a:pt x="8066" y="1557"/>
                  </a:lnTo>
                  <a:lnTo>
                    <a:pt x="7995" y="1840"/>
                  </a:lnTo>
                  <a:lnTo>
                    <a:pt x="7924" y="2194"/>
                  </a:lnTo>
                  <a:lnTo>
                    <a:pt x="7995" y="2548"/>
                  </a:lnTo>
                  <a:lnTo>
                    <a:pt x="8066" y="2830"/>
                  </a:lnTo>
                  <a:lnTo>
                    <a:pt x="8278" y="3113"/>
                  </a:lnTo>
                  <a:lnTo>
                    <a:pt x="8561" y="3326"/>
                  </a:lnTo>
                  <a:lnTo>
                    <a:pt x="8844" y="3467"/>
                  </a:lnTo>
                  <a:lnTo>
                    <a:pt x="9198" y="3467"/>
                  </a:lnTo>
                  <a:lnTo>
                    <a:pt x="9693" y="3396"/>
                  </a:lnTo>
                  <a:lnTo>
                    <a:pt x="10047" y="3255"/>
                  </a:lnTo>
                  <a:lnTo>
                    <a:pt x="10188" y="3113"/>
                  </a:lnTo>
                  <a:lnTo>
                    <a:pt x="10330" y="3043"/>
                  </a:lnTo>
                  <a:lnTo>
                    <a:pt x="9976" y="2689"/>
                  </a:lnTo>
                  <a:lnTo>
                    <a:pt x="9834" y="2760"/>
                  </a:lnTo>
                  <a:lnTo>
                    <a:pt x="9622" y="2901"/>
                  </a:lnTo>
                  <a:lnTo>
                    <a:pt x="9198" y="2972"/>
                  </a:lnTo>
                  <a:lnTo>
                    <a:pt x="8915" y="2901"/>
                  </a:lnTo>
                  <a:lnTo>
                    <a:pt x="8632" y="2689"/>
                  </a:lnTo>
                  <a:lnTo>
                    <a:pt x="8561" y="2548"/>
                  </a:lnTo>
                  <a:lnTo>
                    <a:pt x="8561" y="2406"/>
                  </a:lnTo>
                  <a:lnTo>
                    <a:pt x="10330" y="2406"/>
                  </a:lnTo>
                  <a:lnTo>
                    <a:pt x="10330" y="2265"/>
                  </a:lnTo>
                  <a:lnTo>
                    <a:pt x="10259" y="1769"/>
                  </a:lnTo>
                  <a:lnTo>
                    <a:pt x="10188" y="1557"/>
                  </a:lnTo>
                  <a:lnTo>
                    <a:pt x="10047" y="1345"/>
                  </a:lnTo>
                  <a:lnTo>
                    <a:pt x="9905" y="1203"/>
                  </a:lnTo>
                  <a:lnTo>
                    <a:pt x="9693" y="1062"/>
                  </a:lnTo>
                  <a:lnTo>
                    <a:pt x="9481" y="920"/>
                  </a:lnTo>
                  <a:close/>
                  <a:moveTo>
                    <a:pt x="14079" y="920"/>
                  </a:moveTo>
                  <a:lnTo>
                    <a:pt x="13725" y="991"/>
                  </a:lnTo>
                  <a:lnTo>
                    <a:pt x="13372" y="1133"/>
                  </a:lnTo>
                  <a:lnTo>
                    <a:pt x="13159" y="1274"/>
                  </a:lnTo>
                  <a:lnTo>
                    <a:pt x="12947" y="1557"/>
                  </a:lnTo>
                  <a:lnTo>
                    <a:pt x="12806" y="1840"/>
                  </a:lnTo>
                  <a:lnTo>
                    <a:pt x="12806" y="2194"/>
                  </a:lnTo>
                  <a:lnTo>
                    <a:pt x="12806" y="2548"/>
                  </a:lnTo>
                  <a:lnTo>
                    <a:pt x="12947" y="2901"/>
                  </a:lnTo>
                  <a:lnTo>
                    <a:pt x="13089" y="3113"/>
                  </a:lnTo>
                  <a:lnTo>
                    <a:pt x="13372" y="3326"/>
                  </a:lnTo>
                  <a:lnTo>
                    <a:pt x="13655" y="3467"/>
                  </a:lnTo>
                  <a:lnTo>
                    <a:pt x="14362" y="3467"/>
                  </a:lnTo>
                  <a:lnTo>
                    <a:pt x="14574" y="3396"/>
                  </a:lnTo>
                  <a:lnTo>
                    <a:pt x="14787" y="3255"/>
                  </a:lnTo>
                  <a:lnTo>
                    <a:pt x="14999" y="3113"/>
                  </a:lnTo>
                  <a:lnTo>
                    <a:pt x="14645" y="2689"/>
                  </a:lnTo>
                  <a:lnTo>
                    <a:pt x="14362" y="2901"/>
                  </a:lnTo>
                  <a:lnTo>
                    <a:pt x="14079" y="2972"/>
                  </a:lnTo>
                  <a:lnTo>
                    <a:pt x="13867" y="2901"/>
                  </a:lnTo>
                  <a:lnTo>
                    <a:pt x="13655" y="2830"/>
                  </a:lnTo>
                  <a:lnTo>
                    <a:pt x="13584" y="2689"/>
                  </a:lnTo>
                  <a:lnTo>
                    <a:pt x="13442" y="2548"/>
                  </a:lnTo>
                  <a:lnTo>
                    <a:pt x="13372" y="2194"/>
                  </a:lnTo>
                  <a:lnTo>
                    <a:pt x="13442" y="1840"/>
                  </a:lnTo>
                  <a:lnTo>
                    <a:pt x="13584" y="1699"/>
                  </a:lnTo>
                  <a:lnTo>
                    <a:pt x="13655" y="1557"/>
                  </a:lnTo>
                  <a:lnTo>
                    <a:pt x="13867" y="1486"/>
                  </a:lnTo>
                  <a:lnTo>
                    <a:pt x="14079" y="1416"/>
                  </a:lnTo>
                  <a:lnTo>
                    <a:pt x="14362" y="1486"/>
                  </a:lnTo>
                  <a:lnTo>
                    <a:pt x="14645" y="1699"/>
                  </a:lnTo>
                  <a:lnTo>
                    <a:pt x="14999" y="1345"/>
                  </a:lnTo>
                  <a:lnTo>
                    <a:pt x="14787" y="1133"/>
                  </a:lnTo>
                  <a:lnTo>
                    <a:pt x="14574" y="1062"/>
                  </a:lnTo>
                  <a:lnTo>
                    <a:pt x="14362" y="920"/>
                  </a:lnTo>
                  <a:close/>
                  <a:moveTo>
                    <a:pt x="19385" y="920"/>
                  </a:moveTo>
                  <a:lnTo>
                    <a:pt x="18890" y="991"/>
                  </a:lnTo>
                  <a:lnTo>
                    <a:pt x="18607" y="1062"/>
                  </a:lnTo>
                  <a:lnTo>
                    <a:pt x="18324" y="1203"/>
                  </a:lnTo>
                  <a:lnTo>
                    <a:pt x="18607" y="1628"/>
                  </a:lnTo>
                  <a:lnTo>
                    <a:pt x="18890" y="1486"/>
                  </a:lnTo>
                  <a:lnTo>
                    <a:pt x="19314" y="1416"/>
                  </a:lnTo>
                  <a:lnTo>
                    <a:pt x="19527" y="1416"/>
                  </a:lnTo>
                  <a:lnTo>
                    <a:pt x="19668" y="1557"/>
                  </a:lnTo>
                  <a:lnTo>
                    <a:pt x="19810" y="1628"/>
                  </a:lnTo>
                  <a:lnTo>
                    <a:pt x="19810" y="1840"/>
                  </a:lnTo>
                  <a:lnTo>
                    <a:pt x="19314" y="1840"/>
                  </a:lnTo>
                  <a:lnTo>
                    <a:pt x="18890" y="1911"/>
                  </a:lnTo>
                  <a:lnTo>
                    <a:pt x="18536" y="2052"/>
                  </a:lnTo>
                  <a:lnTo>
                    <a:pt x="18395" y="2194"/>
                  </a:lnTo>
                  <a:lnTo>
                    <a:pt x="18324" y="2335"/>
                  </a:lnTo>
                  <a:lnTo>
                    <a:pt x="18253" y="2689"/>
                  </a:lnTo>
                  <a:lnTo>
                    <a:pt x="18324" y="2972"/>
                  </a:lnTo>
                  <a:lnTo>
                    <a:pt x="18395" y="3113"/>
                  </a:lnTo>
                  <a:lnTo>
                    <a:pt x="18536" y="3255"/>
                  </a:lnTo>
                  <a:lnTo>
                    <a:pt x="18678" y="3396"/>
                  </a:lnTo>
                  <a:lnTo>
                    <a:pt x="19102" y="3467"/>
                  </a:lnTo>
                  <a:lnTo>
                    <a:pt x="19314" y="3467"/>
                  </a:lnTo>
                  <a:lnTo>
                    <a:pt x="19527" y="3396"/>
                  </a:lnTo>
                  <a:lnTo>
                    <a:pt x="19810" y="3184"/>
                  </a:lnTo>
                  <a:lnTo>
                    <a:pt x="19810" y="3396"/>
                  </a:lnTo>
                  <a:lnTo>
                    <a:pt x="20376" y="3396"/>
                  </a:lnTo>
                  <a:lnTo>
                    <a:pt x="20376" y="1769"/>
                  </a:lnTo>
                  <a:lnTo>
                    <a:pt x="20305" y="1416"/>
                  </a:lnTo>
                  <a:lnTo>
                    <a:pt x="20093" y="1203"/>
                  </a:lnTo>
                  <a:lnTo>
                    <a:pt x="19810" y="991"/>
                  </a:lnTo>
                  <a:lnTo>
                    <a:pt x="19385" y="920"/>
                  </a:lnTo>
                  <a:close/>
                  <a:moveTo>
                    <a:pt x="28016" y="920"/>
                  </a:moveTo>
                  <a:lnTo>
                    <a:pt x="27662" y="991"/>
                  </a:lnTo>
                  <a:lnTo>
                    <a:pt x="27379" y="1062"/>
                  </a:lnTo>
                  <a:lnTo>
                    <a:pt x="27167" y="1274"/>
                  </a:lnTo>
                  <a:lnTo>
                    <a:pt x="26955" y="1557"/>
                  </a:lnTo>
                  <a:lnTo>
                    <a:pt x="26813" y="1840"/>
                  </a:lnTo>
                  <a:lnTo>
                    <a:pt x="26813" y="2194"/>
                  </a:lnTo>
                  <a:lnTo>
                    <a:pt x="26813" y="2548"/>
                  </a:lnTo>
                  <a:lnTo>
                    <a:pt x="26955" y="2830"/>
                  </a:lnTo>
                  <a:lnTo>
                    <a:pt x="27167" y="3113"/>
                  </a:lnTo>
                  <a:lnTo>
                    <a:pt x="27379" y="3326"/>
                  </a:lnTo>
                  <a:lnTo>
                    <a:pt x="27733" y="3467"/>
                  </a:lnTo>
                  <a:lnTo>
                    <a:pt x="28087" y="3467"/>
                  </a:lnTo>
                  <a:lnTo>
                    <a:pt x="28511" y="3396"/>
                  </a:lnTo>
                  <a:lnTo>
                    <a:pt x="28865" y="3255"/>
                  </a:lnTo>
                  <a:lnTo>
                    <a:pt x="29077" y="3113"/>
                  </a:lnTo>
                  <a:lnTo>
                    <a:pt x="29148" y="3043"/>
                  </a:lnTo>
                  <a:lnTo>
                    <a:pt x="28865" y="2689"/>
                  </a:lnTo>
                  <a:lnTo>
                    <a:pt x="28724" y="2760"/>
                  </a:lnTo>
                  <a:lnTo>
                    <a:pt x="28441" y="2901"/>
                  </a:lnTo>
                  <a:lnTo>
                    <a:pt x="28087" y="2972"/>
                  </a:lnTo>
                  <a:lnTo>
                    <a:pt x="27733" y="2901"/>
                  </a:lnTo>
                  <a:lnTo>
                    <a:pt x="27521" y="2689"/>
                  </a:lnTo>
                  <a:lnTo>
                    <a:pt x="27450" y="2548"/>
                  </a:lnTo>
                  <a:lnTo>
                    <a:pt x="27379" y="2406"/>
                  </a:lnTo>
                  <a:lnTo>
                    <a:pt x="29219" y="2406"/>
                  </a:lnTo>
                  <a:lnTo>
                    <a:pt x="29219" y="2265"/>
                  </a:lnTo>
                  <a:lnTo>
                    <a:pt x="29148" y="1769"/>
                  </a:lnTo>
                  <a:lnTo>
                    <a:pt x="29077" y="1557"/>
                  </a:lnTo>
                  <a:lnTo>
                    <a:pt x="28936" y="1345"/>
                  </a:lnTo>
                  <a:lnTo>
                    <a:pt x="28794" y="1203"/>
                  </a:lnTo>
                  <a:lnTo>
                    <a:pt x="28582" y="1062"/>
                  </a:lnTo>
                  <a:lnTo>
                    <a:pt x="28299" y="920"/>
                  </a:lnTo>
                  <a:close/>
                  <a:moveTo>
                    <a:pt x="24833" y="991"/>
                  </a:moveTo>
                  <a:lnTo>
                    <a:pt x="24479" y="1133"/>
                  </a:lnTo>
                  <a:lnTo>
                    <a:pt x="24267" y="1345"/>
                  </a:lnTo>
                  <a:lnTo>
                    <a:pt x="24054" y="1557"/>
                  </a:lnTo>
                  <a:lnTo>
                    <a:pt x="23913" y="1911"/>
                  </a:lnTo>
                  <a:lnTo>
                    <a:pt x="23842" y="2265"/>
                  </a:lnTo>
                  <a:lnTo>
                    <a:pt x="23913" y="2548"/>
                  </a:lnTo>
                  <a:lnTo>
                    <a:pt x="23984" y="2830"/>
                  </a:lnTo>
                  <a:lnTo>
                    <a:pt x="24196" y="3043"/>
                  </a:lnTo>
                  <a:lnTo>
                    <a:pt x="24408" y="3255"/>
                  </a:lnTo>
                  <a:lnTo>
                    <a:pt x="24620" y="3326"/>
                  </a:lnTo>
                  <a:lnTo>
                    <a:pt x="24974" y="3396"/>
                  </a:lnTo>
                  <a:lnTo>
                    <a:pt x="25328" y="3326"/>
                  </a:lnTo>
                  <a:lnTo>
                    <a:pt x="25611" y="3184"/>
                  </a:lnTo>
                  <a:lnTo>
                    <a:pt x="25611" y="3396"/>
                  </a:lnTo>
                  <a:lnTo>
                    <a:pt x="25611" y="3679"/>
                  </a:lnTo>
                  <a:lnTo>
                    <a:pt x="25469" y="3821"/>
                  </a:lnTo>
                  <a:lnTo>
                    <a:pt x="25257" y="3962"/>
                  </a:lnTo>
                  <a:lnTo>
                    <a:pt x="25045" y="3962"/>
                  </a:lnTo>
                  <a:lnTo>
                    <a:pt x="24691" y="3892"/>
                  </a:lnTo>
                  <a:lnTo>
                    <a:pt x="24408" y="3750"/>
                  </a:lnTo>
                  <a:lnTo>
                    <a:pt x="24125" y="4245"/>
                  </a:lnTo>
                  <a:lnTo>
                    <a:pt x="24479" y="4387"/>
                  </a:lnTo>
                  <a:lnTo>
                    <a:pt x="25116" y="4458"/>
                  </a:lnTo>
                  <a:lnTo>
                    <a:pt x="25399" y="4458"/>
                  </a:lnTo>
                  <a:lnTo>
                    <a:pt x="25682" y="4387"/>
                  </a:lnTo>
                  <a:lnTo>
                    <a:pt x="25894" y="4175"/>
                  </a:lnTo>
                  <a:lnTo>
                    <a:pt x="26106" y="4033"/>
                  </a:lnTo>
                  <a:lnTo>
                    <a:pt x="26177" y="3750"/>
                  </a:lnTo>
                  <a:lnTo>
                    <a:pt x="26247" y="3467"/>
                  </a:lnTo>
                  <a:lnTo>
                    <a:pt x="26247" y="1133"/>
                  </a:lnTo>
                  <a:lnTo>
                    <a:pt x="25823" y="991"/>
                  </a:lnTo>
                  <a:close/>
                  <a:moveTo>
                    <a:pt x="7217" y="7075"/>
                  </a:moveTo>
                  <a:lnTo>
                    <a:pt x="7217" y="7712"/>
                  </a:lnTo>
                  <a:lnTo>
                    <a:pt x="7924" y="7712"/>
                  </a:lnTo>
                  <a:lnTo>
                    <a:pt x="7924" y="7075"/>
                  </a:lnTo>
                  <a:close/>
                  <a:moveTo>
                    <a:pt x="25399" y="7075"/>
                  </a:moveTo>
                  <a:lnTo>
                    <a:pt x="25399" y="7712"/>
                  </a:lnTo>
                  <a:lnTo>
                    <a:pt x="26035" y="7712"/>
                  </a:lnTo>
                  <a:lnTo>
                    <a:pt x="26035" y="7075"/>
                  </a:lnTo>
                  <a:close/>
                  <a:moveTo>
                    <a:pt x="20376" y="8490"/>
                  </a:moveTo>
                  <a:lnTo>
                    <a:pt x="20517" y="8561"/>
                  </a:lnTo>
                  <a:lnTo>
                    <a:pt x="20659" y="8773"/>
                  </a:lnTo>
                  <a:lnTo>
                    <a:pt x="20729" y="9056"/>
                  </a:lnTo>
                  <a:lnTo>
                    <a:pt x="19597" y="9056"/>
                  </a:lnTo>
                  <a:lnTo>
                    <a:pt x="19668" y="8773"/>
                  </a:lnTo>
                  <a:lnTo>
                    <a:pt x="19880" y="8561"/>
                  </a:lnTo>
                  <a:lnTo>
                    <a:pt x="20022" y="8490"/>
                  </a:lnTo>
                  <a:close/>
                  <a:moveTo>
                    <a:pt x="5802" y="8561"/>
                  </a:moveTo>
                  <a:lnTo>
                    <a:pt x="5943" y="8632"/>
                  </a:lnTo>
                  <a:lnTo>
                    <a:pt x="5943" y="9481"/>
                  </a:lnTo>
                  <a:lnTo>
                    <a:pt x="5943" y="9693"/>
                  </a:lnTo>
                  <a:lnTo>
                    <a:pt x="5802" y="9834"/>
                  </a:lnTo>
                  <a:lnTo>
                    <a:pt x="5660" y="9905"/>
                  </a:lnTo>
                  <a:lnTo>
                    <a:pt x="5377" y="9976"/>
                  </a:lnTo>
                  <a:lnTo>
                    <a:pt x="5165" y="9905"/>
                  </a:lnTo>
                  <a:lnTo>
                    <a:pt x="4953" y="9764"/>
                  </a:lnTo>
                  <a:lnTo>
                    <a:pt x="4882" y="9551"/>
                  </a:lnTo>
                  <a:lnTo>
                    <a:pt x="4811" y="9268"/>
                  </a:lnTo>
                  <a:lnTo>
                    <a:pt x="4811" y="9127"/>
                  </a:lnTo>
                  <a:lnTo>
                    <a:pt x="4882" y="8915"/>
                  </a:lnTo>
                  <a:lnTo>
                    <a:pt x="5024" y="8773"/>
                  </a:lnTo>
                  <a:lnTo>
                    <a:pt x="5165" y="8632"/>
                  </a:lnTo>
                  <a:lnTo>
                    <a:pt x="5307" y="8561"/>
                  </a:lnTo>
                  <a:close/>
                  <a:moveTo>
                    <a:pt x="2477" y="8490"/>
                  </a:moveTo>
                  <a:lnTo>
                    <a:pt x="2689" y="8561"/>
                  </a:lnTo>
                  <a:lnTo>
                    <a:pt x="2831" y="8632"/>
                  </a:lnTo>
                  <a:lnTo>
                    <a:pt x="2972" y="8773"/>
                  </a:lnTo>
                  <a:lnTo>
                    <a:pt x="3043" y="8915"/>
                  </a:lnTo>
                  <a:lnTo>
                    <a:pt x="3114" y="9268"/>
                  </a:lnTo>
                  <a:lnTo>
                    <a:pt x="3043" y="9622"/>
                  </a:lnTo>
                  <a:lnTo>
                    <a:pt x="2972" y="9764"/>
                  </a:lnTo>
                  <a:lnTo>
                    <a:pt x="2831" y="9905"/>
                  </a:lnTo>
                  <a:lnTo>
                    <a:pt x="2689" y="9976"/>
                  </a:lnTo>
                  <a:lnTo>
                    <a:pt x="2477" y="10047"/>
                  </a:lnTo>
                  <a:lnTo>
                    <a:pt x="2265" y="9976"/>
                  </a:lnTo>
                  <a:lnTo>
                    <a:pt x="2052" y="9905"/>
                  </a:lnTo>
                  <a:lnTo>
                    <a:pt x="1911" y="9764"/>
                  </a:lnTo>
                  <a:lnTo>
                    <a:pt x="1840" y="9622"/>
                  </a:lnTo>
                  <a:lnTo>
                    <a:pt x="1769" y="9268"/>
                  </a:lnTo>
                  <a:lnTo>
                    <a:pt x="1840" y="8915"/>
                  </a:lnTo>
                  <a:lnTo>
                    <a:pt x="1911" y="8773"/>
                  </a:lnTo>
                  <a:lnTo>
                    <a:pt x="2052" y="8632"/>
                  </a:lnTo>
                  <a:lnTo>
                    <a:pt x="2265" y="8561"/>
                  </a:lnTo>
                  <a:lnTo>
                    <a:pt x="2477" y="8490"/>
                  </a:lnTo>
                  <a:close/>
                  <a:moveTo>
                    <a:pt x="12169" y="9339"/>
                  </a:moveTo>
                  <a:lnTo>
                    <a:pt x="12381" y="9410"/>
                  </a:lnTo>
                  <a:lnTo>
                    <a:pt x="12594" y="9410"/>
                  </a:lnTo>
                  <a:lnTo>
                    <a:pt x="12594" y="9622"/>
                  </a:lnTo>
                  <a:lnTo>
                    <a:pt x="12523" y="9834"/>
                  </a:lnTo>
                  <a:lnTo>
                    <a:pt x="12311" y="10047"/>
                  </a:lnTo>
                  <a:lnTo>
                    <a:pt x="11886" y="10047"/>
                  </a:lnTo>
                  <a:lnTo>
                    <a:pt x="11745" y="9976"/>
                  </a:lnTo>
                  <a:lnTo>
                    <a:pt x="11674" y="9905"/>
                  </a:lnTo>
                  <a:lnTo>
                    <a:pt x="11603" y="9764"/>
                  </a:lnTo>
                  <a:lnTo>
                    <a:pt x="11674" y="9622"/>
                  </a:lnTo>
                  <a:lnTo>
                    <a:pt x="11745" y="9481"/>
                  </a:lnTo>
                  <a:lnTo>
                    <a:pt x="11886" y="9410"/>
                  </a:lnTo>
                  <a:lnTo>
                    <a:pt x="12169" y="9339"/>
                  </a:lnTo>
                  <a:close/>
                  <a:moveTo>
                    <a:pt x="1" y="7075"/>
                  </a:moveTo>
                  <a:lnTo>
                    <a:pt x="1" y="10471"/>
                  </a:lnTo>
                  <a:lnTo>
                    <a:pt x="567" y="10471"/>
                  </a:lnTo>
                  <a:lnTo>
                    <a:pt x="567" y="7075"/>
                  </a:lnTo>
                  <a:close/>
                  <a:moveTo>
                    <a:pt x="7288" y="8066"/>
                  </a:moveTo>
                  <a:lnTo>
                    <a:pt x="7288" y="10471"/>
                  </a:lnTo>
                  <a:lnTo>
                    <a:pt x="7854" y="10471"/>
                  </a:lnTo>
                  <a:lnTo>
                    <a:pt x="7854" y="8066"/>
                  </a:lnTo>
                  <a:close/>
                  <a:moveTo>
                    <a:pt x="13867" y="7075"/>
                  </a:moveTo>
                  <a:lnTo>
                    <a:pt x="13867" y="10471"/>
                  </a:lnTo>
                  <a:lnTo>
                    <a:pt x="14504" y="10471"/>
                  </a:lnTo>
                  <a:lnTo>
                    <a:pt x="14504" y="7075"/>
                  </a:lnTo>
                  <a:close/>
                  <a:moveTo>
                    <a:pt x="16202" y="8066"/>
                  </a:moveTo>
                  <a:lnTo>
                    <a:pt x="16202" y="10471"/>
                  </a:lnTo>
                  <a:lnTo>
                    <a:pt x="16768" y="10471"/>
                  </a:lnTo>
                  <a:lnTo>
                    <a:pt x="16768" y="9198"/>
                  </a:lnTo>
                  <a:lnTo>
                    <a:pt x="16838" y="8915"/>
                  </a:lnTo>
                  <a:lnTo>
                    <a:pt x="16980" y="8702"/>
                  </a:lnTo>
                  <a:lnTo>
                    <a:pt x="17121" y="8561"/>
                  </a:lnTo>
                  <a:lnTo>
                    <a:pt x="17546" y="8561"/>
                  </a:lnTo>
                  <a:lnTo>
                    <a:pt x="17687" y="8702"/>
                  </a:lnTo>
                  <a:lnTo>
                    <a:pt x="17758" y="8844"/>
                  </a:lnTo>
                  <a:lnTo>
                    <a:pt x="17829" y="9056"/>
                  </a:lnTo>
                  <a:lnTo>
                    <a:pt x="17829" y="10471"/>
                  </a:lnTo>
                  <a:lnTo>
                    <a:pt x="18395" y="10471"/>
                  </a:lnTo>
                  <a:lnTo>
                    <a:pt x="18395" y="8985"/>
                  </a:lnTo>
                  <a:lnTo>
                    <a:pt x="18324" y="8632"/>
                  </a:lnTo>
                  <a:lnTo>
                    <a:pt x="18182" y="8278"/>
                  </a:lnTo>
                  <a:lnTo>
                    <a:pt x="18041" y="8207"/>
                  </a:lnTo>
                  <a:lnTo>
                    <a:pt x="17899" y="8066"/>
                  </a:lnTo>
                  <a:lnTo>
                    <a:pt x="17263" y="8066"/>
                  </a:lnTo>
                  <a:lnTo>
                    <a:pt x="17050" y="8136"/>
                  </a:lnTo>
                  <a:lnTo>
                    <a:pt x="16768" y="8349"/>
                  </a:lnTo>
                  <a:lnTo>
                    <a:pt x="16768" y="8066"/>
                  </a:lnTo>
                  <a:close/>
                  <a:moveTo>
                    <a:pt x="24054" y="7075"/>
                  </a:moveTo>
                  <a:lnTo>
                    <a:pt x="24054" y="10471"/>
                  </a:lnTo>
                  <a:lnTo>
                    <a:pt x="24691" y="10471"/>
                  </a:lnTo>
                  <a:lnTo>
                    <a:pt x="24691" y="7075"/>
                  </a:lnTo>
                  <a:close/>
                  <a:moveTo>
                    <a:pt x="25399" y="8066"/>
                  </a:moveTo>
                  <a:lnTo>
                    <a:pt x="25399" y="10471"/>
                  </a:lnTo>
                  <a:lnTo>
                    <a:pt x="26035" y="10471"/>
                  </a:lnTo>
                  <a:lnTo>
                    <a:pt x="26035" y="8066"/>
                  </a:lnTo>
                  <a:close/>
                  <a:moveTo>
                    <a:pt x="2477" y="7995"/>
                  </a:moveTo>
                  <a:lnTo>
                    <a:pt x="2123" y="8066"/>
                  </a:lnTo>
                  <a:lnTo>
                    <a:pt x="1769" y="8207"/>
                  </a:lnTo>
                  <a:lnTo>
                    <a:pt x="1557" y="8349"/>
                  </a:lnTo>
                  <a:lnTo>
                    <a:pt x="1345" y="8632"/>
                  </a:lnTo>
                  <a:lnTo>
                    <a:pt x="1203" y="8915"/>
                  </a:lnTo>
                  <a:lnTo>
                    <a:pt x="1203" y="9268"/>
                  </a:lnTo>
                  <a:lnTo>
                    <a:pt x="1203" y="9622"/>
                  </a:lnTo>
                  <a:lnTo>
                    <a:pt x="1345" y="9905"/>
                  </a:lnTo>
                  <a:lnTo>
                    <a:pt x="1557" y="10188"/>
                  </a:lnTo>
                  <a:lnTo>
                    <a:pt x="1769" y="10400"/>
                  </a:lnTo>
                  <a:lnTo>
                    <a:pt x="2123" y="10542"/>
                  </a:lnTo>
                  <a:lnTo>
                    <a:pt x="2831" y="10542"/>
                  </a:lnTo>
                  <a:lnTo>
                    <a:pt x="3114" y="10400"/>
                  </a:lnTo>
                  <a:lnTo>
                    <a:pt x="3397" y="10188"/>
                  </a:lnTo>
                  <a:lnTo>
                    <a:pt x="3538" y="9905"/>
                  </a:lnTo>
                  <a:lnTo>
                    <a:pt x="3680" y="9622"/>
                  </a:lnTo>
                  <a:lnTo>
                    <a:pt x="3750" y="9268"/>
                  </a:lnTo>
                  <a:lnTo>
                    <a:pt x="3680" y="8915"/>
                  </a:lnTo>
                  <a:lnTo>
                    <a:pt x="3538" y="8632"/>
                  </a:lnTo>
                  <a:lnTo>
                    <a:pt x="3397" y="8349"/>
                  </a:lnTo>
                  <a:lnTo>
                    <a:pt x="3114" y="8207"/>
                  </a:lnTo>
                  <a:lnTo>
                    <a:pt x="2831" y="8066"/>
                  </a:lnTo>
                  <a:lnTo>
                    <a:pt x="2477" y="7995"/>
                  </a:lnTo>
                  <a:close/>
                  <a:moveTo>
                    <a:pt x="9764" y="7995"/>
                  </a:moveTo>
                  <a:lnTo>
                    <a:pt x="9410" y="8066"/>
                  </a:lnTo>
                  <a:lnTo>
                    <a:pt x="9056" y="8207"/>
                  </a:lnTo>
                  <a:lnTo>
                    <a:pt x="8844" y="8349"/>
                  </a:lnTo>
                  <a:lnTo>
                    <a:pt x="8632" y="8632"/>
                  </a:lnTo>
                  <a:lnTo>
                    <a:pt x="8490" y="8915"/>
                  </a:lnTo>
                  <a:lnTo>
                    <a:pt x="8490" y="9268"/>
                  </a:lnTo>
                  <a:lnTo>
                    <a:pt x="8490" y="9622"/>
                  </a:lnTo>
                  <a:lnTo>
                    <a:pt x="8632" y="9976"/>
                  </a:lnTo>
                  <a:lnTo>
                    <a:pt x="8844" y="10188"/>
                  </a:lnTo>
                  <a:lnTo>
                    <a:pt x="9056" y="10400"/>
                  </a:lnTo>
                  <a:lnTo>
                    <a:pt x="9410" y="10542"/>
                  </a:lnTo>
                  <a:lnTo>
                    <a:pt x="10047" y="10542"/>
                  </a:lnTo>
                  <a:lnTo>
                    <a:pt x="10259" y="10471"/>
                  </a:lnTo>
                  <a:lnTo>
                    <a:pt x="10542" y="10330"/>
                  </a:lnTo>
                  <a:lnTo>
                    <a:pt x="10683" y="10188"/>
                  </a:lnTo>
                  <a:lnTo>
                    <a:pt x="10330" y="9764"/>
                  </a:lnTo>
                  <a:lnTo>
                    <a:pt x="10117" y="9976"/>
                  </a:lnTo>
                  <a:lnTo>
                    <a:pt x="9764" y="10047"/>
                  </a:lnTo>
                  <a:lnTo>
                    <a:pt x="9551" y="9976"/>
                  </a:lnTo>
                  <a:lnTo>
                    <a:pt x="9410" y="9905"/>
                  </a:lnTo>
                  <a:lnTo>
                    <a:pt x="9268" y="9764"/>
                  </a:lnTo>
                  <a:lnTo>
                    <a:pt x="9127" y="9622"/>
                  </a:lnTo>
                  <a:lnTo>
                    <a:pt x="9056" y="9268"/>
                  </a:lnTo>
                  <a:lnTo>
                    <a:pt x="9127" y="8915"/>
                  </a:lnTo>
                  <a:lnTo>
                    <a:pt x="9268" y="8773"/>
                  </a:lnTo>
                  <a:lnTo>
                    <a:pt x="9410" y="8632"/>
                  </a:lnTo>
                  <a:lnTo>
                    <a:pt x="9551" y="8561"/>
                  </a:lnTo>
                  <a:lnTo>
                    <a:pt x="9764" y="8490"/>
                  </a:lnTo>
                  <a:lnTo>
                    <a:pt x="10047" y="8561"/>
                  </a:lnTo>
                  <a:lnTo>
                    <a:pt x="10330" y="8773"/>
                  </a:lnTo>
                  <a:lnTo>
                    <a:pt x="10683" y="8419"/>
                  </a:lnTo>
                  <a:lnTo>
                    <a:pt x="10542" y="8207"/>
                  </a:lnTo>
                  <a:lnTo>
                    <a:pt x="10259" y="8136"/>
                  </a:lnTo>
                  <a:lnTo>
                    <a:pt x="10047" y="7995"/>
                  </a:lnTo>
                  <a:close/>
                  <a:moveTo>
                    <a:pt x="12169" y="7995"/>
                  </a:moveTo>
                  <a:lnTo>
                    <a:pt x="11674" y="8066"/>
                  </a:lnTo>
                  <a:lnTo>
                    <a:pt x="11391" y="8136"/>
                  </a:lnTo>
                  <a:lnTo>
                    <a:pt x="11108" y="8278"/>
                  </a:lnTo>
                  <a:lnTo>
                    <a:pt x="11391" y="8702"/>
                  </a:lnTo>
                  <a:lnTo>
                    <a:pt x="11674" y="8561"/>
                  </a:lnTo>
                  <a:lnTo>
                    <a:pt x="12098" y="8490"/>
                  </a:lnTo>
                  <a:lnTo>
                    <a:pt x="12311" y="8490"/>
                  </a:lnTo>
                  <a:lnTo>
                    <a:pt x="12452" y="8632"/>
                  </a:lnTo>
                  <a:lnTo>
                    <a:pt x="12594" y="8702"/>
                  </a:lnTo>
                  <a:lnTo>
                    <a:pt x="12594" y="8915"/>
                  </a:lnTo>
                  <a:lnTo>
                    <a:pt x="12098" y="8915"/>
                  </a:lnTo>
                  <a:lnTo>
                    <a:pt x="11674" y="8985"/>
                  </a:lnTo>
                  <a:lnTo>
                    <a:pt x="11320" y="9127"/>
                  </a:lnTo>
                  <a:lnTo>
                    <a:pt x="11179" y="9268"/>
                  </a:lnTo>
                  <a:lnTo>
                    <a:pt x="11108" y="9410"/>
                  </a:lnTo>
                  <a:lnTo>
                    <a:pt x="11037" y="9764"/>
                  </a:lnTo>
                  <a:lnTo>
                    <a:pt x="11108" y="10047"/>
                  </a:lnTo>
                  <a:lnTo>
                    <a:pt x="11179" y="10188"/>
                  </a:lnTo>
                  <a:lnTo>
                    <a:pt x="11320" y="10330"/>
                  </a:lnTo>
                  <a:lnTo>
                    <a:pt x="11462" y="10471"/>
                  </a:lnTo>
                  <a:lnTo>
                    <a:pt x="11886" y="10542"/>
                  </a:lnTo>
                  <a:lnTo>
                    <a:pt x="12098" y="10542"/>
                  </a:lnTo>
                  <a:lnTo>
                    <a:pt x="12311" y="10471"/>
                  </a:lnTo>
                  <a:lnTo>
                    <a:pt x="12594" y="10259"/>
                  </a:lnTo>
                  <a:lnTo>
                    <a:pt x="12594" y="10471"/>
                  </a:lnTo>
                  <a:lnTo>
                    <a:pt x="13159" y="10471"/>
                  </a:lnTo>
                  <a:lnTo>
                    <a:pt x="13159" y="8844"/>
                  </a:lnTo>
                  <a:lnTo>
                    <a:pt x="13089" y="8490"/>
                  </a:lnTo>
                  <a:lnTo>
                    <a:pt x="12876" y="8278"/>
                  </a:lnTo>
                  <a:lnTo>
                    <a:pt x="12594" y="8066"/>
                  </a:lnTo>
                  <a:lnTo>
                    <a:pt x="12169" y="7995"/>
                  </a:lnTo>
                  <a:close/>
                  <a:moveTo>
                    <a:pt x="20163" y="7995"/>
                  </a:moveTo>
                  <a:lnTo>
                    <a:pt x="19880" y="8066"/>
                  </a:lnTo>
                  <a:lnTo>
                    <a:pt x="19527" y="8136"/>
                  </a:lnTo>
                  <a:lnTo>
                    <a:pt x="19314" y="8349"/>
                  </a:lnTo>
                  <a:lnTo>
                    <a:pt x="19102" y="8632"/>
                  </a:lnTo>
                  <a:lnTo>
                    <a:pt x="19031" y="8915"/>
                  </a:lnTo>
                  <a:lnTo>
                    <a:pt x="18961" y="9268"/>
                  </a:lnTo>
                  <a:lnTo>
                    <a:pt x="19031" y="9622"/>
                  </a:lnTo>
                  <a:lnTo>
                    <a:pt x="19173" y="9905"/>
                  </a:lnTo>
                  <a:lnTo>
                    <a:pt x="19314" y="10188"/>
                  </a:lnTo>
                  <a:lnTo>
                    <a:pt x="19597" y="10400"/>
                  </a:lnTo>
                  <a:lnTo>
                    <a:pt x="19880" y="10542"/>
                  </a:lnTo>
                  <a:lnTo>
                    <a:pt x="20234" y="10542"/>
                  </a:lnTo>
                  <a:lnTo>
                    <a:pt x="20729" y="10471"/>
                  </a:lnTo>
                  <a:lnTo>
                    <a:pt x="21083" y="10330"/>
                  </a:lnTo>
                  <a:lnTo>
                    <a:pt x="21225" y="10188"/>
                  </a:lnTo>
                  <a:lnTo>
                    <a:pt x="21366" y="10117"/>
                  </a:lnTo>
                  <a:lnTo>
                    <a:pt x="21012" y="9764"/>
                  </a:lnTo>
                  <a:lnTo>
                    <a:pt x="20871" y="9834"/>
                  </a:lnTo>
                  <a:lnTo>
                    <a:pt x="20659" y="9976"/>
                  </a:lnTo>
                  <a:lnTo>
                    <a:pt x="20234" y="10047"/>
                  </a:lnTo>
                  <a:lnTo>
                    <a:pt x="19951" y="9976"/>
                  </a:lnTo>
                  <a:lnTo>
                    <a:pt x="19668" y="9764"/>
                  </a:lnTo>
                  <a:lnTo>
                    <a:pt x="19597" y="9622"/>
                  </a:lnTo>
                  <a:lnTo>
                    <a:pt x="19597" y="9481"/>
                  </a:lnTo>
                  <a:lnTo>
                    <a:pt x="21366" y="9481"/>
                  </a:lnTo>
                  <a:lnTo>
                    <a:pt x="21366" y="9339"/>
                  </a:lnTo>
                  <a:lnTo>
                    <a:pt x="21295" y="8844"/>
                  </a:lnTo>
                  <a:lnTo>
                    <a:pt x="21225" y="8632"/>
                  </a:lnTo>
                  <a:lnTo>
                    <a:pt x="21083" y="8419"/>
                  </a:lnTo>
                  <a:lnTo>
                    <a:pt x="20942" y="8278"/>
                  </a:lnTo>
                  <a:lnTo>
                    <a:pt x="20729" y="8136"/>
                  </a:lnTo>
                  <a:lnTo>
                    <a:pt x="20517" y="7995"/>
                  </a:lnTo>
                  <a:close/>
                  <a:moveTo>
                    <a:pt x="22144" y="7288"/>
                  </a:moveTo>
                  <a:lnTo>
                    <a:pt x="22144" y="8066"/>
                  </a:lnTo>
                  <a:lnTo>
                    <a:pt x="21720" y="8066"/>
                  </a:lnTo>
                  <a:lnTo>
                    <a:pt x="21720" y="8561"/>
                  </a:lnTo>
                  <a:lnTo>
                    <a:pt x="22144" y="8561"/>
                  </a:lnTo>
                  <a:lnTo>
                    <a:pt x="22144" y="9622"/>
                  </a:lnTo>
                  <a:lnTo>
                    <a:pt x="22215" y="10047"/>
                  </a:lnTo>
                  <a:lnTo>
                    <a:pt x="22286" y="10330"/>
                  </a:lnTo>
                  <a:lnTo>
                    <a:pt x="22427" y="10400"/>
                  </a:lnTo>
                  <a:lnTo>
                    <a:pt x="22569" y="10471"/>
                  </a:lnTo>
                  <a:lnTo>
                    <a:pt x="22922" y="10542"/>
                  </a:lnTo>
                  <a:lnTo>
                    <a:pt x="23347" y="10471"/>
                  </a:lnTo>
                  <a:lnTo>
                    <a:pt x="23701" y="10259"/>
                  </a:lnTo>
                  <a:lnTo>
                    <a:pt x="23418" y="9905"/>
                  </a:lnTo>
                  <a:lnTo>
                    <a:pt x="23276" y="9976"/>
                  </a:lnTo>
                  <a:lnTo>
                    <a:pt x="23064" y="10047"/>
                  </a:lnTo>
                  <a:lnTo>
                    <a:pt x="22922" y="10047"/>
                  </a:lnTo>
                  <a:lnTo>
                    <a:pt x="22781" y="9905"/>
                  </a:lnTo>
                  <a:lnTo>
                    <a:pt x="22710" y="9622"/>
                  </a:lnTo>
                  <a:lnTo>
                    <a:pt x="22710" y="8561"/>
                  </a:lnTo>
                  <a:lnTo>
                    <a:pt x="23347" y="8561"/>
                  </a:lnTo>
                  <a:lnTo>
                    <a:pt x="23347" y="8066"/>
                  </a:lnTo>
                  <a:lnTo>
                    <a:pt x="22710" y="8066"/>
                  </a:lnTo>
                  <a:lnTo>
                    <a:pt x="22710" y="7288"/>
                  </a:lnTo>
                  <a:close/>
                  <a:moveTo>
                    <a:pt x="27450" y="7995"/>
                  </a:moveTo>
                  <a:lnTo>
                    <a:pt x="27238" y="8066"/>
                  </a:lnTo>
                  <a:lnTo>
                    <a:pt x="27026" y="8207"/>
                  </a:lnTo>
                  <a:lnTo>
                    <a:pt x="26813" y="8349"/>
                  </a:lnTo>
                  <a:lnTo>
                    <a:pt x="26743" y="8561"/>
                  </a:lnTo>
                  <a:lnTo>
                    <a:pt x="26672" y="8773"/>
                  </a:lnTo>
                  <a:lnTo>
                    <a:pt x="26743" y="8985"/>
                  </a:lnTo>
                  <a:lnTo>
                    <a:pt x="26813" y="9127"/>
                  </a:lnTo>
                  <a:lnTo>
                    <a:pt x="27096" y="9339"/>
                  </a:lnTo>
                  <a:lnTo>
                    <a:pt x="27450" y="9481"/>
                  </a:lnTo>
                  <a:lnTo>
                    <a:pt x="27875" y="9622"/>
                  </a:lnTo>
                  <a:lnTo>
                    <a:pt x="28016" y="9693"/>
                  </a:lnTo>
                  <a:lnTo>
                    <a:pt x="28087" y="9834"/>
                  </a:lnTo>
                  <a:lnTo>
                    <a:pt x="28016" y="9905"/>
                  </a:lnTo>
                  <a:lnTo>
                    <a:pt x="27945" y="9976"/>
                  </a:lnTo>
                  <a:lnTo>
                    <a:pt x="27662" y="10047"/>
                  </a:lnTo>
                  <a:lnTo>
                    <a:pt x="27238" y="9976"/>
                  </a:lnTo>
                  <a:lnTo>
                    <a:pt x="26955" y="9764"/>
                  </a:lnTo>
                  <a:lnTo>
                    <a:pt x="26601" y="10188"/>
                  </a:lnTo>
                  <a:lnTo>
                    <a:pt x="26813" y="10330"/>
                  </a:lnTo>
                  <a:lnTo>
                    <a:pt x="27026" y="10471"/>
                  </a:lnTo>
                  <a:lnTo>
                    <a:pt x="27309" y="10542"/>
                  </a:lnTo>
                  <a:lnTo>
                    <a:pt x="27945" y="10542"/>
                  </a:lnTo>
                  <a:lnTo>
                    <a:pt x="28158" y="10471"/>
                  </a:lnTo>
                  <a:lnTo>
                    <a:pt x="28370" y="10330"/>
                  </a:lnTo>
                  <a:lnTo>
                    <a:pt x="28511" y="10188"/>
                  </a:lnTo>
                  <a:lnTo>
                    <a:pt x="28653" y="10047"/>
                  </a:lnTo>
                  <a:lnTo>
                    <a:pt x="28653" y="9764"/>
                  </a:lnTo>
                  <a:lnTo>
                    <a:pt x="28653" y="9481"/>
                  </a:lnTo>
                  <a:lnTo>
                    <a:pt x="28441" y="9268"/>
                  </a:lnTo>
                  <a:lnTo>
                    <a:pt x="28228" y="9127"/>
                  </a:lnTo>
                  <a:lnTo>
                    <a:pt x="27875" y="9056"/>
                  </a:lnTo>
                  <a:lnTo>
                    <a:pt x="27450" y="8915"/>
                  </a:lnTo>
                  <a:lnTo>
                    <a:pt x="27309" y="8844"/>
                  </a:lnTo>
                  <a:lnTo>
                    <a:pt x="27309" y="8702"/>
                  </a:lnTo>
                  <a:lnTo>
                    <a:pt x="27309" y="8632"/>
                  </a:lnTo>
                  <a:lnTo>
                    <a:pt x="27379" y="8561"/>
                  </a:lnTo>
                  <a:lnTo>
                    <a:pt x="27521" y="8490"/>
                  </a:lnTo>
                  <a:lnTo>
                    <a:pt x="27662" y="8490"/>
                  </a:lnTo>
                  <a:lnTo>
                    <a:pt x="28087" y="8561"/>
                  </a:lnTo>
                  <a:lnTo>
                    <a:pt x="28299" y="8702"/>
                  </a:lnTo>
                  <a:lnTo>
                    <a:pt x="28653" y="8278"/>
                  </a:lnTo>
                  <a:lnTo>
                    <a:pt x="28228" y="8066"/>
                  </a:lnTo>
                  <a:lnTo>
                    <a:pt x="27662" y="7995"/>
                  </a:lnTo>
                  <a:close/>
                  <a:moveTo>
                    <a:pt x="29431" y="7288"/>
                  </a:moveTo>
                  <a:lnTo>
                    <a:pt x="29431" y="8066"/>
                  </a:lnTo>
                  <a:lnTo>
                    <a:pt x="29077" y="8066"/>
                  </a:lnTo>
                  <a:lnTo>
                    <a:pt x="29077" y="8561"/>
                  </a:lnTo>
                  <a:lnTo>
                    <a:pt x="29431" y="8561"/>
                  </a:lnTo>
                  <a:lnTo>
                    <a:pt x="29431" y="9622"/>
                  </a:lnTo>
                  <a:lnTo>
                    <a:pt x="29502" y="10047"/>
                  </a:lnTo>
                  <a:lnTo>
                    <a:pt x="29643" y="10330"/>
                  </a:lnTo>
                  <a:lnTo>
                    <a:pt x="29785" y="10400"/>
                  </a:lnTo>
                  <a:lnTo>
                    <a:pt x="29856" y="10471"/>
                  </a:lnTo>
                  <a:lnTo>
                    <a:pt x="30280" y="10542"/>
                  </a:lnTo>
                  <a:lnTo>
                    <a:pt x="30634" y="10471"/>
                  </a:lnTo>
                  <a:lnTo>
                    <a:pt x="30987" y="10259"/>
                  </a:lnTo>
                  <a:lnTo>
                    <a:pt x="30775" y="9905"/>
                  </a:lnTo>
                  <a:lnTo>
                    <a:pt x="30563" y="9976"/>
                  </a:lnTo>
                  <a:lnTo>
                    <a:pt x="30351" y="10047"/>
                  </a:lnTo>
                  <a:lnTo>
                    <a:pt x="30209" y="10047"/>
                  </a:lnTo>
                  <a:lnTo>
                    <a:pt x="30138" y="9905"/>
                  </a:lnTo>
                  <a:lnTo>
                    <a:pt x="30068" y="9622"/>
                  </a:lnTo>
                  <a:lnTo>
                    <a:pt x="30068" y="8561"/>
                  </a:lnTo>
                  <a:lnTo>
                    <a:pt x="30704" y="8561"/>
                  </a:lnTo>
                  <a:lnTo>
                    <a:pt x="30704" y="8066"/>
                  </a:lnTo>
                  <a:lnTo>
                    <a:pt x="30068" y="8066"/>
                  </a:lnTo>
                  <a:lnTo>
                    <a:pt x="30068" y="7288"/>
                  </a:lnTo>
                  <a:close/>
                  <a:moveTo>
                    <a:pt x="5165" y="8066"/>
                  </a:moveTo>
                  <a:lnTo>
                    <a:pt x="4811" y="8207"/>
                  </a:lnTo>
                  <a:lnTo>
                    <a:pt x="4599" y="8419"/>
                  </a:lnTo>
                  <a:lnTo>
                    <a:pt x="4387" y="8632"/>
                  </a:lnTo>
                  <a:lnTo>
                    <a:pt x="4245" y="8985"/>
                  </a:lnTo>
                  <a:lnTo>
                    <a:pt x="4175" y="9339"/>
                  </a:lnTo>
                  <a:lnTo>
                    <a:pt x="4245" y="9622"/>
                  </a:lnTo>
                  <a:lnTo>
                    <a:pt x="4316" y="9905"/>
                  </a:lnTo>
                  <a:lnTo>
                    <a:pt x="4458" y="10117"/>
                  </a:lnTo>
                  <a:lnTo>
                    <a:pt x="4741" y="10330"/>
                  </a:lnTo>
                  <a:lnTo>
                    <a:pt x="4953" y="10400"/>
                  </a:lnTo>
                  <a:lnTo>
                    <a:pt x="5307" y="10471"/>
                  </a:lnTo>
                  <a:lnTo>
                    <a:pt x="5660" y="10400"/>
                  </a:lnTo>
                  <a:lnTo>
                    <a:pt x="5943" y="10259"/>
                  </a:lnTo>
                  <a:lnTo>
                    <a:pt x="5943" y="10471"/>
                  </a:lnTo>
                  <a:lnTo>
                    <a:pt x="5943" y="10754"/>
                  </a:lnTo>
                  <a:lnTo>
                    <a:pt x="5802" y="10896"/>
                  </a:lnTo>
                  <a:lnTo>
                    <a:pt x="5590" y="11037"/>
                  </a:lnTo>
                  <a:lnTo>
                    <a:pt x="5377" y="11037"/>
                  </a:lnTo>
                  <a:lnTo>
                    <a:pt x="5024" y="10966"/>
                  </a:lnTo>
                  <a:lnTo>
                    <a:pt x="4670" y="10825"/>
                  </a:lnTo>
                  <a:lnTo>
                    <a:pt x="4458" y="11320"/>
                  </a:lnTo>
                  <a:lnTo>
                    <a:pt x="4811" y="11462"/>
                  </a:lnTo>
                  <a:lnTo>
                    <a:pt x="5377" y="11532"/>
                  </a:lnTo>
                  <a:lnTo>
                    <a:pt x="5731" y="11532"/>
                  </a:lnTo>
                  <a:lnTo>
                    <a:pt x="6014" y="11462"/>
                  </a:lnTo>
                  <a:lnTo>
                    <a:pt x="6226" y="11249"/>
                  </a:lnTo>
                  <a:lnTo>
                    <a:pt x="6439" y="11108"/>
                  </a:lnTo>
                  <a:lnTo>
                    <a:pt x="6509" y="10825"/>
                  </a:lnTo>
                  <a:lnTo>
                    <a:pt x="6580" y="10542"/>
                  </a:lnTo>
                  <a:lnTo>
                    <a:pt x="6580" y="8207"/>
                  </a:lnTo>
                  <a:lnTo>
                    <a:pt x="6156" y="80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3427075" y="1295775"/>
              <a:ext cx="1231000" cy="735775"/>
            </a:xfrm>
            <a:custGeom>
              <a:rect b="b" l="l" r="r" t="t"/>
              <a:pathLst>
                <a:path extrusionOk="0" fill="none" h="29431" w="49240">
                  <a:moveTo>
                    <a:pt x="2264" y="0"/>
                  </a:moveTo>
                  <a:lnTo>
                    <a:pt x="46975" y="0"/>
                  </a:lnTo>
                  <a:lnTo>
                    <a:pt x="46975" y="0"/>
                  </a:lnTo>
                  <a:lnTo>
                    <a:pt x="47400" y="71"/>
                  </a:lnTo>
                  <a:lnTo>
                    <a:pt x="47824" y="212"/>
                  </a:lnTo>
                  <a:lnTo>
                    <a:pt x="48249" y="354"/>
                  </a:lnTo>
                  <a:lnTo>
                    <a:pt x="48602" y="637"/>
                  </a:lnTo>
                  <a:lnTo>
                    <a:pt x="48885" y="991"/>
                  </a:lnTo>
                  <a:lnTo>
                    <a:pt x="49027" y="1415"/>
                  </a:lnTo>
                  <a:lnTo>
                    <a:pt x="49168" y="1840"/>
                  </a:lnTo>
                  <a:lnTo>
                    <a:pt x="49239" y="2264"/>
                  </a:lnTo>
                  <a:lnTo>
                    <a:pt x="49239" y="27167"/>
                  </a:lnTo>
                  <a:lnTo>
                    <a:pt x="49239" y="27167"/>
                  </a:lnTo>
                  <a:lnTo>
                    <a:pt x="49168" y="27591"/>
                  </a:lnTo>
                  <a:lnTo>
                    <a:pt x="49027" y="28016"/>
                  </a:lnTo>
                  <a:lnTo>
                    <a:pt x="48885" y="28440"/>
                  </a:lnTo>
                  <a:lnTo>
                    <a:pt x="48602" y="28794"/>
                  </a:lnTo>
                  <a:lnTo>
                    <a:pt x="48249" y="29077"/>
                  </a:lnTo>
                  <a:lnTo>
                    <a:pt x="47824" y="29218"/>
                  </a:lnTo>
                  <a:lnTo>
                    <a:pt x="47400" y="29360"/>
                  </a:lnTo>
                  <a:lnTo>
                    <a:pt x="46975" y="29431"/>
                  </a:lnTo>
                  <a:lnTo>
                    <a:pt x="2264" y="29431"/>
                  </a:lnTo>
                  <a:lnTo>
                    <a:pt x="2264" y="29431"/>
                  </a:lnTo>
                  <a:lnTo>
                    <a:pt x="1839" y="29360"/>
                  </a:lnTo>
                  <a:lnTo>
                    <a:pt x="1415" y="29218"/>
                  </a:lnTo>
                  <a:lnTo>
                    <a:pt x="990" y="29077"/>
                  </a:lnTo>
                  <a:lnTo>
                    <a:pt x="637" y="28794"/>
                  </a:lnTo>
                  <a:lnTo>
                    <a:pt x="354" y="28440"/>
                  </a:lnTo>
                  <a:lnTo>
                    <a:pt x="212" y="28016"/>
                  </a:lnTo>
                  <a:lnTo>
                    <a:pt x="71" y="27591"/>
                  </a:lnTo>
                  <a:lnTo>
                    <a:pt x="0" y="27167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2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0" y="354"/>
                  </a:lnTo>
                  <a:lnTo>
                    <a:pt x="1415" y="212"/>
                  </a:lnTo>
                  <a:lnTo>
                    <a:pt x="1839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2438400" y="489250"/>
              <a:ext cx="325450" cy="111450"/>
            </a:xfrm>
            <a:custGeom>
              <a:rect b="b" l="l" r="r" t="t"/>
              <a:pathLst>
                <a:path extrusionOk="0" h="4458" w="13018">
                  <a:moveTo>
                    <a:pt x="4033" y="1416"/>
                  </a:moveTo>
                  <a:lnTo>
                    <a:pt x="4245" y="1487"/>
                  </a:lnTo>
                  <a:lnTo>
                    <a:pt x="4386" y="1557"/>
                  </a:lnTo>
                  <a:lnTo>
                    <a:pt x="4528" y="1699"/>
                  </a:lnTo>
                  <a:lnTo>
                    <a:pt x="4599" y="1840"/>
                  </a:lnTo>
                  <a:lnTo>
                    <a:pt x="4740" y="2194"/>
                  </a:lnTo>
                  <a:lnTo>
                    <a:pt x="4599" y="2548"/>
                  </a:lnTo>
                  <a:lnTo>
                    <a:pt x="4528" y="2689"/>
                  </a:lnTo>
                  <a:lnTo>
                    <a:pt x="4386" y="2831"/>
                  </a:lnTo>
                  <a:lnTo>
                    <a:pt x="4245" y="2902"/>
                  </a:lnTo>
                  <a:lnTo>
                    <a:pt x="4033" y="2972"/>
                  </a:lnTo>
                  <a:lnTo>
                    <a:pt x="3820" y="2902"/>
                  </a:lnTo>
                  <a:lnTo>
                    <a:pt x="3679" y="2831"/>
                  </a:lnTo>
                  <a:lnTo>
                    <a:pt x="3537" y="2689"/>
                  </a:lnTo>
                  <a:lnTo>
                    <a:pt x="3396" y="2548"/>
                  </a:lnTo>
                  <a:lnTo>
                    <a:pt x="3325" y="2194"/>
                  </a:lnTo>
                  <a:lnTo>
                    <a:pt x="3396" y="1840"/>
                  </a:lnTo>
                  <a:lnTo>
                    <a:pt x="3537" y="1699"/>
                  </a:lnTo>
                  <a:lnTo>
                    <a:pt x="3679" y="1557"/>
                  </a:lnTo>
                  <a:lnTo>
                    <a:pt x="3820" y="1487"/>
                  </a:lnTo>
                  <a:lnTo>
                    <a:pt x="4033" y="1416"/>
                  </a:lnTo>
                  <a:close/>
                  <a:moveTo>
                    <a:pt x="0" y="1"/>
                  </a:moveTo>
                  <a:lnTo>
                    <a:pt x="1203" y="1911"/>
                  </a:lnTo>
                  <a:lnTo>
                    <a:pt x="1203" y="3397"/>
                  </a:lnTo>
                  <a:lnTo>
                    <a:pt x="1839" y="3397"/>
                  </a:lnTo>
                  <a:lnTo>
                    <a:pt x="1839" y="1911"/>
                  </a:lnTo>
                  <a:lnTo>
                    <a:pt x="3042" y="1"/>
                  </a:lnTo>
                  <a:lnTo>
                    <a:pt x="2335" y="1"/>
                  </a:lnTo>
                  <a:lnTo>
                    <a:pt x="1556" y="1345"/>
                  </a:lnTo>
                  <a:lnTo>
                    <a:pt x="707" y="1"/>
                  </a:lnTo>
                  <a:close/>
                  <a:moveTo>
                    <a:pt x="4033" y="921"/>
                  </a:moveTo>
                  <a:lnTo>
                    <a:pt x="3679" y="991"/>
                  </a:lnTo>
                  <a:lnTo>
                    <a:pt x="3325" y="1133"/>
                  </a:lnTo>
                  <a:lnTo>
                    <a:pt x="3113" y="1274"/>
                  </a:lnTo>
                  <a:lnTo>
                    <a:pt x="2901" y="1557"/>
                  </a:lnTo>
                  <a:lnTo>
                    <a:pt x="2759" y="1840"/>
                  </a:lnTo>
                  <a:lnTo>
                    <a:pt x="2759" y="2194"/>
                  </a:lnTo>
                  <a:lnTo>
                    <a:pt x="2759" y="2548"/>
                  </a:lnTo>
                  <a:lnTo>
                    <a:pt x="2901" y="2831"/>
                  </a:lnTo>
                  <a:lnTo>
                    <a:pt x="3113" y="3114"/>
                  </a:lnTo>
                  <a:lnTo>
                    <a:pt x="3325" y="3326"/>
                  </a:lnTo>
                  <a:lnTo>
                    <a:pt x="3679" y="3468"/>
                  </a:lnTo>
                  <a:lnTo>
                    <a:pt x="4386" y="3468"/>
                  </a:lnTo>
                  <a:lnTo>
                    <a:pt x="4669" y="3326"/>
                  </a:lnTo>
                  <a:lnTo>
                    <a:pt x="4952" y="3114"/>
                  </a:lnTo>
                  <a:lnTo>
                    <a:pt x="5164" y="2831"/>
                  </a:lnTo>
                  <a:lnTo>
                    <a:pt x="5235" y="2548"/>
                  </a:lnTo>
                  <a:lnTo>
                    <a:pt x="5306" y="2194"/>
                  </a:lnTo>
                  <a:lnTo>
                    <a:pt x="5235" y="1840"/>
                  </a:lnTo>
                  <a:lnTo>
                    <a:pt x="5164" y="1557"/>
                  </a:lnTo>
                  <a:lnTo>
                    <a:pt x="4952" y="1274"/>
                  </a:lnTo>
                  <a:lnTo>
                    <a:pt x="4669" y="1133"/>
                  </a:lnTo>
                  <a:lnTo>
                    <a:pt x="4386" y="991"/>
                  </a:lnTo>
                  <a:lnTo>
                    <a:pt x="4033" y="921"/>
                  </a:lnTo>
                  <a:close/>
                  <a:moveTo>
                    <a:pt x="6579" y="921"/>
                  </a:moveTo>
                  <a:lnTo>
                    <a:pt x="6367" y="991"/>
                  </a:lnTo>
                  <a:lnTo>
                    <a:pt x="6155" y="1133"/>
                  </a:lnTo>
                  <a:lnTo>
                    <a:pt x="6013" y="1274"/>
                  </a:lnTo>
                  <a:lnTo>
                    <a:pt x="5872" y="1487"/>
                  </a:lnTo>
                  <a:lnTo>
                    <a:pt x="5872" y="1699"/>
                  </a:lnTo>
                  <a:lnTo>
                    <a:pt x="5872" y="1911"/>
                  </a:lnTo>
                  <a:lnTo>
                    <a:pt x="6013" y="2053"/>
                  </a:lnTo>
                  <a:lnTo>
                    <a:pt x="6296" y="2265"/>
                  </a:lnTo>
                  <a:lnTo>
                    <a:pt x="6650" y="2406"/>
                  </a:lnTo>
                  <a:lnTo>
                    <a:pt x="7004" y="2548"/>
                  </a:lnTo>
                  <a:lnTo>
                    <a:pt x="7216" y="2619"/>
                  </a:lnTo>
                  <a:lnTo>
                    <a:pt x="7216" y="2760"/>
                  </a:lnTo>
                  <a:lnTo>
                    <a:pt x="7216" y="2831"/>
                  </a:lnTo>
                  <a:lnTo>
                    <a:pt x="7145" y="2902"/>
                  </a:lnTo>
                  <a:lnTo>
                    <a:pt x="6792" y="2972"/>
                  </a:lnTo>
                  <a:lnTo>
                    <a:pt x="6438" y="2902"/>
                  </a:lnTo>
                  <a:lnTo>
                    <a:pt x="6155" y="2689"/>
                  </a:lnTo>
                  <a:lnTo>
                    <a:pt x="5801" y="3114"/>
                  </a:lnTo>
                  <a:lnTo>
                    <a:pt x="5943" y="3255"/>
                  </a:lnTo>
                  <a:lnTo>
                    <a:pt x="6226" y="3397"/>
                  </a:lnTo>
                  <a:lnTo>
                    <a:pt x="6509" y="3468"/>
                  </a:lnTo>
                  <a:lnTo>
                    <a:pt x="7075" y="3468"/>
                  </a:lnTo>
                  <a:lnTo>
                    <a:pt x="7358" y="3397"/>
                  </a:lnTo>
                  <a:lnTo>
                    <a:pt x="7499" y="3255"/>
                  </a:lnTo>
                  <a:lnTo>
                    <a:pt x="7711" y="3114"/>
                  </a:lnTo>
                  <a:lnTo>
                    <a:pt x="7782" y="2972"/>
                  </a:lnTo>
                  <a:lnTo>
                    <a:pt x="7853" y="2689"/>
                  </a:lnTo>
                  <a:lnTo>
                    <a:pt x="7782" y="2406"/>
                  </a:lnTo>
                  <a:lnTo>
                    <a:pt x="7641" y="2194"/>
                  </a:lnTo>
                  <a:lnTo>
                    <a:pt x="7358" y="2053"/>
                  </a:lnTo>
                  <a:lnTo>
                    <a:pt x="7075" y="1982"/>
                  </a:lnTo>
                  <a:lnTo>
                    <a:pt x="6579" y="1840"/>
                  </a:lnTo>
                  <a:lnTo>
                    <a:pt x="6509" y="1770"/>
                  </a:lnTo>
                  <a:lnTo>
                    <a:pt x="6438" y="1628"/>
                  </a:lnTo>
                  <a:lnTo>
                    <a:pt x="6509" y="1557"/>
                  </a:lnTo>
                  <a:lnTo>
                    <a:pt x="6579" y="1487"/>
                  </a:lnTo>
                  <a:lnTo>
                    <a:pt x="6650" y="1416"/>
                  </a:lnTo>
                  <a:lnTo>
                    <a:pt x="6862" y="1416"/>
                  </a:lnTo>
                  <a:lnTo>
                    <a:pt x="7216" y="1487"/>
                  </a:lnTo>
                  <a:lnTo>
                    <a:pt x="7499" y="1628"/>
                  </a:lnTo>
                  <a:lnTo>
                    <a:pt x="7782" y="1204"/>
                  </a:lnTo>
                  <a:lnTo>
                    <a:pt x="7358" y="991"/>
                  </a:lnTo>
                  <a:lnTo>
                    <a:pt x="6862" y="921"/>
                  </a:lnTo>
                  <a:close/>
                  <a:moveTo>
                    <a:pt x="11815" y="921"/>
                  </a:moveTo>
                  <a:lnTo>
                    <a:pt x="11532" y="991"/>
                  </a:lnTo>
                  <a:lnTo>
                    <a:pt x="11319" y="1133"/>
                  </a:lnTo>
                  <a:lnTo>
                    <a:pt x="11178" y="1274"/>
                  </a:lnTo>
                  <a:lnTo>
                    <a:pt x="11107" y="1487"/>
                  </a:lnTo>
                  <a:lnTo>
                    <a:pt x="11036" y="1699"/>
                  </a:lnTo>
                  <a:lnTo>
                    <a:pt x="11036" y="1911"/>
                  </a:lnTo>
                  <a:lnTo>
                    <a:pt x="11178" y="2053"/>
                  </a:lnTo>
                  <a:lnTo>
                    <a:pt x="11461" y="2265"/>
                  </a:lnTo>
                  <a:lnTo>
                    <a:pt x="11815" y="2406"/>
                  </a:lnTo>
                  <a:lnTo>
                    <a:pt x="12168" y="2548"/>
                  </a:lnTo>
                  <a:lnTo>
                    <a:pt x="12381" y="2619"/>
                  </a:lnTo>
                  <a:lnTo>
                    <a:pt x="12381" y="2760"/>
                  </a:lnTo>
                  <a:lnTo>
                    <a:pt x="12381" y="2831"/>
                  </a:lnTo>
                  <a:lnTo>
                    <a:pt x="12310" y="2902"/>
                  </a:lnTo>
                  <a:lnTo>
                    <a:pt x="11956" y="2972"/>
                  </a:lnTo>
                  <a:lnTo>
                    <a:pt x="11602" y="2902"/>
                  </a:lnTo>
                  <a:lnTo>
                    <a:pt x="11319" y="2689"/>
                  </a:lnTo>
                  <a:lnTo>
                    <a:pt x="10966" y="3114"/>
                  </a:lnTo>
                  <a:lnTo>
                    <a:pt x="11107" y="3255"/>
                  </a:lnTo>
                  <a:lnTo>
                    <a:pt x="11390" y="3397"/>
                  </a:lnTo>
                  <a:lnTo>
                    <a:pt x="11673" y="3468"/>
                  </a:lnTo>
                  <a:lnTo>
                    <a:pt x="12239" y="3468"/>
                  </a:lnTo>
                  <a:lnTo>
                    <a:pt x="12522" y="3397"/>
                  </a:lnTo>
                  <a:lnTo>
                    <a:pt x="12734" y="3255"/>
                  </a:lnTo>
                  <a:lnTo>
                    <a:pt x="12876" y="3114"/>
                  </a:lnTo>
                  <a:lnTo>
                    <a:pt x="12947" y="2972"/>
                  </a:lnTo>
                  <a:lnTo>
                    <a:pt x="13017" y="2689"/>
                  </a:lnTo>
                  <a:lnTo>
                    <a:pt x="12947" y="2406"/>
                  </a:lnTo>
                  <a:lnTo>
                    <a:pt x="12805" y="2194"/>
                  </a:lnTo>
                  <a:lnTo>
                    <a:pt x="12522" y="2053"/>
                  </a:lnTo>
                  <a:lnTo>
                    <a:pt x="12239" y="1982"/>
                  </a:lnTo>
                  <a:lnTo>
                    <a:pt x="11744" y="1840"/>
                  </a:lnTo>
                  <a:lnTo>
                    <a:pt x="11673" y="1770"/>
                  </a:lnTo>
                  <a:lnTo>
                    <a:pt x="11673" y="1628"/>
                  </a:lnTo>
                  <a:lnTo>
                    <a:pt x="11673" y="1557"/>
                  </a:lnTo>
                  <a:lnTo>
                    <a:pt x="11744" y="1487"/>
                  </a:lnTo>
                  <a:lnTo>
                    <a:pt x="11815" y="1416"/>
                  </a:lnTo>
                  <a:lnTo>
                    <a:pt x="12027" y="1416"/>
                  </a:lnTo>
                  <a:lnTo>
                    <a:pt x="12381" y="1487"/>
                  </a:lnTo>
                  <a:lnTo>
                    <a:pt x="12664" y="1628"/>
                  </a:lnTo>
                  <a:lnTo>
                    <a:pt x="12947" y="1204"/>
                  </a:lnTo>
                  <a:lnTo>
                    <a:pt x="12593" y="991"/>
                  </a:lnTo>
                  <a:lnTo>
                    <a:pt x="12027" y="921"/>
                  </a:lnTo>
                  <a:close/>
                  <a:moveTo>
                    <a:pt x="8065" y="991"/>
                  </a:moveTo>
                  <a:lnTo>
                    <a:pt x="9126" y="3397"/>
                  </a:lnTo>
                  <a:lnTo>
                    <a:pt x="9056" y="3538"/>
                  </a:lnTo>
                  <a:lnTo>
                    <a:pt x="8914" y="3892"/>
                  </a:lnTo>
                  <a:lnTo>
                    <a:pt x="8843" y="3963"/>
                  </a:lnTo>
                  <a:lnTo>
                    <a:pt x="8560" y="3963"/>
                  </a:lnTo>
                  <a:lnTo>
                    <a:pt x="8419" y="3892"/>
                  </a:lnTo>
                  <a:lnTo>
                    <a:pt x="8207" y="4316"/>
                  </a:lnTo>
                  <a:lnTo>
                    <a:pt x="8419" y="4458"/>
                  </a:lnTo>
                  <a:lnTo>
                    <a:pt x="8985" y="4458"/>
                  </a:lnTo>
                  <a:lnTo>
                    <a:pt x="9126" y="4387"/>
                  </a:lnTo>
                  <a:lnTo>
                    <a:pt x="9409" y="4104"/>
                  </a:lnTo>
                  <a:lnTo>
                    <a:pt x="9551" y="3750"/>
                  </a:lnTo>
                  <a:lnTo>
                    <a:pt x="9692" y="3397"/>
                  </a:lnTo>
                  <a:lnTo>
                    <a:pt x="10683" y="991"/>
                  </a:lnTo>
                  <a:lnTo>
                    <a:pt x="10046" y="991"/>
                  </a:lnTo>
                  <a:lnTo>
                    <a:pt x="9480" y="2619"/>
                  </a:lnTo>
                  <a:lnTo>
                    <a:pt x="8773" y="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2125350" y="255800"/>
              <a:ext cx="955075" cy="544775"/>
            </a:xfrm>
            <a:custGeom>
              <a:rect b="b" l="l" r="r" t="t"/>
              <a:pathLst>
                <a:path extrusionOk="0" fill="none" h="21791" w="38203">
                  <a:moveTo>
                    <a:pt x="2264" y="0"/>
                  </a:moveTo>
                  <a:lnTo>
                    <a:pt x="35939" y="0"/>
                  </a:lnTo>
                  <a:lnTo>
                    <a:pt x="35939" y="0"/>
                  </a:lnTo>
                  <a:lnTo>
                    <a:pt x="36363" y="71"/>
                  </a:lnTo>
                  <a:lnTo>
                    <a:pt x="36788" y="213"/>
                  </a:lnTo>
                  <a:lnTo>
                    <a:pt x="37212" y="354"/>
                  </a:lnTo>
                  <a:lnTo>
                    <a:pt x="37566" y="637"/>
                  </a:lnTo>
                  <a:lnTo>
                    <a:pt x="37849" y="991"/>
                  </a:lnTo>
                  <a:lnTo>
                    <a:pt x="37991" y="1415"/>
                  </a:lnTo>
                  <a:lnTo>
                    <a:pt x="38132" y="1840"/>
                  </a:lnTo>
                  <a:lnTo>
                    <a:pt x="38203" y="2264"/>
                  </a:lnTo>
                  <a:lnTo>
                    <a:pt x="38203" y="19526"/>
                  </a:lnTo>
                  <a:lnTo>
                    <a:pt x="38203" y="19526"/>
                  </a:lnTo>
                  <a:lnTo>
                    <a:pt x="38132" y="19951"/>
                  </a:lnTo>
                  <a:lnTo>
                    <a:pt x="37991" y="20375"/>
                  </a:lnTo>
                  <a:lnTo>
                    <a:pt x="37849" y="20800"/>
                  </a:lnTo>
                  <a:lnTo>
                    <a:pt x="37566" y="21154"/>
                  </a:lnTo>
                  <a:lnTo>
                    <a:pt x="37212" y="21437"/>
                  </a:lnTo>
                  <a:lnTo>
                    <a:pt x="36788" y="21578"/>
                  </a:lnTo>
                  <a:lnTo>
                    <a:pt x="36363" y="21720"/>
                  </a:lnTo>
                  <a:lnTo>
                    <a:pt x="35939" y="21790"/>
                  </a:lnTo>
                  <a:lnTo>
                    <a:pt x="2264" y="21790"/>
                  </a:lnTo>
                  <a:lnTo>
                    <a:pt x="2264" y="21790"/>
                  </a:lnTo>
                  <a:lnTo>
                    <a:pt x="1839" y="21720"/>
                  </a:lnTo>
                  <a:lnTo>
                    <a:pt x="1415" y="21578"/>
                  </a:lnTo>
                  <a:lnTo>
                    <a:pt x="990" y="21437"/>
                  </a:lnTo>
                  <a:lnTo>
                    <a:pt x="637" y="21154"/>
                  </a:lnTo>
                  <a:lnTo>
                    <a:pt x="354" y="20800"/>
                  </a:lnTo>
                  <a:lnTo>
                    <a:pt x="212" y="20375"/>
                  </a:lnTo>
                  <a:lnTo>
                    <a:pt x="71" y="19951"/>
                  </a:lnTo>
                  <a:lnTo>
                    <a:pt x="0" y="19526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2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0" y="354"/>
                  </a:lnTo>
                  <a:lnTo>
                    <a:pt x="1415" y="213"/>
                  </a:lnTo>
                  <a:lnTo>
                    <a:pt x="1839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5CCC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3704750" y="485725"/>
              <a:ext cx="661500" cy="86700"/>
            </a:xfrm>
            <a:custGeom>
              <a:rect b="b" l="l" r="r" t="t"/>
              <a:pathLst>
                <a:path extrusionOk="0" h="3468" w="26460">
                  <a:moveTo>
                    <a:pt x="4245" y="1415"/>
                  </a:moveTo>
                  <a:lnTo>
                    <a:pt x="4386" y="1486"/>
                  </a:lnTo>
                  <a:lnTo>
                    <a:pt x="4528" y="1698"/>
                  </a:lnTo>
                  <a:lnTo>
                    <a:pt x="4599" y="1981"/>
                  </a:lnTo>
                  <a:lnTo>
                    <a:pt x="3467" y="1981"/>
                  </a:lnTo>
                  <a:lnTo>
                    <a:pt x="3537" y="1698"/>
                  </a:lnTo>
                  <a:lnTo>
                    <a:pt x="3750" y="1486"/>
                  </a:lnTo>
                  <a:lnTo>
                    <a:pt x="3891" y="1415"/>
                  </a:lnTo>
                  <a:close/>
                  <a:moveTo>
                    <a:pt x="10188" y="1486"/>
                  </a:moveTo>
                  <a:lnTo>
                    <a:pt x="10329" y="1628"/>
                  </a:lnTo>
                  <a:lnTo>
                    <a:pt x="10329" y="2335"/>
                  </a:lnTo>
                  <a:lnTo>
                    <a:pt x="10329" y="2618"/>
                  </a:lnTo>
                  <a:lnTo>
                    <a:pt x="10117" y="2830"/>
                  </a:lnTo>
                  <a:lnTo>
                    <a:pt x="9975" y="2901"/>
                  </a:lnTo>
                  <a:lnTo>
                    <a:pt x="9763" y="2972"/>
                  </a:lnTo>
                  <a:lnTo>
                    <a:pt x="9551" y="2901"/>
                  </a:lnTo>
                  <a:lnTo>
                    <a:pt x="9339" y="2760"/>
                  </a:lnTo>
                  <a:lnTo>
                    <a:pt x="9268" y="2547"/>
                  </a:lnTo>
                  <a:lnTo>
                    <a:pt x="9197" y="2264"/>
                  </a:lnTo>
                  <a:lnTo>
                    <a:pt x="9268" y="1981"/>
                  </a:lnTo>
                  <a:lnTo>
                    <a:pt x="9339" y="1698"/>
                  </a:lnTo>
                  <a:lnTo>
                    <a:pt x="9551" y="1557"/>
                  </a:lnTo>
                  <a:lnTo>
                    <a:pt x="9834" y="1486"/>
                  </a:lnTo>
                  <a:close/>
                  <a:moveTo>
                    <a:pt x="12805" y="1415"/>
                  </a:moveTo>
                  <a:lnTo>
                    <a:pt x="13017" y="1486"/>
                  </a:lnTo>
                  <a:lnTo>
                    <a:pt x="13159" y="1557"/>
                  </a:lnTo>
                  <a:lnTo>
                    <a:pt x="13300" y="1698"/>
                  </a:lnTo>
                  <a:lnTo>
                    <a:pt x="13442" y="1840"/>
                  </a:lnTo>
                  <a:lnTo>
                    <a:pt x="13513" y="2194"/>
                  </a:lnTo>
                  <a:lnTo>
                    <a:pt x="13442" y="2547"/>
                  </a:lnTo>
                  <a:lnTo>
                    <a:pt x="13300" y="2689"/>
                  </a:lnTo>
                  <a:lnTo>
                    <a:pt x="13159" y="2830"/>
                  </a:lnTo>
                  <a:lnTo>
                    <a:pt x="13017" y="2901"/>
                  </a:lnTo>
                  <a:lnTo>
                    <a:pt x="12805" y="2972"/>
                  </a:lnTo>
                  <a:lnTo>
                    <a:pt x="12593" y="2901"/>
                  </a:lnTo>
                  <a:lnTo>
                    <a:pt x="12451" y="2830"/>
                  </a:lnTo>
                  <a:lnTo>
                    <a:pt x="12310" y="2689"/>
                  </a:lnTo>
                  <a:lnTo>
                    <a:pt x="12239" y="2547"/>
                  </a:lnTo>
                  <a:lnTo>
                    <a:pt x="12168" y="2194"/>
                  </a:lnTo>
                  <a:lnTo>
                    <a:pt x="12239" y="1840"/>
                  </a:lnTo>
                  <a:lnTo>
                    <a:pt x="12310" y="1698"/>
                  </a:lnTo>
                  <a:lnTo>
                    <a:pt x="12451" y="1557"/>
                  </a:lnTo>
                  <a:lnTo>
                    <a:pt x="12593" y="1486"/>
                  </a:lnTo>
                  <a:lnTo>
                    <a:pt x="12805" y="1415"/>
                  </a:lnTo>
                  <a:close/>
                  <a:moveTo>
                    <a:pt x="20941" y="1415"/>
                  </a:moveTo>
                  <a:lnTo>
                    <a:pt x="21153" y="1486"/>
                  </a:lnTo>
                  <a:lnTo>
                    <a:pt x="21365" y="1557"/>
                  </a:lnTo>
                  <a:lnTo>
                    <a:pt x="21507" y="1698"/>
                  </a:lnTo>
                  <a:lnTo>
                    <a:pt x="21578" y="1840"/>
                  </a:lnTo>
                  <a:lnTo>
                    <a:pt x="21648" y="2194"/>
                  </a:lnTo>
                  <a:lnTo>
                    <a:pt x="21578" y="2547"/>
                  </a:lnTo>
                  <a:lnTo>
                    <a:pt x="21507" y="2689"/>
                  </a:lnTo>
                  <a:lnTo>
                    <a:pt x="21365" y="2830"/>
                  </a:lnTo>
                  <a:lnTo>
                    <a:pt x="21153" y="2901"/>
                  </a:lnTo>
                  <a:lnTo>
                    <a:pt x="20941" y="2972"/>
                  </a:lnTo>
                  <a:lnTo>
                    <a:pt x="20729" y="2901"/>
                  </a:lnTo>
                  <a:lnTo>
                    <a:pt x="20587" y="2830"/>
                  </a:lnTo>
                  <a:lnTo>
                    <a:pt x="20446" y="2689"/>
                  </a:lnTo>
                  <a:lnTo>
                    <a:pt x="20375" y="2547"/>
                  </a:lnTo>
                  <a:lnTo>
                    <a:pt x="20304" y="2194"/>
                  </a:lnTo>
                  <a:lnTo>
                    <a:pt x="20375" y="1840"/>
                  </a:lnTo>
                  <a:lnTo>
                    <a:pt x="20446" y="1698"/>
                  </a:lnTo>
                  <a:lnTo>
                    <a:pt x="20587" y="1557"/>
                  </a:lnTo>
                  <a:lnTo>
                    <a:pt x="20729" y="1486"/>
                  </a:lnTo>
                  <a:lnTo>
                    <a:pt x="20941" y="1415"/>
                  </a:lnTo>
                  <a:close/>
                  <a:moveTo>
                    <a:pt x="23983" y="1415"/>
                  </a:moveTo>
                  <a:lnTo>
                    <a:pt x="24195" y="1486"/>
                  </a:lnTo>
                  <a:lnTo>
                    <a:pt x="24407" y="1557"/>
                  </a:lnTo>
                  <a:lnTo>
                    <a:pt x="24549" y="1698"/>
                  </a:lnTo>
                  <a:lnTo>
                    <a:pt x="24620" y="1840"/>
                  </a:lnTo>
                  <a:lnTo>
                    <a:pt x="24690" y="2194"/>
                  </a:lnTo>
                  <a:lnTo>
                    <a:pt x="24620" y="2547"/>
                  </a:lnTo>
                  <a:lnTo>
                    <a:pt x="24549" y="2689"/>
                  </a:lnTo>
                  <a:lnTo>
                    <a:pt x="24407" y="2830"/>
                  </a:lnTo>
                  <a:lnTo>
                    <a:pt x="24195" y="2901"/>
                  </a:lnTo>
                  <a:lnTo>
                    <a:pt x="23983" y="2972"/>
                  </a:lnTo>
                  <a:lnTo>
                    <a:pt x="23771" y="2901"/>
                  </a:lnTo>
                  <a:lnTo>
                    <a:pt x="23629" y="2830"/>
                  </a:lnTo>
                  <a:lnTo>
                    <a:pt x="23488" y="2689"/>
                  </a:lnTo>
                  <a:lnTo>
                    <a:pt x="23417" y="2547"/>
                  </a:lnTo>
                  <a:lnTo>
                    <a:pt x="23346" y="2194"/>
                  </a:lnTo>
                  <a:lnTo>
                    <a:pt x="23417" y="1840"/>
                  </a:lnTo>
                  <a:lnTo>
                    <a:pt x="23488" y="1698"/>
                  </a:lnTo>
                  <a:lnTo>
                    <a:pt x="23629" y="1557"/>
                  </a:lnTo>
                  <a:lnTo>
                    <a:pt x="23771" y="1486"/>
                  </a:lnTo>
                  <a:lnTo>
                    <a:pt x="23983" y="1415"/>
                  </a:lnTo>
                  <a:close/>
                  <a:moveTo>
                    <a:pt x="0" y="991"/>
                  </a:moveTo>
                  <a:lnTo>
                    <a:pt x="991" y="3396"/>
                  </a:lnTo>
                  <a:lnTo>
                    <a:pt x="1627" y="3396"/>
                  </a:lnTo>
                  <a:lnTo>
                    <a:pt x="2618" y="991"/>
                  </a:lnTo>
                  <a:lnTo>
                    <a:pt x="1981" y="991"/>
                  </a:lnTo>
                  <a:lnTo>
                    <a:pt x="1344" y="2689"/>
                  </a:lnTo>
                  <a:lnTo>
                    <a:pt x="708" y="991"/>
                  </a:lnTo>
                  <a:close/>
                  <a:moveTo>
                    <a:pt x="5801" y="991"/>
                  </a:moveTo>
                  <a:lnTo>
                    <a:pt x="5801" y="3396"/>
                  </a:lnTo>
                  <a:lnTo>
                    <a:pt x="6367" y="3396"/>
                  </a:lnTo>
                  <a:lnTo>
                    <a:pt x="6367" y="2123"/>
                  </a:lnTo>
                  <a:lnTo>
                    <a:pt x="6438" y="1840"/>
                  </a:lnTo>
                  <a:lnTo>
                    <a:pt x="6579" y="1628"/>
                  </a:lnTo>
                  <a:lnTo>
                    <a:pt x="6721" y="1486"/>
                  </a:lnTo>
                  <a:lnTo>
                    <a:pt x="7145" y="1486"/>
                  </a:lnTo>
                  <a:lnTo>
                    <a:pt x="7287" y="1628"/>
                  </a:lnTo>
                  <a:lnTo>
                    <a:pt x="7358" y="1769"/>
                  </a:lnTo>
                  <a:lnTo>
                    <a:pt x="7428" y="1981"/>
                  </a:lnTo>
                  <a:lnTo>
                    <a:pt x="7428" y="3396"/>
                  </a:lnTo>
                  <a:lnTo>
                    <a:pt x="7994" y="3396"/>
                  </a:lnTo>
                  <a:lnTo>
                    <a:pt x="7994" y="1911"/>
                  </a:lnTo>
                  <a:lnTo>
                    <a:pt x="7994" y="1557"/>
                  </a:lnTo>
                  <a:lnTo>
                    <a:pt x="7782" y="1203"/>
                  </a:lnTo>
                  <a:lnTo>
                    <a:pt x="7641" y="1132"/>
                  </a:lnTo>
                  <a:lnTo>
                    <a:pt x="7499" y="991"/>
                  </a:lnTo>
                  <a:lnTo>
                    <a:pt x="6862" y="991"/>
                  </a:lnTo>
                  <a:lnTo>
                    <a:pt x="6650" y="1062"/>
                  </a:lnTo>
                  <a:lnTo>
                    <a:pt x="6367" y="1274"/>
                  </a:lnTo>
                  <a:lnTo>
                    <a:pt x="6367" y="991"/>
                  </a:lnTo>
                  <a:close/>
                  <a:moveTo>
                    <a:pt x="14645" y="991"/>
                  </a:moveTo>
                  <a:lnTo>
                    <a:pt x="14645" y="3396"/>
                  </a:lnTo>
                  <a:lnTo>
                    <a:pt x="15281" y="3396"/>
                  </a:lnTo>
                  <a:lnTo>
                    <a:pt x="15281" y="2123"/>
                  </a:lnTo>
                  <a:lnTo>
                    <a:pt x="15352" y="1840"/>
                  </a:lnTo>
                  <a:lnTo>
                    <a:pt x="15493" y="1698"/>
                  </a:lnTo>
                  <a:lnTo>
                    <a:pt x="15635" y="1557"/>
                  </a:lnTo>
                  <a:lnTo>
                    <a:pt x="16130" y="1557"/>
                  </a:lnTo>
                  <a:lnTo>
                    <a:pt x="16272" y="991"/>
                  </a:lnTo>
                  <a:lnTo>
                    <a:pt x="15635" y="991"/>
                  </a:lnTo>
                  <a:lnTo>
                    <a:pt x="15423" y="1132"/>
                  </a:lnTo>
                  <a:lnTo>
                    <a:pt x="15281" y="1274"/>
                  </a:lnTo>
                  <a:lnTo>
                    <a:pt x="15281" y="991"/>
                  </a:lnTo>
                  <a:close/>
                  <a:moveTo>
                    <a:pt x="25893" y="0"/>
                  </a:moveTo>
                  <a:lnTo>
                    <a:pt x="25893" y="3396"/>
                  </a:lnTo>
                  <a:lnTo>
                    <a:pt x="26459" y="3396"/>
                  </a:lnTo>
                  <a:lnTo>
                    <a:pt x="26459" y="0"/>
                  </a:lnTo>
                  <a:close/>
                  <a:moveTo>
                    <a:pt x="4033" y="920"/>
                  </a:moveTo>
                  <a:lnTo>
                    <a:pt x="3750" y="991"/>
                  </a:lnTo>
                  <a:lnTo>
                    <a:pt x="3396" y="1062"/>
                  </a:lnTo>
                  <a:lnTo>
                    <a:pt x="3184" y="1274"/>
                  </a:lnTo>
                  <a:lnTo>
                    <a:pt x="2971" y="1557"/>
                  </a:lnTo>
                  <a:lnTo>
                    <a:pt x="2901" y="1840"/>
                  </a:lnTo>
                  <a:lnTo>
                    <a:pt x="2830" y="2194"/>
                  </a:lnTo>
                  <a:lnTo>
                    <a:pt x="2901" y="2547"/>
                  </a:lnTo>
                  <a:lnTo>
                    <a:pt x="2971" y="2830"/>
                  </a:lnTo>
                  <a:lnTo>
                    <a:pt x="3184" y="3113"/>
                  </a:lnTo>
                  <a:lnTo>
                    <a:pt x="3467" y="3326"/>
                  </a:lnTo>
                  <a:lnTo>
                    <a:pt x="3750" y="3467"/>
                  </a:lnTo>
                  <a:lnTo>
                    <a:pt x="4103" y="3467"/>
                  </a:lnTo>
                  <a:lnTo>
                    <a:pt x="4599" y="3396"/>
                  </a:lnTo>
                  <a:lnTo>
                    <a:pt x="4882" y="3255"/>
                  </a:lnTo>
                  <a:lnTo>
                    <a:pt x="5094" y="3113"/>
                  </a:lnTo>
                  <a:lnTo>
                    <a:pt x="5235" y="3043"/>
                  </a:lnTo>
                  <a:lnTo>
                    <a:pt x="4882" y="2689"/>
                  </a:lnTo>
                  <a:lnTo>
                    <a:pt x="4740" y="2760"/>
                  </a:lnTo>
                  <a:lnTo>
                    <a:pt x="4528" y="2901"/>
                  </a:lnTo>
                  <a:lnTo>
                    <a:pt x="4103" y="2972"/>
                  </a:lnTo>
                  <a:lnTo>
                    <a:pt x="3820" y="2901"/>
                  </a:lnTo>
                  <a:lnTo>
                    <a:pt x="3537" y="2689"/>
                  </a:lnTo>
                  <a:lnTo>
                    <a:pt x="3467" y="2547"/>
                  </a:lnTo>
                  <a:lnTo>
                    <a:pt x="3467" y="2406"/>
                  </a:lnTo>
                  <a:lnTo>
                    <a:pt x="5235" y="2406"/>
                  </a:lnTo>
                  <a:lnTo>
                    <a:pt x="5235" y="2264"/>
                  </a:lnTo>
                  <a:lnTo>
                    <a:pt x="5165" y="1769"/>
                  </a:lnTo>
                  <a:lnTo>
                    <a:pt x="5094" y="1557"/>
                  </a:lnTo>
                  <a:lnTo>
                    <a:pt x="4952" y="1345"/>
                  </a:lnTo>
                  <a:lnTo>
                    <a:pt x="4811" y="1203"/>
                  </a:lnTo>
                  <a:lnTo>
                    <a:pt x="4599" y="1062"/>
                  </a:lnTo>
                  <a:lnTo>
                    <a:pt x="4386" y="920"/>
                  </a:lnTo>
                  <a:close/>
                  <a:moveTo>
                    <a:pt x="10329" y="0"/>
                  </a:moveTo>
                  <a:lnTo>
                    <a:pt x="10329" y="1062"/>
                  </a:lnTo>
                  <a:lnTo>
                    <a:pt x="10188" y="991"/>
                  </a:lnTo>
                  <a:lnTo>
                    <a:pt x="9480" y="991"/>
                  </a:lnTo>
                  <a:lnTo>
                    <a:pt x="9197" y="1132"/>
                  </a:lnTo>
                  <a:lnTo>
                    <a:pt x="8843" y="1415"/>
                  </a:lnTo>
                  <a:lnTo>
                    <a:pt x="8702" y="1769"/>
                  </a:lnTo>
                  <a:lnTo>
                    <a:pt x="8631" y="1981"/>
                  </a:lnTo>
                  <a:lnTo>
                    <a:pt x="8560" y="2264"/>
                  </a:lnTo>
                  <a:lnTo>
                    <a:pt x="8631" y="2618"/>
                  </a:lnTo>
                  <a:lnTo>
                    <a:pt x="8773" y="2901"/>
                  </a:lnTo>
                  <a:lnTo>
                    <a:pt x="8914" y="3184"/>
                  </a:lnTo>
                  <a:lnTo>
                    <a:pt x="9126" y="3326"/>
                  </a:lnTo>
                  <a:lnTo>
                    <a:pt x="9409" y="3467"/>
                  </a:lnTo>
                  <a:lnTo>
                    <a:pt x="9905" y="3467"/>
                  </a:lnTo>
                  <a:lnTo>
                    <a:pt x="10117" y="3396"/>
                  </a:lnTo>
                  <a:lnTo>
                    <a:pt x="10329" y="3184"/>
                  </a:lnTo>
                  <a:lnTo>
                    <a:pt x="10400" y="3396"/>
                  </a:lnTo>
                  <a:lnTo>
                    <a:pt x="10966" y="3396"/>
                  </a:lnTo>
                  <a:lnTo>
                    <a:pt x="10966" y="0"/>
                  </a:lnTo>
                  <a:close/>
                  <a:moveTo>
                    <a:pt x="12805" y="920"/>
                  </a:moveTo>
                  <a:lnTo>
                    <a:pt x="12451" y="991"/>
                  </a:lnTo>
                  <a:lnTo>
                    <a:pt x="12168" y="1132"/>
                  </a:lnTo>
                  <a:lnTo>
                    <a:pt x="11885" y="1274"/>
                  </a:lnTo>
                  <a:lnTo>
                    <a:pt x="11673" y="1557"/>
                  </a:lnTo>
                  <a:lnTo>
                    <a:pt x="11602" y="1840"/>
                  </a:lnTo>
                  <a:lnTo>
                    <a:pt x="11532" y="2194"/>
                  </a:lnTo>
                  <a:lnTo>
                    <a:pt x="11602" y="2547"/>
                  </a:lnTo>
                  <a:lnTo>
                    <a:pt x="11673" y="2830"/>
                  </a:lnTo>
                  <a:lnTo>
                    <a:pt x="11885" y="3113"/>
                  </a:lnTo>
                  <a:lnTo>
                    <a:pt x="12168" y="3326"/>
                  </a:lnTo>
                  <a:lnTo>
                    <a:pt x="12451" y="3467"/>
                  </a:lnTo>
                  <a:lnTo>
                    <a:pt x="13159" y="3467"/>
                  </a:lnTo>
                  <a:lnTo>
                    <a:pt x="13513" y="3326"/>
                  </a:lnTo>
                  <a:lnTo>
                    <a:pt x="13725" y="3113"/>
                  </a:lnTo>
                  <a:lnTo>
                    <a:pt x="13937" y="2830"/>
                  </a:lnTo>
                  <a:lnTo>
                    <a:pt x="14079" y="2547"/>
                  </a:lnTo>
                  <a:lnTo>
                    <a:pt x="14079" y="2194"/>
                  </a:lnTo>
                  <a:lnTo>
                    <a:pt x="14079" y="1840"/>
                  </a:lnTo>
                  <a:lnTo>
                    <a:pt x="13937" y="1557"/>
                  </a:lnTo>
                  <a:lnTo>
                    <a:pt x="13725" y="1274"/>
                  </a:lnTo>
                  <a:lnTo>
                    <a:pt x="13513" y="1132"/>
                  </a:lnTo>
                  <a:lnTo>
                    <a:pt x="13159" y="991"/>
                  </a:lnTo>
                  <a:lnTo>
                    <a:pt x="12805" y="920"/>
                  </a:lnTo>
                  <a:close/>
                  <a:moveTo>
                    <a:pt x="17970" y="213"/>
                  </a:moveTo>
                  <a:lnTo>
                    <a:pt x="17970" y="991"/>
                  </a:lnTo>
                  <a:lnTo>
                    <a:pt x="17545" y="991"/>
                  </a:lnTo>
                  <a:lnTo>
                    <a:pt x="17545" y="1486"/>
                  </a:lnTo>
                  <a:lnTo>
                    <a:pt x="17970" y="1486"/>
                  </a:lnTo>
                  <a:lnTo>
                    <a:pt x="17970" y="2547"/>
                  </a:lnTo>
                  <a:lnTo>
                    <a:pt x="17970" y="2972"/>
                  </a:lnTo>
                  <a:lnTo>
                    <a:pt x="18111" y="3255"/>
                  </a:lnTo>
                  <a:lnTo>
                    <a:pt x="18253" y="3326"/>
                  </a:lnTo>
                  <a:lnTo>
                    <a:pt x="18394" y="3396"/>
                  </a:lnTo>
                  <a:lnTo>
                    <a:pt x="18748" y="3467"/>
                  </a:lnTo>
                  <a:lnTo>
                    <a:pt x="19102" y="3396"/>
                  </a:lnTo>
                  <a:lnTo>
                    <a:pt x="19455" y="3184"/>
                  </a:lnTo>
                  <a:lnTo>
                    <a:pt x="19243" y="2830"/>
                  </a:lnTo>
                  <a:lnTo>
                    <a:pt x="19102" y="2901"/>
                  </a:lnTo>
                  <a:lnTo>
                    <a:pt x="18819" y="2972"/>
                  </a:lnTo>
                  <a:lnTo>
                    <a:pt x="18677" y="2972"/>
                  </a:lnTo>
                  <a:lnTo>
                    <a:pt x="18606" y="2830"/>
                  </a:lnTo>
                  <a:lnTo>
                    <a:pt x="18536" y="2547"/>
                  </a:lnTo>
                  <a:lnTo>
                    <a:pt x="18536" y="1486"/>
                  </a:lnTo>
                  <a:lnTo>
                    <a:pt x="19172" y="1486"/>
                  </a:lnTo>
                  <a:lnTo>
                    <a:pt x="19172" y="991"/>
                  </a:lnTo>
                  <a:lnTo>
                    <a:pt x="18536" y="991"/>
                  </a:lnTo>
                  <a:lnTo>
                    <a:pt x="18536" y="213"/>
                  </a:lnTo>
                  <a:close/>
                  <a:moveTo>
                    <a:pt x="20941" y="920"/>
                  </a:moveTo>
                  <a:lnTo>
                    <a:pt x="20587" y="991"/>
                  </a:lnTo>
                  <a:lnTo>
                    <a:pt x="20304" y="1132"/>
                  </a:lnTo>
                  <a:lnTo>
                    <a:pt x="20021" y="1274"/>
                  </a:lnTo>
                  <a:lnTo>
                    <a:pt x="19880" y="1557"/>
                  </a:lnTo>
                  <a:lnTo>
                    <a:pt x="19738" y="1840"/>
                  </a:lnTo>
                  <a:lnTo>
                    <a:pt x="19667" y="2194"/>
                  </a:lnTo>
                  <a:lnTo>
                    <a:pt x="19738" y="2547"/>
                  </a:lnTo>
                  <a:lnTo>
                    <a:pt x="19880" y="2830"/>
                  </a:lnTo>
                  <a:lnTo>
                    <a:pt x="20021" y="3113"/>
                  </a:lnTo>
                  <a:lnTo>
                    <a:pt x="20304" y="3326"/>
                  </a:lnTo>
                  <a:lnTo>
                    <a:pt x="20587" y="3467"/>
                  </a:lnTo>
                  <a:lnTo>
                    <a:pt x="21295" y="3467"/>
                  </a:lnTo>
                  <a:lnTo>
                    <a:pt x="21648" y="3326"/>
                  </a:lnTo>
                  <a:lnTo>
                    <a:pt x="21931" y="3113"/>
                  </a:lnTo>
                  <a:lnTo>
                    <a:pt x="22073" y="2830"/>
                  </a:lnTo>
                  <a:lnTo>
                    <a:pt x="22214" y="2547"/>
                  </a:lnTo>
                  <a:lnTo>
                    <a:pt x="22285" y="2194"/>
                  </a:lnTo>
                  <a:lnTo>
                    <a:pt x="22214" y="1840"/>
                  </a:lnTo>
                  <a:lnTo>
                    <a:pt x="22073" y="1557"/>
                  </a:lnTo>
                  <a:lnTo>
                    <a:pt x="21931" y="1274"/>
                  </a:lnTo>
                  <a:lnTo>
                    <a:pt x="21648" y="1132"/>
                  </a:lnTo>
                  <a:lnTo>
                    <a:pt x="21295" y="991"/>
                  </a:lnTo>
                  <a:lnTo>
                    <a:pt x="20941" y="920"/>
                  </a:lnTo>
                  <a:close/>
                  <a:moveTo>
                    <a:pt x="23983" y="920"/>
                  </a:moveTo>
                  <a:lnTo>
                    <a:pt x="23629" y="991"/>
                  </a:lnTo>
                  <a:lnTo>
                    <a:pt x="23346" y="1132"/>
                  </a:lnTo>
                  <a:lnTo>
                    <a:pt x="23063" y="1274"/>
                  </a:lnTo>
                  <a:lnTo>
                    <a:pt x="22922" y="1557"/>
                  </a:lnTo>
                  <a:lnTo>
                    <a:pt x="22780" y="1840"/>
                  </a:lnTo>
                  <a:lnTo>
                    <a:pt x="22710" y="2194"/>
                  </a:lnTo>
                  <a:lnTo>
                    <a:pt x="22780" y="2547"/>
                  </a:lnTo>
                  <a:lnTo>
                    <a:pt x="22922" y="2830"/>
                  </a:lnTo>
                  <a:lnTo>
                    <a:pt x="23063" y="3113"/>
                  </a:lnTo>
                  <a:lnTo>
                    <a:pt x="23346" y="3326"/>
                  </a:lnTo>
                  <a:lnTo>
                    <a:pt x="23629" y="3467"/>
                  </a:lnTo>
                  <a:lnTo>
                    <a:pt x="24337" y="3467"/>
                  </a:lnTo>
                  <a:lnTo>
                    <a:pt x="24690" y="3326"/>
                  </a:lnTo>
                  <a:lnTo>
                    <a:pt x="24903" y="3113"/>
                  </a:lnTo>
                  <a:lnTo>
                    <a:pt x="25115" y="2830"/>
                  </a:lnTo>
                  <a:lnTo>
                    <a:pt x="25256" y="2547"/>
                  </a:lnTo>
                  <a:lnTo>
                    <a:pt x="25256" y="2194"/>
                  </a:lnTo>
                  <a:lnTo>
                    <a:pt x="25256" y="1840"/>
                  </a:lnTo>
                  <a:lnTo>
                    <a:pt x="25115" y="1557"/>
                  </a:lnTo>
                  <a:lnTo>
                    <a:pt x="24903" y="1274"/>
                  </a:lnTo>
                  <a:lnTo>
                    <a:pt x="24690" y="1132"/>
                  </a:lnTo>
                  <a:lnTo>
                    <a:pt x="24337" y="991"/>
                  </a:lnTo>
                  <a:lnTo>
                    <a:pt x="23983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3561475" y="248725"/>
              <a:ext cx="955100" cy="551850"/>
            </a:xfrm>
            <a:custGeom>
              <a:rect b="b" l="l" r="r" t="t"/>
              <a:pathLst>
                <a:path extrusionOk="0" fill="none" h="22074" w="38204">
                  <a:moveTo>
                    <a:pt x="2265" y="0"/>
                  </a:moveTo>
                  <a:lnTo>
                    <a:pt x="35940" y="0"/>
                  </a:lnTo>
                  <a:lnTo>
                    <a:pt x="35940" y="0"/>
                  </a:lnTo>
                  <a:lnTo>
                    <a:pt x="36364" y="71"/>
                  </a:lnTo>
                  <a:lnTo>
                    <a:pt x="36789" y="213"/>
                  </a:lnTo>
                  <a:lnTo>
                    <a:pt x="37213" y="354"/>
                  </a:lnTo>
                  <a:lnTo>
                    <a:pt x="37567" y="637"/>
                  </a:lnTo>
                  <a:lnTo>
                    <a:pt x="37850" y="991"/>
                  </a:lnTo>
                  <a:lnTo>
                    <a:pt x="37991" y="1415"/>
                  </a:lnTo>
                  <a:lnTo>
                    <a:pt x="38133" y="1840"/>
                  </a:lnTo>
                  <a:lnTo>
                    <a:pt x="38204" y="2264"/>
                  </a:lnTo>
                  <a:lnTo>
                    <a:pt x="38204" y="19809"/>
                  </a:lnTo>
                  <a:lnTo>
                    <a:pt x="38204" y="19809"/>
                  </a:lnTo>
                  <a:lnTo>
                    <a:pt x="38133" y="20234"/>
                  </a:lnTo>
                  <a:lnTo>
                    <a:pt x="37991" y="20658"/>
                  </a:lnTo>
                  <a:lnTo>
                    <a:pt x="37850" y="21083"/>
                  </a:lnTo>
                  <a:lnTo>
                    <a:pt x="37567" y="21437"/>
                  </a:lnTo>
                  <a:lnTo>
                    <a:pt x="37213" y="21720"/>
                  </a:lnTo>
                  <a:lnTo>
                    <a:pt x="36789" y="21861"/>
                  </a:lnTo>
                  <a:lnTo>
                    <a:pt x="36364" y="22003"/>
                  </a:lnTo>
                  <a:lnTo>
                    <a:pt x="35940" y="22073"/>
                  </a:lnTo>
                  <a:lnTo>
                    <a:pt x="2265" y="22073"/>
                  </a:lnTo>
                  <a:lnTo>
                    <a:pt x="2265" y="22073"/>
                  </a:lnTo>
                  <a:lnTo>
                    <a:pt x="1840" y="22003"/>
                  </a:lnTo>
                  <a:lnTo>
                    <a:pt x="1416" y="21861"/>
                  </a:lnTo>
                  <a:lnTo>
                    <a:pt x="991" y="21720"/>
                  </a:lnTo>
                  <a:lnTo>
                    <a:pt x="637" y="21437"/>
                  </a:lnTo>
                  <a:lnTo>
                    <a:pt x="354" y="21083"/>
                  </a:lnTo>
                  <a:lnTo>
                    <a:pt x="213" y="20658"/>
                  </a:lnTo>
                  <a:lnTo>
                    <a:pt x="71" y="20234"/>
                  </a:lnTo>
                  <a:lnTo>
                    <a:pt x="1" y="19809"/>
                  </a:lnTo>
                  <a:lnTo>
                    <a:pt x="1" y="2264"/>
                  </a:lnTo>
                  <a:lnTo>
                    <a:pt x="1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6" y="213"/>
                  </a:lnTo>
                  <a:lnTo>
                    <a:pt x="1840" y="71"/>
                  </a:lnTo>
                  <a:lnTo>
                    <a:pt x="2265" y="0"/>
                  </a:lnTo>
                  <a:lnTo>
                    <a:pt x="2265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5165650" y="487500"/>
              <a:ext cx="613750" cy="88450"/>
            </a:xfrm>
            <a:custGeom>
              <a:rect b="b" l="l" r="r" t="t"/>
              <a:pathLst>
                <a:path extrusionOk="0" h="3538" w="24550">
                  <a:moveTo>
                    <a:pt x="13230" y="1486"/>
                  </a:moveTo>
                  <a:lnTo>
                    <a:pt x="13371" y="1557"/>
                  </a:lnTo>
                  <a:lnTo>
                    <a:pt x="13583" y="1769"/>
                  </a:lnTo>
                  <a:lnTo>
                    <a:pt x="13583" y="2052"/>
                  </a:lnTo>
                  <a:lnTo>
                    <a:pt x="12452" y="2052"/>
                  </a:lnTo>
                  <a:lnTo>
                    <a:pt x="12522" y="1769"/>
                  </a:lnTo>
                  <a:lnTo>
                    <a:pt x="12735" y="1557"/>
                  </a:lnTo>
                  <a:lnTo>
                    <a:pt x="12876" y="1486"/>
                  </a:lnTo>
                  <a:close/>
                  <a:moveTo>
                    <a:pt x="19031" y="1486"/>
                  </a:moveTo>
                  <a:lnTo>
                    <a:pt x="19243" y="1557"/>
                  </a:lnTo>
                  <a:lnTo>
                    <a:pt x="19455" y="1627"/>
                  </a:lnTo>
                  <a:lnTo>
                    <a:pt x="19526" y="1769"/>
                  </a:lnTo>
                  <a:lnTo>
                    <a:pt x="19668" y="1910"/>
                  </a:lnTo>
                  <a:lnTo>
                    <a:pt x="19738" y="2264"/>
                  </a:lnTo>
                  <a:lnTo>
                    <a:pt x="19668" y="2618"/>
                  </a:lnTo>
                  <a:lnTo>
                    <a:pt x="19526" y="2759"/>
                  </a:lnTo>
                  <a:lnTo>
                    <a:pt x="19455" y="2901"/>
                  </a:lnTo>
                  <a:lnTo>
                    <a:pt x="19243" y="2972"/>
                  </a:lnTo>
                  <a:lnTo>
                    <a:pt x="19031" y="3042"/>
                  </a:lnTo>
                  <a:lnTo>
                    <a:pt x="18819" y="2972"/>
                  </a:lnTo>
                  <a:lnTo>
                    <a:pt x="18677" y="2901"/>
                  </a:lnTo>
                  <a:lnTo>
                    <a:pt x="18536" y="2759"/>
                  </a:lnTo>
                  <a:lnTo>
                    <a:pt x="18465" y="2618"/>
                  </a:lnTo>
                  <a:lnTo>
                    <a:pt x="18394" y="2264"/>
                  </a:lnTo>
                  <a:lnTo>
                    <a:pt x="18465" y="1910"/>
                  </a:lnTo>
                  <a:lnTo>
                    <a:pt x="18536" y="1769"/>
                  </a:lnTo>
                  <a:lnTo>
                    <a:pt x="18677" y="1627"/>
                  </a:lnTo>
                  <a:lnTo>
                    <a:pt x="18819" y="1557"/>
                  </a:lnTo>
                  <a:lnTo>
                    <a:pt x="19031" y="1486"/>
                  </a:lnTo>
                  <a:close/>
                  <a:moveTo>
                    <a:pt x="22073" y="1486"/>
                  </a:moveTo>
                  <a:lnTo>
                    <a:pt x="22285" y="1557"/>
                  </a:lnTo>
                  <a:lnTo>
                    <a:pt x="22427" y="1627"/>
                  </a:lnTo>
                  <a:lnTo>
                    <a:pt x="22568" y="1769"/>
                  </a:lnTo>
                  <a:lnTo>
                    <a:pt x="22710" y="1910"/>
                  </a:lnTo>
                  <a:lnTo>
                    <a:pt x="22780" y="2264"/>
                  </a:lnTo>
                  <a:lnTo>
                    <a:pt x="22710" y="2618"/>
                  </a:lnTo>
                  <a:lnTo>
                    <a:pt x="22568" y="2759"/>
                  </a:lnTo>
                  <a:lnTo>
                    <a:pt x="22427" y="2901"/>
                  </a:lnTo>
                  <a:lnTo>
                    <a:pt x="22285" y="2972"/>
                  </a:lnTo>
                  <a:lnTo>
                    <a:pt x="22073" y="3042"/>
                  </a:lnTo>
                  <a:lnTo>
                    <a:pt x="21861" y="2972"/>
                  </a:lnTo>
                  <a:lnTo>
                    <a:pt x="21719" y="2901"/>
                  </a:lnTo>
                  <a:lnTo>
                    <a:pt x="21578" y="2759"/>
                  </a:lnTo>
                  <a:lnTo>
                    <a:pt x="21507" y="2618"/>
                  </a:lnTo>
                  <a:lnTo>
                    <a:pt x="21436" y="2264"/>
                  </a:lnTo>
                  <a:lnTo>
                    <a:pt x="21507" y="1910"/>
                  </a:lnTo>
                  <a:lnTo>
                    <a:pt x="21578" y="1769"/>
                  </a:lnTo>
                  <a:lnTo>
                    <a:pt x="21719" y="1627"/>
                  </a:lnTo>
                  <a:lnTo>
                    <a:pt x="21861" y="1557"/>
                  </a:lnTo>
                  <a:lnTo>
                    <a:pt x="22073" y="1486"/>
                  </a:lnTo>
                  <a:close/>
                  <a:moveTo>
                    <a:pt x="1061" y="0"/>
                  </a:moveTo>
                  <a:lnTo>
                    <a:pt x="849" y="71"/>
                  </a:lnTo>
                  <a:lnTo>
                    <a:pt x="708" y="212"/>
                  </a:lnTo>
                  <a:lnTo>
                    <a:pt x="495" y="354"/>
                  </a:lnTo>
                  <a:lnTo>
                    <a:pt x="425" y="637"/>
                  </a:lnTo>
                  <a:lnTo>
                    <a:pt x="425" y="920"/>
                  </a:lnTo>
                  <a:lnTo>
                    <a:pt x="425" y="1061"/>
                  </a:lnTo>
                  <a:lnTo>
                    <a:pt x="0" y="1061"/>
                  </a:lnTo>
                  <a:lnTo>
                    <a:pt x="0" y="1557"/>
                  </a:lnTo>
                  <a:lnTo>
                    <a:pt x="425" y="1557"/>
                  </a:lnTo>
                  <a:lnTo>
                    <a:pt x="425" y="3467"/>
                  </a:lnTo>
                  <a:lnTo>
                    <a:pt x="991" y="3467"/>
                  </a:lnTo>
                  <a:lnTo>
                    <a:pt x="991" y="1557"/>
                  </a:lnTo>
                  <a:lnTo>
                    <a:pt x="1627" y="1557"/>
                  </a:lnTo>
                  <a:lnTo>
                    <a:pt x="1627" y="1061"/>
                  </a:lnTo>
                  <a:lnTo>
                    <a:pt x="991" y="1061"/>
                  </a:lnTo>
                  <a:lnTo>
                    <a:pt x="991" y="920"/>
                  </a:lnTo>
                  <a:lnTo>
                    <a:pt x="991" y="778"/>
                  </a:lnTo>
                  <a:lnTo>
                    <a:pt x="1061" y="637"/>
                  </a:lnTo>
                  <a:lnTo>
                    <a:pt x="1203" y="495"/>
                  </a:lnTo>
                  <a:lnTo>
                    <a:pt x="1344" y="495"/>
                  </a:lnTo>
                  <a:lnTo>
                    <a:pt x="1557" y="566"/>
                  </a:lnTo>
                  <a:lnTo>
                    <a:pt x="1769" y="637"/>
                  </a:lnTo>
                  <a:lnTo>
                    <a:pt x="2052" y="212"/>
                  </a:lnTo>
                  <a:lnTo>
                    <a:pt x="1840" y="71"/>
                  </a:lnTo>
                  <a:lnTo>
                    <a:pt x="1627" y="0"/>
                  </a:lnTo>
                  <a:close/>
                  <a:moveTo>
                    <a:pt x="9975" y="1061"/>
                  </a:moveTo>
                  <a:lnTo>
                    <a:pt x="9975" y="3467"/>
                  </a:lnTo>
                  <a:lnTo>
                    <a:pt x="10541" y="3467"/>
                  </a:lnTo>
                  <a:lnTo>
                    <a:pt x="10541" y="2193"/>
                  </a:lnTo>
                  <a:lnTo>
                    <a:pt x="10612" y="1910"/>
                  </a:lnTo>
                  <a:lnTo>
                    <a:pt x="10754" y="1769"/>
                  </a:lnTo>
                  <a:lnTo>
                    <a:pt x="10966" y="1627"/>
                  </a:lnTo>
                  <a:lnTo>
                    <a:pt x="11461" y="1627"/>
                  </a:lnTo>
                  <a:lnTo>
                    <a:pt x="11532" y="1061"/>
                  </a:lnTo>
                  <a:lnTo>
                    <a:pt x="10966" y="1061"/>
                  </a:lnTo>
                  <a:lnTo>
                    <a:pt x="10683" y="1203"/>
                  </a:lnTo>
                  <a:lnTo>
                    <a:pt x="10541" y="1344"/>
                  </a:lnTo>
                  <a:lnTo>
                    <a:pt x="10541" y="1061"/>
                  </a:lnTo>
                  <a:close/>
                  <a:moveTo>
                    <a:pt x="23912" y="71"/>
                  </a:moveTo>
                  <a:lnTo>
                    <a:pt x="23912" y="3467"/>
                  </a:lnTo>
                  <a:lnTo>
                    <a:pt x="24549" y="3467"/>
                  </a:lnTo>
                  <a:lnTo>
                    <a:pt x="24549" y="71"/>
                  </a:lnTo>
                  <a:close/>
                  <a:moveTo>
                    <a:pt x="2052" y="1061"/>
                  </a:moveTo>
                  <a:lnTo>
                    <a:pt x="2052" y="2547"/>
                  </a:lnTo>
                  <a:lnTo>
                    <a:pt x="2123" y="2901"/>
                  </a:lnTo>
                  <a:lnTo>
                    <a:pt x="2264" y="3255"/>
                  </a:lnTo>
                  <a:lnTo>
                    <a:pt x="2547" y="3467"/>
                  </a:lnTo>
                  <a:lnTo>
                    <a:pt x="2972" y="3538"/>
                  </a:lnTo>
                  <a:lnTo>
                    <a:pt x="3184" y="3467"/>
                  </a:lnTo>
                  <a:lnTo>
                    <a:pt x="3396" y="3396"/>
                  </a:lnTo>
                  <a:lnTo>
                    <a:pt x="3679" y="3184"/>
                  </a:lnTo>
                  <a:lnTo>
                    <a:pt x="3679" y="3467"/>
                  </a:lnTo>
                  <a:lnTo>
                    <a:pt x="4245" y="3467"/>
                  </a:lnTo>
                  <a:lnTo>
                    <a:pt x="4245" y="1061"/>
                  </a:lnTo>
                  <a:lnTo>
                    <a:pt x="3679" y="1061"/>
                  </a:lnTo>
                  <a:lnTo>
                    <a:pt x="3679" y="2406"/>
                  </a:lnTo>
                  <a:lnTo>
                    <a:pt x="3608" y="2618"/>
                  </a:lnTo>
                  <a:lnTo>
                    <a:pt x="3467" y="2830"/>
                  </a:lnTo>
                  <a:lnTo>
                    <a:pt x="3325" y="2972"/>
                  </a:lnTo>
                  <a:lnTo>
                    <a:pt x="2901" y="2972"/>
                  </a:lnTo>
                  <a:lnTo>
                    <a:pt x="2759" y="2901"/>
                  </a:lnTo>
                  <a:lnTo>
                    <a:pt x="2689" y="2759"/>
                  </a:lnTo>
                  <a:lnTo>
                    <a:pt x="2618" y="2547"/>
                  </a:lnTo>
                  <a:lnTo>
                    <a:pt x="2618" y="1061"/>
                  </a:lnTo>
                  <a:close/>
                  <a:moveTo>
                    <a:pt x="5165" y="283"/>
                  </a:moveTo>
                  <a:lnTo>
                    <a:pt x="5165" y="1061"/>
                  </a:lnTo>
                  <a:lnTo>
                    <a:pt x="4740" y="1061"/>
                  </a:lnTo>
                  <a:lnTo>
                    <a:pt x="4740" y="1557"/>
                  </a:lnTo>
                  <a:lnTo>
                    <a:pt x="5165" y="1557"/>
                  </a:lnTo>
                  <a:lnTo>
                    <a:pt x="5165" y="2618"/>
                  </a:lnTo>
                  <a:lnTo>
                    <a:pt x="5165" y="3042"/>
                  </a:lnTo>
                  <a:lnTo>
                    <a:pt x="5306" y="3325"/>
                  </a:lnTo>
                  <a:lnTo>
                    <a:pt x="5448" y="3396"/>
                  </a:lnTo>
                  <a:lnTo>
                    <a:pt x="5589" y="3467"/>
                  </a:lnTo>
                  <a:lnTo>
                    <a:pt x="5943" y="3538"/>
                  </a:lnTo>
                  <a:lnTo>
                    <a:pt x="6367" y="3467"/>
                  </a:lnTo>
                  <a:lnTo>
                    <a:pt x="6721" y="3255"/>
                  </a:lnTo>
                  <a:lnTo>
                    <a:pt x="6438" y="2901"/>
                  </a:lnTo>
                  <a:lnTo>
                    <a:pt x="6297" y="2972"/>
                  </a:lnTo>
                  <a:lnTo>
                    <a:pt x="6014" y="3042"/>
                  </a:lnTo>
                  <a:lnTo>
                    <a:pt x="5943" y="3042"/>
                  </a:lnTo>
                  <a:lnTo>
                    <a:pt x="5801" y="2901"/>
                  </a:lnTo>
                  <a:lnTo>
                    <a:pt x="5731" y="2618"/>
                  </a:lnTo>
                  <a:lnTo>
                    <a:pt x="5731" y="1557"/>
                  </a:lnTo>
                  <a:lnTo>
                    <a:pt x="6367" y="1557"/>
                  </a:lnTo>
                  <a:lnTo>
                    <a:pt x="6367" y="1061"/>
                  </a:lnTo>
                  <a:lnTo>
                    <a:pt x="5731" y="1061"/>
                  </a:lnTo>
                  <a:lnTo>
                    <a:pt x="5731" y="283"/>
                  </a:lnTo>
                  <a:close/>
                  <a:moveTo>
                    <a:pt x="7075" y="1061"/>
                  </a:moveTo>
                  <a:lnTo>
                    <a:pt x="7075" y="2547"/>
                  </a:lnTo>
                  <a:lnTo>
                    <a:pt x="7075" y="2901"/>
                  </a:lnTo>
                  <a:lnTo>
                    <a:pt x="7287" y="3255"/>
                  </a:lnTo>
                  <a:lnTo>
                    <a:pt x="7570" y="3467"/>
                  </a:lnTo>
                  <a:lnTo>
                    <a:pt x="7995" y="3538"/>
                  </a:lnTo>
                  <a:lnTo>
                    <a:pt x="8207" y="3467"/>
                  </a:lnTo>
                  <a:lnTo>
                    <a:pt x="8419" y="3396"/>
                  </a:lnTo>
                  <a:lnTo>
                    <a:pt x="8702" y="3184"/>
                  </a:lnTo>
                  <a:lnTo>
                    <a:pt x="8702" y="3467"/>
                  </a:lnTo>
                  <a:lnTo>
                    <a:pt x="9268" y="3467"/>
                  </a:lnTo>
                  <a:lnTo>
                    <a:pt x="9268" y="1061"/>
                  </a:lnTo>
                  <a:lnTo>
                    <a:pt x="8702" y="1061"/>
                  </a:lnTo>
                  <a:lnTo>
                    <a:pt x="8702" y="2406"/>
                  </a:lnTo>
                  <a:lnTo>
                    <a:pt x="8631" y="2618"/>
                  </a:lnTo>
                  <a:lnTo>
                    <a:pt x="8490" y="2830"/>
                  </a:lnTo>
                  <a:lnTo>
                    <a:pt x="8348" y="2972"/>
                  </a:lnTo>
                  <a:lnTo>
                    <a:pt x="7924" y="2972"/>
                  </a:lnTo>
                  <a:lnTo>
                    <a:pt x="7782" y="2901"/>
                  </a:lnTo>
                  <a:lnTo>
                    <a:pt x="7641" y="2759"/>
                  </a:lnTo>
                  <a:lnTo>
                    <a:pt x="7641" y="2547"/>
                  </a:lnTo>
                  <a:lnTo>
                    <a:pt x="7641" y="1061"/>
                  </a:lnTo>
                  <a:close/>
                  <a:moveTo>
                    <a:pt x="13088" y="991"/>
                  </a:moveTo>
                  <a:lnTo>
                    <a:pt x="12735" y="1061"/>
                  </a:lnTo>
                  <a:lnTo>
                    <a:pt x="12452" y="1132"/>
                  </a:lnTo>
                  <a:lnTo>
                    <a:pt x="12169" y="1344"/>
                  </a:lnTo>
                  <a:lnTo>
                    <a:pt x="12027" y="1627"/>
                  </a:lnTo>
                  <a:lnTo>
                    <a:pt x="11886" y="1910"/>
                  </a:lnTo>
                  <a:lnTo>
                    <a:pt x="11815" y="2264"/>
                  </a:lnTo>
                  <a:lnTo>
                    <a:pt x="11886" y="2618"/>
                  </a:lnTo>
                  <a:lnTo>
                    <a:pt x="12027" y="2901"/>
                  </a:lnTo>
                  <a:lnTo>
                    <a:pt x="12169" y="3184"/>
                  </a:lnTo>
                  <a:lnTo>
                    <a:pt x="12452" y="3396"/>
                  </a:lnTo>
                  <a:lnTo>
                    <a:pt x="12735" y="3538"/>
                  </a:lnTo>
                  <a:lnTo>
                    <a:pt x="13088" y="3538"/>
                  </a:lnTo>
                  <a:lnTo>
                    <a:pt x="13583" y="3467"/>
                  </a:lnTo>
                  <a:lnTo>
                    <a:pt x="13937" y="3325"/>
                  </a:lnTo>
                  <a:lnTo>
                    <a:pt x="14149" y="3184"/>
                  </a:lnTo>
                  <a:lnTo>
                    <a:pt x="14220" y="3113"/>
                  </a:lnTo>
                  <a:lnTo>
                    <a:pt x="13866" y="2759"/>
                  </a:lnTo>
                  <a:lnTo>
                    <a:pt x="13725" y="2830"/>
                  </a:lnTo>
                  <a:lnTo>
                    <a:pt x="13513" y="2972"/>
                  </a:lnTo>
                  <a:lnTo>
                    <a:pt x="13088" y="3042"/>
                  </a:lnTo>
                  <a:lnTo>
                    <a:pt x="12805" y="2972"/>
                  </a:lnTo>
                  <a:lnTo>
                    <a:pt x="12522" y="2759"/>
                  </a:lnTo>
                  <a:lnTo>
                    <a:pt x="12452" y="2618"/>
                  </a:lnTo>
                  <a:lnTo>
                    <a:pt x="12452" y="2476"/>
                  </a:lnTo>
                  <a:lnTo>
                    <a:pt x="14220" y="2476"/>
                  </a:lnTo>
                  <a:lnTo>
                    <a:pt x="14220" y="2335"/>
                  </a:lnTo>
                  <a:lnTo>
                    <a:pt x="14149" y="1840"/>
                  </a:lnTo>
                  <a:lnTo>
                    <a:pt x="14079" y="1627"/>
                  </a:lnTo>
                  <a:lnTo>
                    <a:pt x="14008" y="1415"/>
                  </a:lnTo>
                  <a:lnTo>
                    <a:pt x="13796" y="1274"/>
                  </a:lnTo>
                  <a:lnTo>
                    <a:pt x="13583" y="1132"/>
                  </a:lnTo>
                  <a:lnTo>
                    <a:pt x="13371" y="991"/>
                  </a:lnTo>
                  <a:close/>
                  <a:moveTo>
                    <a:pt x="16060" y="283"/>
                  </a:moveTo>
                  <a:lnTo>
                    <a:pt x="16060" y="1061"/>
                  </a:lnTo>
                  <a:lnTo>
                    <a:pt x="15635" y="1061"/>
                  </a:lnTo>
                  <a:lnTo>
                    <a:pt x="15635" y="1557"/>
                  </a:lnTo>
                  <a:lnTo>
                    <a:pt x="16060" y="1557"/>
                  </a:lnTo>
                  <a:lnTo>
                    <a:pt x="16060" y="2618"/>
                  </a:lnTo>
                  <a:lnTo>
                    <a:pt x="16060" y="3042"/>
                  </a:lnTo>
                  <a:lnTo>
                    <a:pt x="16201" y="3325"/>
                  </a:lnTo>
                  <a:lnTo>
                    <a:pt x="16343" y="3396"/>
                  </a:lnTo>
                  <a:lnTo>
                    <a:pt x="16413" y="3467"/>
                  </a:lnTo>
                  <a:lnTo>
                    <a:pt x="16838" y="3538"/>
                  </a:lnTo>
                  <a:lnTo>
                    <a:pt x="17192" y="3467"/>
                  </a:lnTo>
                  <a:lnTo>
                    <a:pt x="17545" y="3255"/>
                  </a:lnTo>
                  <a:lnTo>
                    <a:pt x="17333" y="2901"/>
                  </a:lnTo>
                  <a:lnTo>
                    <a:pt x="17121" y="2972"/>
                  </a:lnTo>
                  <a:lnTo>
                    <a:pt x="16909" y="3042"/>
                  </a:lnTo>
                  <a:lnTo>
                    <a:pt x="16767" y="3042"/>
                  </a:lnTo>
                  <a:lnTo>
                    <a:pt x="16696" y="2901"/>
                  </a:lnTo>
                  <a:lnTo>
                    <a:pt x="16626" y="2618"/>
                  </a:lnTo>
                  <a:lnTo>
                    <a:pt x="16626" y="1557"/>
                  </a:lnTo>
                  <a:lnTo>
                    <a:pt x="17262" y="1557"/>
                  </a:lnTo>
                  <a:lnTo>
                    <a:pt x="17262" y="1061"/>
                  </a:lnTo>
                  <a:lnTo>
                    <a:pt x="16626" y="1061"/>
                  </a:lnTo>
                  <a:lnTo>
                    <a:pt x="16626" y="283"/>
                  </a:lnTo>
                  <a:close/>
                  <a:moveTo>
                    <a:pt x="19031" y="991"/>
                  </a:moveTo>
                  <a:lnTo>
                    <a:pt x="18677" y="1061"/>
                  </a:lnTo>
                  <a:lnTo>
                    <a:pt x="18394" y="1203"/>
                  </a:lnTo>
                  <a:lnTo>
                    <a:pt x="18111" y="1344"/>
                  </a:lnTo>
                  <a:lnTo>
                    <a:pt x="17899" y="1627"/>
                  </a:lnTo>
                  <a:lnTo>
                    <a:pt x="17828" y="1910"/>
                  </a:lnTo>
                  <a:lnTo>
                    <a:pt x="17757" y="2264"/>
                  </a:lnTo>
                  <a:lnTo>
                    <a:pt x="17828" y="2618"/>
                  </a:lnTo>
                  <a:lnTo>
                    <a:pt x="17899" y="2901"/>
                  </a:lnTo>
                  <a:lnTo>
                    <a:pt x="18111" y="3184"/>
                  </a:lnTo>
                  <a:lnTo>
                    <a:pt x="18394" y="3396"/>
                  </a:lnTo>
                  <a:lnTo>
                    <a:pt x="18677" y="3538"/>
                  </a:lnTo>
                  <a:lnTo>
                    <a:pt x="19385" y="3538"/>
                  </a:lnTo>
                  <a:lnTo>
                    <a:pt x="19738" y="3396"/>
                  </a:lnTo>
                  <a:lnTo>
                    <a:pt x="19951" y="3184"/>
                  </a:lnTo>
                  <a:lnTo>
                    <a:pt x="20163" y="2901"/>
                  </a:lnTo>
                  <a:lnTo>
                    <a:pt x="20304" y="2618"/>
                  </a:lnTo>
                  <a:lnTo>
                    <a:pt x="20304" y="2264"/>
                  </a:lnTo>
                  <a:lnTo>
                    <a:pt x="20304" y="1910"/>
                  </a:lnTo>
                  <a:lnTo>
                    <a:pt x="20163" y="1627"/>
                  </a:lnTo>
                  <a:lnTo>
                    <a:pt x="19951" y="1344"/>
                  </a:lnTo>
                  <a:lnTo>
                    <a:pt x="19738" y="1203"/>
                  </a:lnTo>
                  <a:lnTo>
                    <a:pt x="19385" y="1061"/>
                  </a:lnTo>
                  <a:lnTo>
                    <a:pt x="19031" y="991"/>
                  </a:lnTo>
                  <a:close/>
                  <a:moveTo>
                    <a:pt x="22073" y="991"/>
                  </a:moveTo>
                  <a:lnTo>
                    <a:pt x="21719" y="1061"/>
                  </a:lnTo>
                  <a:lnTo>
                    <a:pt x="21436" y="1203"/>
                  </a:lnTo>
                  <a:lnTo>
                    <a:pt x="21153" y="1344"/>
                  </a:lnTo>
                  <a:lnTo>
                    <a:pt x="20941" y="1627"/>
                  </a:lnTo>
                  <a:lnTo>
                    <a:pt x="20870" y="1910"/>
                  </a:lnTo>
                  <a:lnTo>
                    <a:pt x="20800" y="2264"/>
                  </a:lnTo>
                  <a:lnTo>
                    <a:pt x="20870" y="2618"/>
                  </a:lnTo>
                  <a:lnTo>
                    <a:pt x="20941" y="2901"/>
                  </a:lnTo>
                  <a:lnTo>
                    <a:pt x="21153" y="3184"/>
                  </a:lnTo>
                  <a:lnTo>
                    <a:pt x="21436" y="3396"/>
                  </a:lnTo>
                  <a:lnTo>
                    <a:pt x="21719" y="3538"/>
                  </a:lnTo>
                  <a:lnTo>
                    <a:pt x="22427" y="3538"/>
                  </a:lnTo>
                  <a:lnTo>
                    <a:pt x="22780" y="3396"/>
                  </a:lnTo>
                  <a:lnTo>
                    <a:pt x="22993" y="3184"/>
                  </a:lnTo>
                  <a:lnTo>
                    <a:pt x="23205" y="2901"/>
                  </a:lnTo>
                  <a:lnTo>
                    <a:pt x="23346" y="2618"/>
                  </a:lnTo>
                  <a:lnTo>
                    <a:pt x="23346" y="2264"/>
                  </a:lnTo>
                  <a:lnTo>
                    <a:pt x="23346" y="1910"/>
                  </a:lnTo>
                  <a:lnTo>
                    <a:pt x="23205" y="1627"/>
                  </a:lnTo>
                  <a:lnTo>
                    <a:pt x="22993" y="1344"/>
                  </a:lnTo>
                  <a:lnTo>
                    <a:pt x="22780" y="1203"/>
                  </a:lnTo>
                  <a:lnTo>
                    <a:pt x="22427" y="1061"/>
                  </a:lnTo>
                  <a:lnTo>
                    <a:pt x="22073" y="9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4997625" y="255800"/>
              <a:ext cx="955100" cy="544775"/>
            </a:xfrm>
            <a:custGeom>
              <a:rect b="b" l="l" r="r" t="t"/>
              <a:pathLst>
                <a:path extrusionOk="0" fill="none" h="21791" w="38204">
                  <a:moveTo>
                    <a:pt x="2264" y="0"/>
                  </a:moveTo>
                  <a:lnTo>
                    <a:pt x="35939" y="0"/>
                  </a:lnTo>
                  <a:lnTo>
                    <a:pt x="35939" y="0"/>
                  </a:lnTo>
                  <a:lnTo>
                    <a:pt x="36364" y="71"/>
                  </a:lnTo>
                  <a:lnTo>
                    <a:pt x="36788" y="213"/>
                  </a:lnTo>
                  <a:lnTo>
                    <a:pt x="37213" y="354"/>
                  </a:lnTo>
                  <a:lnTo>
                    <a:pt x="37566" y="637"/>
                  </a:lnTo>
                  <a:lnTo>
                    <a:pt x="37849" y="991"/>
                  </a:lnTo>
                  <a:lnTo>
                    <a:pt x="37991" y="1415"/>
                  </a:lnTo>
                  <a:lnTo>
                    <a:pt x="38132" y="1840"/>
                  </a:lnTo>
                  <a:lnTo>
                    <a:pt x="38203" y="2264"/>
                  </a:lnTo>
                  <a:lnTo>
                    <a:pt x="38203" y="19526"/>
                  </a:lnTo>
                  <a:lnTo>
                    <a:pt x="38203" y="19526"/>
                  </a:lnTo>
                  <a:lnTo>
                    <a:pt x="38132" y="19951"/>
                  </a:lnTo>
                  <a:lnTo>
                    <a:pt x="37991" y="20375"/>
                  </a:lnTo>
                  <a:lnTo>
                    <a:pt x="37849" y="20800"/>
                  </a:lnTo>
                  <a:lnTo>
                    <a:pt x="37566" y="21154"/>
                  </a:lnTo>
                  <a:lnTo>
                    <a:pt x="37213" y="21437"/>
                  </a:lnTo>
                  <a:lnTo>
                    <a:pt x="36788" y="21578"/>
                  </a:lnTo>
                  <a:lnTo>
                    <a:pt x="36364" y="21720"/>
                  </a:lnTo>
                  <a:lnTo>
                    <a:pt x="35939" y="21790"/>
                  </a:lnTo>
                  <a:lnTo>
                    <a:pt x="2264" y="21790"/>
                  </a:lnTo>
                  <a:lnTo>
                    <a:pt x="2264" y="21790"/>
                  </a:lnTo>
                  <a:lnTo>
                    <a:pt x="1840" y="21720"/>
                  </a:lnTo>
                  <a:lnTo>
                    <a:pt x="1415" y="21578"/>
                  </a:lnTo>
                  <a:lnTo>
                    <a:pt x="991" y="21437"/>
                  </a:lnTo>
                  <a:lnTo>
                    <a:pt x="637" y="21154"/>
                  </a:lnTo>
                  <a:lnTo>
                    <a:pt x="354" y="20800"/>
                  </a:lnTo>
                  <a:lnTo>
                    <a:pt x="213" y="20375"/>
                  </a:lnTo>
                  <a:lnTo>
                    <a:pt x="71" y="19951"/>
                  </a:lnTo>
                  <a:lnTo>
                    <a:pt x="0" y="19526"/>
                  </a:lnTo>
                  <a:lnTo>
                    <a:pt x="0" y="2264"/>
                  </a:lnTo>
                  <a:lnTo>
                    <a:pt x="0" y="2264"/>
                  </a:lnTo>
                  <a:lnTo>
                    <a:pt x="71" y="1840"/>
                  </a:lnTo>
                  <a:lnTo>
                    <a:pt x="213" y="1415"/>
                  </a:lnTo>
                  <a:lnTo>
                    <a:pt x="354" y="991"/>
                  </a:lnTo>
                  <a:lnTo>
                    <a:pt x="637" y="637"/>
                  </a:lnTo>
                  <a:lnTo>
                    <a:pt x="991" y="354"/>
                  </a:lnTo>
                  <a:lnTo>
                    <a:pt x="1415" y="213"/>
                  </a:lnTo>
                  <a:lnTo>
                    <a:pt x="1840" y="71"/>
                  </a:lnTo>
                  <a:lnTo>
                    <a:pt x="2264" y="0"/>
                  </a:lnTo>
                  <a:lnTo>
                    <a:pt x="2264" y="0"/>
                  </a:lnTo>
                  <a:close/>
                </a:path>
              </a:pathLst>
            </a:custGeom>
            <a:noFill/>
            <a:ln cap="rnd" cmpd="sng" w="21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40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105" name="Google Shape;2105;p40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5" name="Google Shape;21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250" y="4627000"/>
            <a:ext cx="976200" cy="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41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Tool by Antmicro to analyzes various FPGA tools for Synthesis and Place &amp; Route (both open source and proprietary)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Measures tool performance (MHz, resources, runtime, etc), runtime and quality of results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Tells you how well your design is faring over time to </a:t>
            </a:r>
            <a:r>
              <a:rPr lang="en-GB"/>
              <a:t>detect regressions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Repository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4"/>
              </a:rPr>
              <a:t>Dashboard</a:t>
            </a:r>
            <a:endParaRPr/>
          </a:p>
        </p:txBody>
      </p:sp>
      <p:sp>
        <p:nvSpPr>
          <p:cNvPr id="2121" name="Google Shape;2121;p41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PERF TOOL</a:t>
            </a:r>
            <a:endParaRPr/>
          </a:p>
        </p:txBody>
      </p:sp>
      <p:sp>
        <p:nvSpPr>
          <p:cNvPr id="2122" name="Google Shape;2122;p41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41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4" name="Google Shape;2124;p41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125" name="Google Shape;2125;p41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1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1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1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1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1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1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1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1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1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41"/>
          <p:cNvSpPr/>
          <p:nvPr/>
        </p:nvSpPr>
        <p:spPr>
          <a:xfrm>
            <a:off x="6217701" y="1729900"/>
            <a:ext cx="1724464" cy="1683734"/>
          </a:xfrm>
          <a:custGeom>
            <a:rect b="b" l="l" r="r" t="t"/>
            <a:pathLst>
              <a:path extrusionOk="0" h="209550" w="214619">
                <a:moveTo>
                  <a:pt x="71718" y="20178"/>
                </a:moveTo>
                <a:lnTo>
                  <a:pt x="71718" y="43006"/>
                </a:lnTo>
                <a:lnTo>
                  <a:pt x="83055" y="43006"/>
                </a:lnTo>
                <a:lnTo>
                  <a:pt x="83055" y="20178"/>
                </a:lnTo>
                <a:close/>
                <a:moveTo>
                  <a:pt x="93272" y="10089"/>
                </a:moveTo>
                <a:lnTo>
                  <a:pt x="93272" y="43006"/>
                </a:lnTo>
                <a:lnTo>
                  <a:pt x="104609" y="43006"/>
                </a:lnTo>
                <a:lnTo>
                  <a:pt x="104609" y="10089"/>
                </a:lnTo>
                <a:close/>
                <a:moveTo>
                  <a:pt x="114825" y="20178"/>
                </a:moveTo>
                <a:lnTo>
                  <a:pt x="114825" y="43006"/>
                </a:lnTo>
                <a:lnTo>
                  <a:pt x="126163" y="43006"/>
                </a:lnTo>
                <a:lnTo>
                  <a:pt x="126163" y="20178"/>
                </a:lnTo>
                <a:close/>
                <a:moveTo>
                  <a:pt x="136328" y="0"/>
                </a:moveTo>
                <a:lnTo>
                  <a:pt x="136328" y="43006"/>
                </a:lnTo>
                <a:lnTo>
                  <a:pt x="147665" y="43006"/>
                </a:lnTo>
                <a:lnTo>
                  <a:pt x="147665" y="0"/>
                </a:lnTo>
                <a:close/>
                <a:moveTo>
                  <a:pt x="7567" y="64687"/>
                </a:moveTo>
                <a:lnTo>
                  <a:pt x="7567" y="76100"/>
                </a:lnTo>
                <a:lnTo>
                  <a:pt x="47897" y="76100"/>
                </a:lnTo>
                <a:lnTo>
                  <a:pt x="47897" y="64687"/>
                </a:lnTo>
                <a:close/>
                <a:moveTo>
                  <a:pt x="169193" y="64687"/>
                </a:moveTo>
                <a:lnTo>
                  <a:pt x="169193" y="76100"/>
                </a:lnTo>
                <a:lnTo>
                  <a:pt x="191868" y="76100"/>
                </a:lnTo>
                <a:lnTo>
                  <a:pt x="191868" y="64687"/>
                </a:lnTo>
                <a:close/>
                <a:moveTo>
                  <a:pt x="0" y="86393"/>
                </a:moveTo>
                <a:lnTo>
                  <a:pt x="0" y="97807"/>
                </a:lnTo>
                <a:lnTo>
                  <a:pt x="47897" y="97807"/>
                </a:lnTo>
                <a:lnTo>
                  <a:pt x="47897" y="86393"/>
                </a:lnTo>
                <a:close/>
                <a:moveTo>
                  <a:pt x="169193" y="86393"/>
                </a:moveTo>
                <a:lnTo>
                  <a:pt x="169193" y="97807"/>
                </a:lnTo>
                <a:lnTo>
                  <a:pt x="214619" y="97807"/>
                </a:lnTo>
                <a:lnTo>
                  <a:pt x="214619" y="86393"/>
                </a:lnTo>
                <a:close/>
                <a:moveTo>
                  <a:pt x="25248" y="108074"/>
                </a:moveTo>
                <a:lnTo>
                  <a:pt x="25248" y="119488"/>
                </a:lnTo>
                <a:lnTo>
                  <a:pt x="47897" y="119488"/>
                </a:lnTo>
                <a:lnTo>
                  <a:pt x="47897" y="108074"/>
                </a:lnTo>
                <a:close/>
                <a:moveTo>
                  <a:pt x="169193" y="108074"/>
                </a:moveTo>
                <a:lnTo>
                  <a:pt x="169193" y="119488"/>
                </a:lnTo>
                <a:lnTo>
                  <a:pt x="191868" y="119488"/>
                </a:lnTo>
                <a:lnTo>
                  <a:pt x="191868" y="108074"/>
                </a:lnTo>
                <a:close/>
                <a:moveTo>
                  <a:pt x="89679" y="75718"/>
                </a:moveTo>
                <a:lnTo>
                  <a:pt x="89679" y="82674"/>
                </a:lnTo>
                <a:lnTo>
                  <a:pt x="104813" y="82674"/>
                </a:lnTo>
                <a:lnTo>
                  <a:pt x="104813" y="104813"/>
                </a:lnTo>
                <a:lnTo>
                  <a:pt x="126749" y="104813"/>
                </a:lnTo>
                <a:lnTo>
                  <a:pt x="126545" y="103871"/>
                </a:lnTo>
                <a:lnTo>
                  <a:pt x="126290" y="102928"/>
                </a:lnTo>
                <a:lnTo>
                  <a:pt x="126010" y="102011"/>
                </a:lnTo>
                <a:lnTo>
                  <a:pt x="125729" y="101119"/>
                </a:lnTo>
                <a:lnTo>
                  <a:pt x="125398" y="100227"/>
                </a:lnTo>
                <a:lnTo>
                  <a:pt x="125042" y="99336"/>
                </a:lnTo>
                <a:lnTo>
                  <a:pt x="124659" y="98469"/>
                </a:lnTo>
                <a:lnTo>
                  <a:pt x="124252" y="97603"/>
                </a:lnTo>
                <a:lnTo>
                  <a:pt x="125016" y="97297"/>
                </a:lnTo>
                <a:lnTo>
                  <a:pt x="125780" y="97043"/>
                </a:lnTo>
                <a:lnTo>
                  <a:pt x="126545" y="96813"/>
                </a:lnTo>
                <a:lnTo>
                  <a:pt x="127360" y="96610"/>
                </a:lnTo>
                <a:lnTo>
                  <a:pt x="128150" y="96457"/>
                </a:lnTo>
                <a:lnTo>
                  <a:pt x="128991" y="96355"/>
                </a:lnTo>
                <a:lnTo>
                  <a:pt x="129806" y="96304"/>
                </a:lnTo>
                <a:lnTo>
                  <a:pt x="130672" y="96278"/>
                </a:lnTo>
                <a:lnTo>
                  <a:pt x="131462" y="96304"/>
                </a:lnTo>
                <a:lnTo>
                  <a:pt x="132277" y="96355"/>
                </a:lnTo>
                <a:lnTo>
                  <a:pt x="133067" y="96457"/>
                </a:lnTo>
                <a:lnTo>
                  <a:pt x="133831" y="96584"/>
                </a:lnTo>
                <a:lnTo>
                  <a:pt x="134595" y="96762"/>
                </a:lnTo>
                <a:lnTo>
                  <a:pt x="135360" y="96992"/>
                </a:lnTo>
                <a:lnTo>
                  <a:pt x="136099" y="97221"/>
                </a:lnTo>
                <a:lnTo>
                  <a:pt x="136812" y="97527"/>
                </a:lnTo>
                <a:lnTo>
                  <a:pt x="137500" y="97832"/>
                </a:lnTo>
                <a:lnTo>
                  <a:pt x="138188" y="98189"/>
                </a:lnTo>
                <a:lnTo>
                  <a:pt x="138850" y="98571"/>
                </a:lnTo>
                <a:lnTo>
                  <a:pt x="139487" y="98979"/>
                </a:lnTo>
                <a:lnTo>
                  <a:pt x="140099" y="99412"/>
                </a:lnTo>
                <a:lnTo>
                  <a:pt x="140710" y="99871"/>
                </a:lnTo>
                <a:lnTo>
                  <a:pt x="141270" y="100380"/>
                </a:lnTo>
                <a:lnTo>
                  <a:pt x="141831" y="100915"/>
                </a:lnTo>
                <a:lnTo>
                  <a:pt x="142341" y="101450"/>
                </a:lnTo>
                <a:lnTo>
                  <a:pt x="142850" y="102036"/>
                </a:lnTo>
                <a:lnTo>
                  <a:pt x="143309" y="102622"/>
                </a:lnTo>
                <a:lnTo>
                  <a:pt x="143767" y="103234"/>
                </a:lnTo>
                <a:lnTo>
                  <a:pt x="144175" y="103871"/>
                </a:lnTo>
                <a:lnTo>
                  <a:pt x="144557" y="104533"/>
                </a:lnTo>
                <a:lnTo>
                  <a:pt x="144888" y="105221"/>
                </a:lnTo>
                <a:lnTo>
                  <a:pt x="145219" y="105934"/>
                </a:lnTo>
                <a:lnTo>
                  <a:pt x="145500" y="106648"/>
                </a:lnTo>
                <a:lnTo>
                  <a:pt x="145754" y="107386"/>
                </a:lnTo>
                <a:lnTo>
                  <a:pt x="145958" y="108125"/>
                </a:lnTo>
                <a:lnTo>
                  <a:pt x="146137" y="108890"/>
                </a:lnTo>
                <a:lnTo>
                  <a:pt x="146264" y="109654"/>
                </a:lnTo>
                <a:lnTo>
                  <a:pt x="146366" y="110444"/>
                </a:lnTo>
                <a:lnTo>
                  <a:pt x="146442" y="111259"/>
                </a:lnTo>
                <a:lnTo>
                  <a:pt x="146468" y="112074"/>
                </a:lnTo>
                <a:lnTo>
                  <a:pt x="146442" y="112889"/>
                </a:lnTo>
                <a:lnTo>
                  <a:pt x="146366" y="113679"/>
                </a:lnTo>
                <a:lnTo>
                  <a:pt x="146264" y="114469"/>
                </a:lnTo>
                <a:lnTo>
                  <a:pt x="146137" y="115259"/>
                </a:lnTo>
                <a:lnTo>
                  <a:pt x="145958" y="116023"/>
                </a:lnTo>
                <a:lnTo>
                  <a:pt x="145754" y="116762"/>
                </a:lnTo>
                <a:lnTo>
                  <a:pt x="145500" y="117501"/>
                </a:lnTo>
                <a:lnTo>
                  <a:pt x="145219" y="118214"/>
                </a:lnTo>
                <a:lnTo>
                  <a:pt x="144888" y="118902"/>
                </a:lnTo>
                <a:lnTo>
                  <a:pt x="144557" y="119590"/>
                </a:lnTo>
                <a:lnTo>
                  <a:pt x="144175" y="120252"/>
                </a:lnTo>
                <a:lnTo>
                  <a:pt x="143767" y="120889"/>
                </a:lnTo>
                <a:lnTo>
                  <a:pt x="143309" y="121526"/>
                </a:lnTo>
                <a:lnTo>
                  <a:pt x="142850" y="122112"/>
                </a:lnTo>
                <a:lnTo>
                  <a:pt x="142341" y="122698"/>
                </a:lnTo>
                <a:lnTo>
                  <a:pt x="141831" y="123233"/>
                </a:lnTo>
                <a:lnTo>
                  <a:pt x="141270" y="123768"/>
                </a:lnTo>
                <a:lnTo>
                  <a:pt x="140710" y="124252"/>
                </a:lnTo>
                <a:lnTo>
                  <a:pt x="140124" y="124736"/>
                </a:lnTo>
                <a:lnTo>
                  <a:pt x="139487" y="125170"/>
                </a:lnTo>
                <a:lnTo>
                  <a:pt x="138850" y="125577"/>
                </a:lnTo>
                <a:lnTo>
                  <a:pt x="138188" y="125959"/>
                </a:lnTo>
                <a:lnTo>
                  <a:pt x="137525" y="126316"/>
                </a:lnTo>
                <a:lnTo>
                  <a:pt x="136812" y="126647"/>
                </a:lnTo>
                <a:lnTo>
                  <a:pt x="136099" y="126927"/>
                </a:lnTo>
                <a:lnTo>
                  <a:pt x="135385" y="127182"/>
                </a:lnTo>
                <a:lnTo>
                  <a:pt x="134621" y="127386"/>
                </a:lnTo>
                <a:lnTo>
                  <a:pt x="133857" y="127564"/>
                </a:lnTo>
                <a:lnTo>
                  <a:pt x="133092" y="127717"/>
                </a:lnTo>
                <a:lnTo>
                  <a:pt x="132303" y="127819"/>
                </a:lnTo>
                <a:lnTo>
                  <a:pt x="131513" y="127870"/>
                </a:lnTo>
                <a:lnTo>
                  <a:pt x="130697" y="127896"/>
                </a:lnTo>
                <a:lnTo>
                  <a:pt x="129857" y="127896"/>
                </a:lnTo>
                <a:lnTo>
                  <a:pt x="129016" y="127819"/>
                </a:lnTo>
                <a:lnTo>
                  <a:pt x="128201" y="127717"/>
                </a:lnTo>
                <a:lnTo>
                  <a:pt x="127385" y="127564"/>
                </a:lnTo>
                <a:lnTo>
                  <a:pt x="126596" y="127386"/>
                </a:lnTo>
                <a:lnTo>
                  <a:pt x="125831" y="127157"/>
                </a:lnTo>
                <a:lnTo>
                  <a:pt x="125067" y="126876"/>
                </a:lnTo>
                <a:lnTo>
                  <a:pt x="124303" y="126571"/>
                </a:lnTo>
                <a:lnTo>
                  <a:pt x="124710" y="125730"/>
                </a:lnTo>
                <a:lnTo>
                  <a:pt x="125067" y="124838"/>
                </a:lnTo>
                <a:lnTo>
                  <a:pt x="125424" y="123972"/>
                </a:lnTo>
                <a:lnTo>
                  <a:pt x="125755" y="123055"/>
                </a:lnTo>
                <a:lnTo>
                  <a:pt x="126035" y="122163"/>
                </a:lnTo>
                <a:lnTo>
                  <a:pt x="126315" y="121246"/>
                </a:lnTo>
                <a:lnTo>
                  <a:pt x="126570" y="120303"/>
                </a:lnTo>
                <a:lnTo>
                  <a:pt x="126799" y="119361"/>
                </a:lnTo>
                <a:lnTo>
                  <a:pt x="89679" y="119361"/>
                </a:lnTo>
                <a:lnTo>
                  <a:pt x="89679" y="126316"/>
                </a:lnTo>
                <a:lnTo>
                  <a:pt x="70699" y="126316"/>
                </a:lnTo>
                <a:lnTo>
                  <a:pt x="70699" y="107335"/>
                </a:lnTo>
                <a:lnTo>
                  <a:pt x="89679" y="107335"/>
                </a:lnTo>
                <a:lnTo>
                  <a:pt x="89679" y="114291"/>
                </a:lnTo>
                <a:lnTo>
                  <a:pt x="127538" y="114291"/>
                </a:lnTo>
                <a:lnTo>
                  <a:pt x="127589" y="113195"/>
                </a:lnTo>
                <a:lnTo>
                  <a:pt x="127615" y="112074"/>
                </a:lnTo>
                <a:lnTo>
                  <a:pt x="127589" y="110928"/>
                </a:lnTo>
                <a:lnTo>
                  <a:pt x="127538" y="109832"/>
                </a:lnTo>
                <a:lnTo>
                  <a:pt x="99794" y="109832"/>
                </a:lnTo>
                <a:lnTo>
                  <a:pt x="99794" y="87718"/>
                </a:lnTo>
                <a:lnTo>
                  <a:pt x="89679" y="87718"/>
                </a:lnTo>
                <a:lnTo>
                  <a:pt x="89679" y="94673"/>
                </a:lnTo>
                <a:lnTo>
                  <a:pt x="70699" y="94673"/>
                </a:lnTo>
                <a:lnTo>
                  <a:pt x="70699" y="75718"/>
                </a:lnTo>
                <a:close/>
                <a:moveTo>
                  <a:pt x="17681" y="129755"/>
                </a:moveTo>
                <a:lnTo>
                  <a:pt x="17681" y="141169"/>
                </a:lnTo>
                <a:lnTo>
                  <a:pt x="47948" y="141169"/>
                </a:lnTo>
                <a:lnTo>
                  <a:pt x="47948" y="129755"/>
                </a:lnTo>
                <a:close/>
                <a:moveTo>
                  <a:pt x="169244" y="129755"/>
                </a:moveTo>
                <a:lnTo>
                  <a:pt x="169244" y="141169"/>
                </a:lnTo>
                <a:lnTo>
                  <a:pt x="204530" y="141169"/>
                </a:lnTo>
                <a:lnTo>
                  <a:pt x="204530" y="129755"/>
                </a:lnTo>
                <a:close/>
                <a:moveTo>
                  <a:pt x="54725" y="48712"/>
                </a:moveTo>
                <a:lnTo>
                  <a:pt x="54725" y="158290"/>
                </a:lnTo>
                <a:lnTo>
                  <a:pt x="163537" y="158290"/>
                </a:lnTo>
                <a:lnTo>
                  <a:pt x="163537" y="48712"/>
                </a:lnTo>
                <a:close/>
                <a:moveTo>
                  <a:pt x="92125" y="163997"/>
                </a:moveTo>
                <a:lnTo>
                  <a:pt x="92125" y="186850"/>
                </a:lnTo>
                <a:lnTo>
                  <a:pt x="103437" y="186850"/>
                </a:lnTo>
                <a:lnTo>
                  <a:pt x="103437" y="163997"/>
                </a:lnTo>
                <a:close/>
                <a:moveTo>
                  <a:pt x="135207" y="163997"/>
                </a:moveTo>
                <a:lnTo>
                  <a:pt x="135207" y="186850"/>
                </a:lnTo>
                <a:lnTo>
                  <a:pt x="146544" y="186850"/>
                </a:lnTo>
                <a:lnTo>
                  <a:pt x="146544" y="163997"/>
                </a:lnTo>
                <a:close/>
                <a:moveTo>
                  <a:pt x="113653" y="163997"/>
                </a:moveTo>
                <a:lnTo>
                  <a:pt x="113653" y="196939"/>
                </a:lnTo>
                <a:lnTo>
                  <a:pt x="124991" y="196939"/>
                </a:lnTo>
                <a:lnTo>
                  <a:pt x="124991" y="163997"/>
                </a:lnTo>
                <a:close/>
                <a:moveTo>
                  <a:pt x="70597" y="163997"/>
                </a:moveTo>
                <a:lnTo>
                  <a:pt x="70597" y="209550"/>
                </a:lnTo>
                <a:lnTo>
                  <a:pt x="81934" y="209550"/>
                </a:lnTo>
                <a:lnTo>
                  <a:pt x="81934" y="16399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2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FPGA DATABASE VISUALIZER</a:t>
            </a:r>
            <a:endParaRPr/>
          </a:p>
        </p:txBody>
      </p:sp>
      <p:sp>
        <p:nvSpPr>
          <p:cNvPr id="2141" name="Google Shape;2141;p42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42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Interactively visualize</a:t>
            </a:r>
            <a:r>
              <a:rPr lang="en-GB"/>
              <a:t> the F4PGA databases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Learn more about the FPGA’s internal structure to devise more efficient ways to program them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Generated by a library allowing you to visualize arbitrary tile-based FPGAs</a:t>
            </a:r>
            <a:endParaRPr/>
          </a:p>
        </p:txBody>
      </p:sp>
      <p:pic>
        <p:nvPicPr>
          <p:cNvPr id="2143" name="Google Shape;2143;p42"/>
          <p:cNvPicPr preferRelativeResize="0"/>
          <p:nvPr/>
        </p:nvPicPr>
        <p:blipFill rotWithShape="1">
          <a:blip r:embed="rId4">
            <a:alphaModFix/>
          </a:blip>
          <a:srcRect b="3089" l="0" r="0" t="347"/>
          <a:stretch/>
        </p:blipFill>
        <p:spPr>
          <a:xfrm>
            <a:off x="4852442" y="0"/>
            <a:ext cx="43174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3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FPGA Assembly Parser and Generation Library</a:t>
            </a:r>
            <a:r>
              <a:rPr lang="en-GB"/>
              <a:t> (FASM)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4"/>
              </a:rPr>
              <a:t>Yosys F4PGA plugins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many more helper tools and repositories</a:t>
            </a:r>
            <a:endParaRPr/>
          </a:p>
          <a:p>
            <a:pPr indent="-90001" lvl="0" marL="3600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43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F4PGA PROJECTS</a:t>
            </a: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43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2" name="Google Shape;21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049" y="1976500"/>
            <a:ext cx="1157748" cy="119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3" name="Google Shape;2153;p43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154" name="Google Shape;2154;p43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4"/>
          <p:cNvSpPr txBox="1"/>
          <p:nvPr>
            <p:ph idx="1" type="body"/>
          </p:nvPr>
        </p:nvSpPr>
        <p:spPr>
          <a:xfrm>
            <a:off x="229825" y="1420200"/>
            <a:ext cx="4564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CHIPS Alliance is building an open source hardware ecosystem (FPGA &amp; ASIC)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The Interchange Format shows that collaboration </a:t>
            </a:r>
            <a:r>
              <a:rPr lang="en-GB"/>
              <a:t>between</a:t>
            </a:r>
            <a:r>
              <a:rPr lang="en-GB"/>
              <a:t> many entities - including FPGA vendors - is not only possible but a necessity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We would want to “transplant” this success also to ASIC domain - interoperability formats are great!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Practical use cases of F4PGA are possible already now (vendor tooling, IP, research)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Enabling rapid prototyping and software-driven development of FPGA-based systems in </a:t>
            </a:r>
            <a:br>
              <a:rPr lang="en-GB"/>
            </a:br>
            <a:r>
              <a:rPr lang="en-GB"/>
              <a:t>areas such as ML and video processing</a:t>
            </a:r>
            <a:endParaRPr/>
          </a:p>
          <a:p>
            <a:pPr indent="-90001" lvl="0" marL="3600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44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170" name="Google Shape;2170;p44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44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2" name="Google Shape;2172;p44"/>
          <p:cNvGrpSpPr/>
          <p:nvPr/>
        </p:nvGrpSpPr>
        <p:grpSpPr>
          <a:xfrm>
            <a:off x="5694049" y="2109975"/>
            <a:ext cx="2771775" cy="923576"/>
            <a:chOff x="238125" y="1667325"/>
            <a:chExt cx="7143750" cy="2380350"/>
          </a:xfrm>
        </p:grpSpPr>
        <p:sp>
          <p:nvSpPr>
            <p:cNvPr id="2173" name="Google Shape;2173;p44"/>
            <p:cNvSpPr/>
            <p:nvPr/>
          </p:nvSpPr>
          <p:spPr>
            <a:xfrm>
              <a:off x="2221750" y="2229550"/>
              <a:ext cx="814500" cy="1188900"/>
            </a:xfrm>
            <a:custGeom>
              <a:rect b="b" l="l" r="r" t="t"/>
              <a:pathLst>
                <a:path extrusionOk="0" h="47556" w="32580">
                  <a:moveTo>
                    <a:pt x="1" y="1"/>
                  </a:moveTo>
                  <a:lnTo>
                    <a:pt x="1" y="47555"/>
                  </a:lnTo>
                  <a:lnTo>
                    <a:pt x="7620" y="47555"/>
                  </a:lnTo>
                  <a:lnTo>
                    <a:pt x="7620" y="26432"/>
                  </a:lnTo>
                  <a:lnTo>
                    <a:pt x="20704" y="26432"/>
                  </a:lnTo>
                  <a:lnTo>
                    <a:pt x="23857" y="19496"/>
                  </a:lnTo>
                  <a:lnTo>
                    <a:pt x="7620" y="19496"/>
                  </a:lnTo>
                  <a:lnTo>
                    <a:pt x="7620" y="6937"/>
                  </a:lnTo>
                  <a:lnTo>
                    <a:pt x="29480" y="6937"/>
                  </a:lnTo>
                  <a:lnTo>
                    <a:pt x="32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2992875" y="2229550"/>
              <a:ext cx="897275" cy="1188900"/>
            </a:xfrm>
            <a:custGeom>
              <a:rect b="b" l="l" r="r" t="t"/>
              <a:pathLst>
                <a:path extrusionOk="0" h="47556" w="35891">
                  <a:moveTo>
                    <a:pt x="12927" y="1"/>
                  </a:moveTo>
                  <a:lnTo>
                    <a:pt x="1" y="30425"/>
                  </a:lnTo>
                  <a:lnTo>
                    <a:pt x="1" y="35049"/>
                  </a:lnTo>
                  <a:lnTo>
                    <a:pt x="21965" y="35049"/>
                  </a:lnTo>
                  <a:lnTo>
                    <a:pt x="21965" y="47555"/>
                  </a:lnTo>
                  <a:lnTo>
                    <a:pt x="29427" y="47555"/>
                  </a:lnTo>
                  <a:lnTo>
                    <a:pt x="29427" y="35049"/>
                  </a:lnTo>
                  <a:lnTo>
                    <a:pt x="35890" y="35049"/>
                  </a:lnTo>
                  <a:lnTo>
                    <a:pt x="35890" y="28218"/>
                  </a:lnTo>
                  <a:lnTo>
                    <a:pt x="29427" y="28218"/>
                  </a:lnTo>
                  <a:lnTo>
                    <a:pt x="29427" y="16658"/>
                  </a:lnTo>
                  <a:lnTo>
                    <a:pt x="21965" y="16658"/>
                  </a:lnTo>
                  <a:lnTo>
                    <a:pt x="21965" y="28218"/>
                  </a:lnTo>
                  <a:lnTo>
                    <a:pt x="9197" y="28218"/>
                  </a:lnTo>
                  <a:lnTo>
                    <a:pt x="21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6302025" y="2229550"/>
              <a:ext cx="1079850" cy="1190200"/>
            </a:xfrm>
            <a:custGeom>
              <a:rect b="b" l="l" r="r" t="t"/>
              <a:pathLst>
                <a:path extrusionOk="0" h="47608" w="43194">
                  <a:moveTo>
                    <a:pt x="21597" y="12927"/>
                  </a:moveTo>
                  <a:lnTo>
                    <a:pt x="28901" y="31424"/>
                  </a:lnTo>
                  <a:lnTo>
                    <a:pt x="14241" y="31424"/>
                  </a:lnTo>
                  <a:lnTo>
                    <a:pt x="21597" y="12927"/>
                  </a:lnTo>
                  <a:close/>
                  <a:moveTo>
                    <a:pt x="19022" y="1"/>
                  </a:moveTo>
                  <a:lnTo>
                    <a:pt x="0" y="47608"/>
                  </a:lnTo>
                  <a:lnTo>
                    <a:pt x="8093" y="47608"/>
                  </a:lnTo>
                  <a:lnTo>
                    <a:pt x="11613" y="38044"/>
                  </a:lnTo>
                  <a:lnTo>
                    <a:pt x="31529" y="38044"/>
                  </a:lnTo>
                  <a:lnTo>
                    <a:pt x="35049" y="47608"/>
                  </a:lnTo>
                  <a:lnTo>
                    <a:pt x="43194" y="47608"/>
                  </a:lnTo>
                  <a:lnTo>
                    <a:pt x="24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4105575" y="2229550"/>
              <a:ext cx="813175" cy="1188900"/>
            </a:xfrm>
            <a:custGeom>
              <a:rect b="b" l="l" r="r" t="t"/>
              <a:pathLst>
                <a:path extrusionOk="0" h="47556" w="32527">
                  <a:moveTo>
                    <a:pt x="17393" y="6622"/>
                  </a:moveTo>
                  <a:lnTo>
                    <a:pt x="17919" y="6674"/>
                  </a:lnTo>
                  <a:lnTo>
                    <a:pt x="18497" y="6727"/>
                  </a:lnTo>
                  <a:lnTo>
                    <a:pt x="19022" y="6832"/>
                  </a:lnTo>
                  <a:lnTo>
                    <a:pt x="19548" y="6990"/>
                  </a:lnTo>
                  <a:lnTo>
                    <a:pt x="20020" y="7147"/>
                  </a:lnTo>
                  <a:lnTo>
                    <a:pt x="20493" y="7357"/>
                  </a:lnTo>
                  <a:lnTo>
                    <a:pt x="20966" y="7620"/>
                  </a:lnTo>
                  <a:lnTo>
                    <a:pt x="21387" y="7830"/>
                  </a:lnTo>
                  <a:lnTo>
                    <a:pt x="21807" y="8093"/>
                  </a:lnTo>
                  <a:lnTo>
                    <a:pt x="22227" y="8408"/>
                  </a:lnTo>
                  <a:lnTo>
                    <a:pt x="22595" y="8724"/>
                  </a:lnTo>
                  <a:lnTo>
                    <a:pt x="22963" y="9091"/>
                  </a:lnTo>
                  <a:lnTo>
                    <a:pt x="23278" y="9459"/>
                  </a:lnTo>
                  <a:lnTo>
                    <a:pt x="23594" y="9880"/>
                  </a:lnTo>
                  <a:lnTo>
                    <a:pt x="23856" y="10300"/>
                  </a:lnTo>
                  <a:lnTo>
                    <a:pt x="24119" y="10773"/>
                  </a:lnTo>
                  <a:lnTo>
                    <a:pt x="24329" y="11193"/>
                  </a:lnTo>
                  <a:lnTo>
                    <a:pt x="24487" y="11666"/>
                  </a:lnTo>
                  <a:lnTo>
                    <a:pt x="24645" y="12192"/>
                  </a:lnTo>
                  <a:lnTo>
                    <a:pt x="24750" y="12717"/>
                  </a:lnTo>
                  <a:lnTo>
                    <a:pt x="24855" y="13243"/>
                  </a:lnTo>
                  <a:lnTo>
                    <a:pt x="24907" y="13821"/>
                  </a:lnTo>
                  <a:lnTo>
                    <a:pt x="24907" y="14399"/>
                  </a:lnTo>
                  <a:lnTo>
                    <a:pt x="24907" y="14977"/>
                  </a:lnTo>
                  <a:lnTo>
                    <a:pt x="24855" y="15555"/>
                  </a:lnTo>
                  <a:lnTo>
                    <a:pt x="24750" y="16133"/>
                  </a:lnTo>
                  <a:lnTo>
                    <a:pt x="24645" y="16658"/>
                  </a:lnTo>
                  <a:lnTo>
                    <a:pt x="24487" y="17131"/>
                  </a:lnTo>
                  <a:lnTo>
                    <a:pt x="24329" y="17656"/>
                  </a:lnTo>
                  <a:lnTo>
                    <a:pt x="24119" y="18129"/>
                  </a:lnTo>
                  <a:lnTo>
                    <a:pt x="23856" y="18602"/>
                  </a:lnTo>
                  <a:lnTo>
                    <a:pt x="23594" y="19023"/>
                  </a:lnTo>
                  <a:lnTo>
                    <a:pt x="23278" y="19390"/>
                  </a:lnTo>
                  <a:lnTo>
                    <a:pt x="22963" y="19758"/>
                  </a:lnTo>
                  <a:lnTo>
                    <a:pt x="22595" y="20126"/>
                  </a:lnTo>
                  <a:lnTo>
                    <a:pt x="22227" y="20441"/>
                  </a:lnTo>
                  <a:lnTo>
                    <a:pt x="21807" y="20757"/>
                  </a:lnTo>
                  <a:lnTo>
                    <a:pt x="21387" y="21019"/>
                  </a:lnTo>
                  <a:lnTo>
                    <a:pt x="20966" y="21282"/>
                  </a:lnTo>
                  <a:lnTo>
                    <a:pt x="20493" y="21492"/>
                  </a:lnTo>
                  <a:lnTo>
                    <a:pt x="20020" y="21702"/>
                  </a:lnTo>
                  <a:lnTo>
                    <a:pt x="19548" y="21860"/>
                  </a:lnTo>
                  <a:lnTo>
                    <a:pt x="19022" y="21965"/>
                  </a:lnTo>
                  <a:lnTo>
                    <a:pt x="17919" y="22175"/>
                  </a:lnTo>
                  <a:lnTo>
                    <a:pt x="16815" y="22228"/>
                  </a:lnTo>
                  <a:lnTo>
                    <a:pt x="7619" y="22228"/>
                  </a:lnTo>
                  <a:lnTo>
                    <a:pt x="7619" y="6622"/>
                  </a:lnTo>
                  <a:close/>
                  <a:moveTo>
                    <a:pt x="0" y="1"/>
                  </a:moveTo>
                  <a:lnTo>
                    <a:pt x="0" y="47555"/>
                  </a:lnTo>
                  <a:lnTo>
                    <a:pt x="7619" y="47555"/>
                  </a:lnTo>
                  <a:lnTo>
                    <a:pt x="7619" y="28849"/>
                  </a:lnTo>
                  <a:lnTo>
                    <a:pt x="17183" y="28849"/>
                  </a:lnTo>
                  <a:lnTo>
                    <a:pt x="18286" y="28796"/>
                  </a:lnTo>
                  <a:lnTo>
                    <a:pt x="19285" y="28744"/>
                  </a:lnTo>
                  <a:lnTo>
                    <a:pt x="20336" y="28586"/>
                  </a:lnTo>
                  <a:lnTo>
                    <a:pt x="21334" y="28376"/>
                  </a:lnTo>
                  <a:lnTo>
                    <a:pt x="22280" y="28113"/>
                  </a:lnTo>
                  <a:lnTo>
                    <a:pt x="23226" y="27850"/>
                  </a:lnTo>
                  <a:lnTo>
                    <a:pt x="24119" y="27483"/>
                  </a:lnTo>
                  <a:lnTo>
                    <a:pt x="24960" y="27062"/>
                  </a:lnTo>
                  <a:lnTo>
                    <a:pt x="25853" y="26589"/>
                  </a:lnTo>
                  <a:lnTo>
                    <a:pt x="26641" y="26064"/>
                  </a:lnTo>
                  <a:lnTo>
                    <a:pt x="27377" y="25486"/>
                  </a:lnTo>
                  <a:lnTo>
                    <a:pt x="28113" y="24908"/>
                  </a:lnTo>
                  <a:lnTo>
                    <a:pt x="28743" y="24225"/>
                  </a:lnTo>
                  <a:lnTo>
                    <a:pt x="29374" y="23542"/>
                  </a:lnTo>
                  <a:lnTo>
                    <a:pt x="29952" y="22806"/>
                  </a:lnTo>
                  <a:lnTo>
                    <a:pt x="30477" y="22018"/>
                  </a:lnTo>
                  <a:lnTo>
                    <a:pt x="30950" y="21177"/>
                  </a:lnTo>
                  <a:lnTo>
                    <a:pt x="31371" y="20336"/>
                  </a:lnTo>
                  <a:lnTo>
                    <a:pt x="31686" y="19443"/>
                  </a:lnTo>
                  <a:lnTo>
                    <a:pt x="32001" y="18497"/>
                  </a:lnTo>
                  <a:lnTo>
                    <a:pt x="32211" y="17551"/>
                  </a:lnTo>
                  <a:lnTo>
                    <a:pt x="32369" y="16500"/>
                  </a:lnTo>
                  <a:lnTo>
                    <a:pt x="32474" y="15502"/>
                  </a:lnTo>
                  <a:lnTo>
                    <a:pt x="32527" y="14399"/>
                  </a:lnTo>
                  <a:lnTo>
                    <a:pt x="32474" y="13348"/>
                  </a:lnTo>
                  <a:lnTo>
                    <a:pt x="32369" y="12297"/>
                  </a:lnTo>
                  <a:lnTo>
                    <a:pt x="32211" y="11298"/>
                  </a:lnTo>
                  <a:lnTo>
                    <a:pt x="32001" y="10300"/>
                  </a:lnTo>
                  <a:lnTo>
                    <a:pt x="31686" y="9407"/>
                  </a:lnTo>
                  <a:lnTo>
                    <a:pt x="31371" y="8513"/>
                  </a:lnTo>
                  <a:lnTo>
                    <a:pt x="30950" y="7620"/>
                  </a:lnTo>
                  <a:lnTo>
                    <a:pt x="30477" y="6779"/>
                  </a:lnTo>
                  <a:lnTo>
                    <a:pt x="29952" y="5991"/>
                  </a:lnTo>
                  <a:lnTo>
                    <a:pt x="29374" y="5255"/>
                  </a:lnTo>
                  <a:lnTo>
                    <a:pt x="28743" y="4572"/>
                  </a:lnTo>
                  <a:lnTo>
                    <a:pt x="28113" y="3942"/>
                  </a:lnTo>
                  <a:lnTo>
                    <a:pt x="27377" y="3311"/>
                  </a:lnTo>
                  <a:lnTo>
                    <a:pt x="26641" y="2733"/>
                  </a:lnTo>
                  <a:lnTo>
                    <a:pt x="25853" y="2260"/>
                  </a:lnTo>
                  <a:lnTo>
                    <a:pt x="24960" y="1787"/>
                  </a:lnTo>
                  <a:lnTo>
                    <a:pt x="24119" y="1367"/>
                  </a:lnTo>
                  <a:lnTo>
                    <a:pt x="23226" y="999"/>
                  </a:lnTo>
                  <a:lnTo>
                    <a:pt x="22280" y="684"/>
                  </a:lnTo>
                  <a:lnTo>
                    <a:pt x="21334" y="421"/>
                  </a:lnTo>
                  <a:lnTo>
                    <a:pt x="20336" y="264"/>
                  </a:lnTo>
                  <a:lnTo>
                    <a:pt x="19285" y="106"/>
                  </a:lnTo>
                  <a:lnTo>
                    <a:pt x="18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5089500" y="2229550"/>
              <a:ext cx="1144250" cy="1190200"/>
            </a:xfrm>
            <a:custGeom>
              <a:rect b="b" l="l" r="r" t="t"/>
              <a:pathLst>
                <a:path extrusionOk="0" h="47608" w="45770">
                  <a:moveTo>
                    <a:pt x="22491" y="1"/>
                  </a:moveTo>
                  <a:lnTo>
                    <a:pt x="21230" y="106"/>
                  </a:lnTo>
                  <a:lnTo>
                    <a:pt x="20021" y="264"/>
                  </a:lnTo>
                  <a:lnTo>
                    <a:pt x="18865" y="474"/>
                  </a:lnTo>
                  <a:lnTo>
                    <a:pt x="17709" y="736"/>
                  </a:lnTo>
                  <a:lnTo>
                    <a:pt x="16553" y="1052"/>
                  </a:lnTo>
                  <a:lnTo>
                    <a:pt x="15449" y="1420"/>
                  </a:lnTo>
                  <a:lnTo>
                    <a:pt x="14346" y="1840"/>
                  </a:lnTo>
                  <a:lnTo>
                    <a:pt x="13295" y="2313"/>
                  </a:lnTo>
                  <a:lnTo>
                    <a:pt x="12244" y="2838"/>
                  </a:lnTo>
                  <a:lnTo>
                    <a:pt x="11246" y="3364"/>
                  </a:lnTo>
                  <a:lnTo>
                    <a:pt x="10300" y="3994"/>
                  </a:lnTo>
                  <a:lnTo>
                    <a:pt x="9354" y="4677"/>
                  </a:lnTo>
                  <a:lnTo>
                    <a:pt x="8461" y="5361"/>
                  </a:lnTo>
                  <a:lnTo>
                    <a:pt x="7620" y="6149"/>
                  </a:lnTo>
                  <a:lnTo>
                    <a:pt x="6779" y="6937"/>
                  </a:lnTo>
                  <a:lnTo>
                    <a:pt x="6044" y="7778"/>
                  </a:lnTo>
                  <a:lnTo>
                    <a:pt x="5308" y="8618"/>
                  </a:lnTo>
                  <a:lnTo>
                    <a:pt x="4625" y="9512"/>
                  </a:lnTo>
                  <a:lnTo>
                    <a:pt x="3942" y="10458"/>
                  </a:lnTo>
                  <a:lnTo>
                    <a:pt x="3364" y="11403"/>
                  </a:lnTo>
                  <a:lnTo>
                    <a:pt x="2786" y="12402"/>
                  </a:lnTo>
                  <a:lnTo>
                    <a:pt x="2260" y="13400"/>
                  </a:lnTo>
                  <a:lnTo>
                    <a:pt x="1787" y="14451"/>
                  </a:lnTo>
                  <a:lnTo>
                    <a:pt x="1367" y="15555"/>
                  </a:lnTo>
                  <a:lnTo>
                    <a:pt x="999" y="16658"/>
                  </a:lnTo>
                  <a:lnTo>
                    <a:pt x="684" y="17814"/>
                  </a:lnTo>
                  <a:lnTo>
                    <a:pt x="421" y="18918"/>
                  </a:lnTo>
                  <a:lnTo>
                    <a:pt x="263" y="20126"/>
                  </a:lnTo>
                  <a:lnTo>
                    <a:pt x="106" y="21282"/>
                  </a:lnTo>
                  <a:lnTo>
                    <a:pt x="1" y="22491"/>
                  </a:lnTo>
                  <a:lnTo>
                    <a:pt x="1" y="23752"/>
                  </a:lnTo>
                  <a:lnTo>
                    <a:pt x="1" y="24960"/>
                  </a:lnTo>
                  <a:lnTo>
                    <a:pt x="106" y="26169"/>
                  </a:lnTo>
                  <a:lnTo>
                    <a:pt x="263" y="27377"/>
                  </a:lnTo>
                  <a:lnTo>
                    <a:pt x="421" y="28534"/>
                  </a:lnTo>
                  <a:lnTo>
                    <a:pt x="684" y="29690"/>
                  </a:lnTo>
                  <a:lnTo>
                    <a:pt x="999" y="30846"/>
                  </a:lnTo>
                  <a:lnTo>
                    <a:pt x="1367" y="31949"/>
                  </a:lnTo>
                  <a:lnTo>
                    <a:pt x="1787" y="33053"/>
                  </a:lnTo>
                  <a:lnTo>
                    <a:pt x="2260" y="34103"/>
                  </a:lnTo>
                  <a:lnTo>
                    <a:pt x="2786" y="35154"/>
                  </a:lnTo>
                  <a:lnTo>
                    <a:pt x="3364" y="36153"/>
                  </a:lnTo>
                  <a:lnTo>
                    <a:pt x="3942" y="37099"/>
                  </a:lnTo>
                  <a:lnTo>
                    <a:pt x="4625" y="38044"/>
                  </a:lnTo>
                  <a:lnTo>
                    <a:pt x="5308" y="38938"/>
                  </a:lnTo>
                  <a:lnTo>
                    <a:pt x="6044" y="39831"/>
                  </a:lnTo>
                  <a:lnTo>
                    <a:pt x="6779" y="40672"/>
                  </a:lnTo>
                  <a:lnTo>
                    <a:pt x="7620" y="41460"/>
                  </a:lnTo>
                  <a:lnTo>
                    <a:pt x="8461" y="42196"/>
                  </a:lnTo>
                  <a:lnTo>
                    <a:pt x="9354" y="42931"/>
                  </a:lnTo>
                  <a:lnTo>
                    <a:pt x="10247" y="43562"/>
                  </a:lnTo>
                  <a:lnTo>
                    <a:pt x="11193" y="44192"/>
                  </a:lnTo>
                  <a:lnTo>
                    <a:pt x="12192" y="44770"/>
                  </a:lnTo>
                  <a:lnTo>
                    <a:pt x="13190" y="45296"/>
                  </a:lnTo>
                  <a:lnTo>
                    <a:pt x="14188" y="45769"/>
                  </a:lnTo>
                  <a:lnTo>
                    <a:pt x="15239" y="46189"/>
                  </a:lnTo>
                  <a:lnTo>
                    <a:pt x="16343" y="46557"/>
                  </a:lnTo>
                  <a:lnTo>
                    <a:pt x="17446" y="46872"/>
                  </a:lnTo>
                  <a:lnTo>
                    <a:pt x="18550" y="47135"/>
                  </a:lnTo>
                  <a:lnTo>
                    <a:pt x="19706" y="47345"/>
                  </a:lnTo>
                  <a:lnTo>
                    <a:pt x="20862" y="47503"/>
                  </a:lnTo>
                  <a:lnTo>
                    <a:pt x="22018" y="47608"/>
                  </a:lnTo>
                  <a:lnTo>
                    <a:pt x="23174" y="47608"/>
                  </a:lnTo>
                  <a:lnTo>
                    <a:pt x="24803" y="47555"/>
                  </a:lnTo>
                  <a:lnTo>
                    <a:pt x="26379" y="47450"/>
                  </a:lnTo>
                  <a:lnTo>
                    <a:pt x="27903" y="47240"/>
                  </a:lnTo>
                  <a:lnTo>
                    <a:pt x="29374" y="46925"/>
                  </a:lnTo>
                  <a:lnTo>
                    <a:pt x="30793" y="46557"/>
                  </a:lnTo>
                  <a:lnTo>
                    <a:pt x="32159" y="46084"/>
                  </a:lnTo>
                  <a:lnTo>
                    <a:pt x="33526" y="45559"/>
                  </a:lnTo>
                  <a:lnTo>
                    <a:pt x="34787" y="44928"/>
                  </a:lnTo>
                  <a:lnTo>
                    <a:pt x="36048" y="44192"/>
                  </a:lnTo>
                  <a:lnTo>
                    <a:pt x="37204" y="43404"/>
                  </a:lnTo>
                  <a:lnTo>
                    <a:pt x="38307" y="42458"/>
                  </a:lnTo>
                  <a:lnTo>
                    <a:pt x="39358" y="41512"/>
                  </a:lnTo>
                  <a:lnTo>
                    <a:pt x="40304" y="40409"/>
                  </a:lnTo>
                  <a:lnTo>
                    <a:pt x="41197" y="39253"/>
                  </a:lnTo>
                  <a:lnTo>
                    <a:pt x="42038" y="38044"/>
                  </a:lnTo>
                  <a:lnTo>
                    <a:pt x="42774" y="36731"/>
                  </a:lnTo>
                  <a:lnTo>
                    <a:pt x="43510" y="35312"/>
                  </a:lnTo>
                  <a:lnTo>
                    <a:pt x="44088" y="33788"/>
                  </a:lnTo>
                  <a:lnTo>
                    <a:pt x="44613" y="32212"/>
                  </a:lnTo>
                  <a:lnTo>
                    <a:pt x="45033" y="30530"/>
                  </a:lnTo>
                  <a:lnTo>
                    <a:pt x="45349" y="28744"/>
                  </a:lnTo>
                  <a:lnTo>
                    <a:pt x="45611" y="26905"/>
                  </a:lnTo>
                  <a:lnTo>
                    <a:pt x="45716" y="24960"/>
                  </a:lnTo>
                  <a:lnTo>
                    <a:pt x="45769" y="22964"/>
                  </a:lnTo>
                  <a:lnTo>
                    <a:pt x="45769" y="21860"/>
                  </a:lnTo>
                  <a:lnTo>
                    <a:pt x="22911" y="21860"/>
                  </a:lnTo>
                  <a:lnTo>
                    <a:pt x="22911" y="28849"/>
                  </a:lnTo>
                  <a:lnTo>
                    <a:pt x="37677" y="28849"/>
                  </a:lnTo>
                  <a:lnTo>
                    <a:pt x="37414" y="30162"/>
                  </a:lnTo>
                  <a:lnTo>
                    <a:pt x="37046" y="31371"/>
                  </a:lnTo>
                  <a:lnTo>
                    <a:pt x="36626" y="32580"/>
                  </a:lnTo>
                  <a:lnTo>
                    <a:pt x="36153" y="33683"/>
                  </a:lnTo>
                  <a:lnTo>
                    <a:pt x="35680" y="34471"/>
                  </a:lnTo>
                  <a:lnTo>
                    <a:pt x="35155" y="35207"/>
                  </a:lnTo>
                  <a:lnTo>
                    <a:pt x="34577" y="35943"/>
                  </a:lnTo>
                  <a:lnTo>
                    <a:pt x="33946" y="36573"/>
                  </a:lnTo>
                  <a:lnTo>
                    <a:pt x="33263" y="37151"/>
                  </a:lnTo>
                  <a:lnTo>
                    <a:pt x="32580" y="37729"/>
                  </a:lnTo>
                  <a:lnTo>
                    <a:pt x="31792" y="38255"/>
                  </a:lnTo>
                  <a:lnTo>
                    <a:pt x="30951" y="38675"/>
                  </a:lnTo>
                  <a:lnTo>
                    <a:pt x="30110" y="39095"/>
                  </a:lnTo>
                  <a:lnTo>
                    <a:pt x="29217" y="39411"/>
                  </a:lnTo>
                  <a:lnTo>
                    <a:pt x="28323" y="39673"/>
                  </a:lnTo>
                  <a:lnTo>
                    <a:pt x="27325" y="39936"/>
                  </a:lnTo>
                  <a:lnTo>
                    <a:pt x="26327" y="40094"/>
                  </a:lnTo>
                  <a:lnTo>
                    <a:pt x="25276" y="40251"/>
                  </a:lnTo>
                  <a:lnTo>
                    <a:pt x="24172" y="40304"/>
                  </a:lnTo>
                  <a:lnTo>
                    <a:pt x="23069" y="40356"/>
                  </a:lnTo>
                  <a:lnTo>
                    <a:pt x="21965" y="40304"/>
                  </a:lnTo>
                  <a:lnTo>
                    <a:pt x="20914" y="40199"/>
                  </a:lnTo>
                  <a:lnTo>
                    <a:pt x="19916" y="40041"/>
                  </a:lnTo>
                  <a:lnTo>
                    <a:pt x="18918" y="39831"/>
                  </a:lnTo>
                  <a:lnTo>
                    <a:pt x="17972" y="39516"/>
                  </a:lnTo>
                  <a:lnTo>
                    <a:pt x="17026" y="39148"/>
                  </a:lnTo>
                  <a:lnTo>
                    <a:pt x="16133" y="38728"/>
                  </a:lnTo>
                  <a:lnTo>
                    <a:pt x="15239" y="38202"/>
                  </a:lnTo>
                  <a:lnTo>
                    <a:pt x="14399" y="37677"/>
                  </a:lnTo>
                  <a:lnTo>
                    <a:pt x="13610" y="37046"/>
                  </a:lnTo>
                  <a:lnTo>
                    <a:pt x="12875" y="36415"/>
                  </a:lnTo>
                  <a:lnTo>
                    <a:pt x="12192" y="35732"/>
                  </a:lnTo>
                  <a:lnTo>
                    <a:pt x="11508" y="34944"/>
                  </a:lnTo>
                  <a:lnTo>
                    <a:pt x="10878" y="34156"/>
                  </a:lnTo>
                  <a:lnTo>
                    <a:pt x="10300" y="33315"/>
                  </a:lnTo>
                  <a:lnTo>
                    <a:pt x="9774" y="32422"/>
                  </a:lnTo>
                  <a:lnTo>
                    <a:pt x="9301" y="31424"/>
                  </a:lnTo>
                  <a:lnTo>
                    <a:pt x="8881" y="30425"/>
                  </a:lnTo>
                  <a:lnTo>
                    <a:pt x="8566" y="29427"/>
                  </a:lnTo>
                  <a:lnTo>
                    <a:pt x="8303" y="28376"/>
                  </a:lnTo>
                  <a:lnTo>
                    <a:pt x="8093" y="27272"/>
                  </a:lnTo>
                  <a:lnTo>
                    <a:pt x="7935" y="26116"/>
                  </a:lnTo>
                  <a:lnTo>
                    <a:pt x="7830" y="24960"/>
                  </a:lnTo>
                  <a:lnTo>
                    <a:pt x="7778" y="23752"/>
                  </a:lnTo>
                  <a:lnTo>
                    <a:pt x="7830" y="22543"/>
                  </a:lnTo>
                  <a:lnTo>
                    <a:pt x="7935" y="21387"/>
                  </a:lnTo>
                  <a:lnTo>
                    <a:pt x="8093" y="20231"/>
                  </a:lnTo>
                  <a:lnTo>
                    <a:pt x="8303" y="19128"/>
                  </a:lnTo>
                  <a:lnTo>
                    <a:pt x="8566" y="18077"/>
                  </a:lnTo>
                  <a:lnTo>
                    <a:pt x="8881" y="17078"/>
                  </a:lnTo>
                  <a:lnTo>
                    <a:pt x="9301" y="16080"/>
                  </a:lnTo>
                  <a:lnTo>
                    <a:pt x="9774" y="15134"/>
                  </a:lnTo>
                  <a:lnTo>
                    <a:pt x="10300" y="14241"/>
                  </a:lnTo>
                  <a:lnTo>
                    <a:pt x="10878" y="13400"/>
                  </a:lnTo>
                  <a:lnTo>
                    <a:pt x="11456" y="12612"/>
                  </a:lnTo>
                  <a:lnTo>
                    <a:pt x="12139" y="11824"/>
                  </a:lnTo>
                  <a:lnTo>
                    <a:pt x="12875" y="11141"/>
                  </a:lnTo>
                  <a:lnTo>
                    <a:pt x="13663" y="10510"/>
                  </a:lnTo>
                  <a:lnTo>
                    <a:pt x="14451" y="9932"/>
                  </a:lnTo>
                  <a:lnTo>
                    <a:pt x="15344" y="9407"/>
                  </a:lnTo>
                  <a:lnTo>
                    <a:pt x="16238" y="8881"/>
                  </a:lnTo>
                  <a:lnTo>
                    <a:pt x="17184" y="8461"/>
                  </a:lnTo>
                  <a:lnTo>
                    <a:pt x="18182" y="8093"/>
                  </a:lnTo>
                  <a:lnTo>
                    <a:pt x="19233" y="7778"/>
                  </a:lnTo>
                  <a:lnTo>
                    <a:pt x="20284" y="7568"/>
                  </a:lnTo>
                  <a:lnTo>
                    <a:pt x="21387" y="7410"/>
                  </a:lnTo>
                  <a:lnTo>
                    <a:pt x="22543" y="7305"/>
                  </a:lnTo>
                  <a:lnTo>
                    <a:pt x="23699" y="7252"/>
                  </a:lnTo>
                  <a:lnTo>
                    <a:pt x="24698" y="7305"/>
                  </a:lnTo>
                  <a:lnTo>
                    <a:pt x="25644" y="7357"/>
                  </a:lnTo>
                  <a:lnTo>
                    <a:pt x="26589" y="7462"/>
                  </a:lnTo>
                  <a:lnTo>
                    <a:pt x="27535" y="7673"/>
                  </a:lnTo>
                  <a:lnTo>
                    <a:pt x="28481" y="7883"/>
                  </a:lnTo>
                  <a:lnTo>
                    <a:pt x="29374" y="8146"/>
                  </a:lnTo>
                  <a:lnTo>
                    <a:pt x="30215" y="8461"/>
                  </a:lnTo>
                  <a:lnTo>
                    <a:pt x="31108" y="8829"/>
                  </a:lnTo>
                  <a:lnTo>
                    <a:pt x="31949" y="9249"/>
                  </a:lnTo>
                  <a:lnTo>
                    <a:pt x="32737" y="9722"/>
                  </a:lnTo>
                  <a:lnTo>
                    <a:pt x="33473" y="10195"/>
                  </a:lnTo>
                  <a:lnTo>
                    <a:pt x="34209" y="10720"/>
                  </a:lnTo>
                  <a:lnTo>
                    <a:pt x="34839" y="11298"/>
                  </a:lnTo>
                  <a:lnTo>
                    <a:pt x="35470" y="11929"/>
                  </a:lnTo>
                  <a:lnTo>
                    <a:pt x="36048" y="12559"/>
                  </a:lnTo>
                  <a:lnTo>
                    <a:pt x="36573" y="13295"/>
                  </a:lnTo>
                  <a:lnTo>
                    <a:pt x="41723" y="8146"/>
                  </a:lnTo>
                  <a:lnTo>
                    <a:pt x="40935" y="7200"/>
                  </a:lnTo>
                  <a:lnTo>
                    <a:pt x="40041" y="6306"/>
                  </a:lnTo>
                  <a:lnTo>
                    <a:pt x="39148" y="5466"/>
                  </a:lnTo>
                  <a:lnTo>
                    <a:pt x="38202" y="4677"/>
                  </a:lnTo>
                  <a:lnTo>
                    <a:pt x="37204" y="3942"/>
                  </a:lnTo>
                  <a:lnTo>
                    <a:pt x="36153" y="3259"/>
                  </a:lnTo>
                  <a:lnTo>
                    <a:pt x="35049" y="2681"/>
                  </a:lnTo>
                  <a:lnTo>
                    <a:pt x="33893" y="2103"/>
                  </a:lnTo>
                  <a:lnTo>
                    <a:pt x="32685" y="1630"/>
                  </a:lnTo>
                  <a:lnTo>
                    <a:pt x="31476" y="1157"/>
                  </a:lnTo>
                  <a:lnTo>
                    <a:pt x="30268" y="789"/>
                  </a:lnTo>
                  <a:lnTo>
                    <a:pt x="29007" y="526"/>
                  </a:lnTo>
                  <a:lnTo>
                    <a:pt x="27693" y="264"/>
                  </a:lnTo>
                  <a:lnTo>
                    <a:pt x="26379" y="106"/>
                  </a:lnTo>
                  <a:lnTo>
                    <a:pt x="250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238125" y="2959950"/>
              <a:ext cx="648975" cy="1087725"/>
            </a:xfrm>
            <a:custGeom>
              <a:rect b="b" l="l" r="r" t="t"/>
              <a:pathLst>
                <a:path extrusionOk="0" h="43509" w="25959">
                  <a:moveTo>
                    <a:pt x="0" y="1"/>
                  </a:moveTo>
                  <a:lnTo>
                    <a:pt x="0" y="29006"/>
                  </a:lnTo>
                  <a:lnTo>
                    <a:pt x="25958" y="43509"/>
                  </a:lnTo>
                  <a:lnTo>
                    <a:pt x="25958" y="145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238125" y="2116575"/>
              <a:ext cx="648975" cy="1089050"/>
            </a:xfrm>
            <a:custGeom>
              <a:rect b="b" l="l" r="r" t="t"/>
              <a:pathLst>
                <a:path extrusionOk="0" h="43562" w="25959">
                  <a:moveTo>
                    <a:pt x="0" y="1"/>
                  </a:moveTo>
                  <a:lnTo>
                    <a:pt x="0" y="29006"/>
                  </a:lnTo>
                  <a:lnTo>
                    <a:pt x="25958" y="43562"/>
                  </a:lnTo>
                  <a:lnTo>
                    <a:pt x="25958" y="145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290650" y="1667325"/>
              <a:ext cx="1296625" cy="725150"/>
            </a:xfrm>
            <a:custGeom>
              <a:rect b="b" l="l" r="r" t="t"/>
              <a:pathLst>
                <a:path extrusionOk="0" h="29006" w="51865">
                  <a:moveTo>
                    <a:pt x="25959" y="0"/>
                  </a:moveTo>
                  <a:lnTo>
                    <a:pt x="1" y="14503"/>
                  </a:lnTo>
                  <a:lnTo>
                    <a:pt x="25959" y="29006"/>
                  </a:lnTo>
                  <a:lnTo>
                    <a:pt x="51865" y="14503"/>
                  </a:lnTo>
                  <a:lnTo>
                    <a:pt x="259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990850" y="2538275"/>
              <a:ext cx="596425" cy="667350"/>
            </a:xfrm>
            <a:custGeom>
              <a:rect b="b" l="l" r="r" t="t"/>
              <a:pathLst>
                <a:path extrusionOk="0" h="26694" w="23857">
                  <a:moveTo>
                    <a:pt x="0" y="0"/>
                  </a:moveTo>
                  <a:lnTo>
                    <a:pt x="0" y="26694"/>
                  </a:lnTo>
                  <a:lnTo>
                    <a:pt x="23857" y="13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2223075" y="3601025"/>
              <a:ext cx="222025" cy="231225"/>
            </a:xfrm>
            <a:custGeom>
              <a:rect b="b" l="l" r="r" t="t"/>
              <a:pathLst>
                <a:path extrusionOk="0" h="9249" w="8881">
                  <a:moveTo>
                    <a:pt x="4437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7" y="2568"/>
                  </a:lnTo>
                  <a:close/>
                  <a:moveTo>
                    <a:pt x="3731" y="0"/>
                  </a:moveTo>
                  <a:lnTo>
                    <a:pt x="0" y="9248"/>
                  </a:lnTo>
                  <a:lnTo>
                    <a:pt x="1839" y="9248"/>
                  </a:lnTo>
                  <a:lnTo>
                    <a:pt x="2493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881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2518650" y="3597075"/>
              <a:ext cx="206275" cy="239125"/>
            </a:xfrm>
            <a:custGeom>
              <a:rect b="b" l="l" r="r" t="t"/>
              <a:pathLst>
                <a:path extrusionOk="0" h="9565" w="8251">
                  <a:moveTo>
                    <a:pt x="4782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90" y="368"/>
                  </a:lnTo>
                  <a:lnTo>
                    <a:pt x="2470" y="579"/>
                  </a:lnTo>
                  <a:lnTo>
                    <a:pt x="2102" y="841"/>
                  </a:lnTo>
                  <a:lnTo>
                    <a:pt x="1734" y="1104"/>
                  </a:lnTo>
                  <a:lnTo>
                    <a:pt x="1367" y="1419"/>
                  </a:lnTo>
                  <a:lnTo>
                    <a:pt x="1051" y="1735"/>
                  </a:lnTo>
                  <a:lnTo>
                    <a:pt x="789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1" y="3364"/>
                  </a:lnTo>
                  <a:lnTo>
                    <a:pt x="106" y="3836"/>
                  </a:lnTo>
                  <a:lnTo>
                    <a:pt x="53" y="4309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6" y="5781"/>
                  </a:lnTo>
                  <a:lnTo>
                    <a:pt x="211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789" y="7462"/>
                  </a:lnTo>
                  <a:lnTo>
                    <a:pt x="1051" y="7830"/>
                  </a:lnTo>
                  <a:lnTo>
                    <a:pt x="1367" y="8198"/>
                  </a:lnTo>
                  <a:lnTo>
                    <a:pt x="1734" y="8513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0" y="9196"/>
                  </a:lnTo>
                  <a:lnTo>
                    <a:pt x="3363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82" y="9564"/>
                  </a:lnTo>
                  <a:lnTo>
                    <a:pt x="5308" y="9564"/>
                  </a:lnTo>
                  <a:lnTo>
                    <a:pt x="5833" y="9459"/>
                  </a:lnTo>
                  <a:lnTo>
                    <a:pt x="6306" y="9354"/>
                  </a:lnTo>
                  <a:lnTo>
                    <a:pt x="6779" y="9196"/>
                  </a:lnTo>
                  <a:lnTo>
                    <a:pt x="7199" y="8986"/>
                  </a:lnTo>
                  <a:lnTo>
                    <a:pt x="7567" y="8776"/>
                  </a:lnTo>
                  <a:lnTo>
                    <a:pt x="7935" y="8513"/>
                  </a:lnTo>
                  <a:lnTo>
                    <a:pt x="8250" y="8198"/>
                  </a:lnTo>
                  <a:lnTo>
                    <a:pt x="7042" y="6989"/>
                  </a:lnTo>
                  <a:lnTo>
                    <a:pt x="6884" y="7199"/>
                  </a:lnTo>
                  <a:lnTo>
                    <a:pt x="6621" y="7357"/>
                  </a:lnTo>
                  <a:lnTo>
                    <a:pt x="6411" y="7515"/>
                  </a:lnTo>
                  <a:lnTo>
                    <a:pt x="6096" y="7672"/>
                  </a:lnTo>
                  <a:lnTo>
                    <a:pt x="5833" y="7777"/>
                  </a:lnTo>
                  <a:lnTo>
                    <a:pt x="5518" y="7830"/>
                  </a:lnTo>
                  <a:lnTo>
                    <a:pt x="5150" y="7883"/>
                  </a:lnTo>
                  <a:lnTo>
                    <a:pt x="4782" y="7883"/>
                  </a:lnTo>
                  <a:lnTo>
                    <a:pt x="4152" y="7830"/>
                  </a:lnTo>
                  <a:lnTo>
                    <a:pt x="3626" y="7672"/>
                  </a:lnTo>
                  <a:lnTo>
                    <a:pt x="3101" y="7410"/>
                  </a:lnTo>
                  <a:lnTo>
                    <a:pt x="2680" y="7042"/>
                  </a:lnTo>
                  <a:lnTo>
                    <a:pt x="2312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92" y="4152"/>
                  </a:lnTo>
                  <a:lnTo>
                    <a:pt x="2050" y="3521"/>
                  </a:lnTo>
                  <a:lnTo>
                    <a:pt x="2312" y="2996"/>
                  </a:lnTo>
                  <a:lnTo>
                    <a:pt x="2680" y="2523"/>
                  </a:lnTo>
                  <a:lnTo>
                    <a:pt x="3101" y="2155"/>
                  </a:lnTo>
                  <a:lnTo>
                    <a:pt x="3626" y="1892"/>
                  </a:lnTo>
                  <a:lnTo>
                    <a:pt x="4152" y="1735"/>
                  </a:lnTo>
                  <a:lnTo>
                    <a:pt x="4782" y="1682"/>
                  </a:lnTo>
                  <a:lnTo>
                    <a:pt x="5150" y="1682"/>
                  </a:lnTo>
                  <a:lnTo>
                    <a:pt x="5465" y="1735"/>
                  </a:lnTo>
                  <a:lnTo>
                    <a:pt x="5781" y="1840"/>
                  </a:lnTo>
                  <a:lnTo>
                    <a:pt x="6096" y="1945"/>
                  </a:lnTo>
                  <a:lnTo>
                    <a:pt x="6569" y="2208"/>
                  </a:lnTo>
                  <a:lnTo>
                    <a:pt x="6989" y="2575"/>
                  </a:lnTo>
                  <a:lnTo>
                    <a:pt x="8198" y="1367"/>
                  </a:lnTo>
                  <a:lnTo>
                    <a:pt x="7882" y="1052"/>
                  </a:lnTo>
                  <a:lnTo>
                    <a:pt x="7515" y="789"/>
                  </a:lnTo>
                  <a:lnTo>
                    <a:pt x="7147" y="579"/>
                  </a:lnTo>
                  <a:lnTo>
                    <a:pt x="6726" y="368"/>
                  </a:lnTo>
                  <a:lnTo>
                    <a:pt x="6306" y="211"/>
                  </a:lnTo>
                  <a:lnTo>
                    <a:pt x="5833" y="106"/>
                  </a:lnTo>
                  <a:lnTo>
                    <a:pt x="5308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2756425" y="3601025"/>
              <a:ext cx="190500" cy="231225"/>
            </a:xfrm>
            <a:custGeom>
              <a:rect b="b" l="l" r="r" t="t"/>
              <a:pathLst>
                <a:path extrusionOk="0" h="9249" w="7620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255"/>
                  </a:lnTo>
                  <a:lnTo>
                    <a:pt x="5833" y="5255"/>
                  </a:lnTo>
                  <a:lnTo>
                    <a:pt x="5833" y="9248"/>
                  </a:lnTo>
                  <a:lnTo>
                    <a:pt x="7620" y="9248"/>
                  </a:lnTo>
                  <a:lnTo>
                    <a:pt x="7620" y="0"/>
                  </a:lnTo>
                  <a:lnTo>
                    <a:pt x="5833" y="0"/>
                  </a:lnTo>
                  <a:lnTo>
                    <a:pt x="5833" y="3678"/>
                  </a:lnTo>
                  <a:lnTo>
                    <a:pt x="1787" y="3678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2994200" y="3601025"/>
              <a:ext cx="44675" cy="231225"/>
            </a:xfrm>
            <a:custGeom>
              <a:rect b="b" l="l" r="r" t="t"/>
              <a:pathLst>
                <a:path extrusionOk="0" h="9249" w="1787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3087475" y="3601025"/>
              <a:ext cx="168175" cy="231225"/>
            </a:xfrm>
            <a:custGeom>
              <a:rect b="b" l="l" r="r" t="t"/>
              <a:pathLst>
                <a:path extrusionOk="0" h="9249" w="6727">
                  <a:moveTo>
                    <a:pt x="3468" y="1472"/>
                  </a:moveTo>
                  <a:lnTo>
                    <a:pt x="3836" y="1524"/>
                  </a:lnTo>
                  <a:lnTo>
                    <a:pt x="4204" y="1629"/>
                  </a:lnTo>
                  <a:lnTo>
                    <a:pt x="4519" y="1839"/>
                  </a:lnTo>
                  <a:lnTo>
                    <a:pt x="4729" y="2155"/>
                  </a:lnTo>
                  <a:lnTo>
                    <a:pt x="4887" y="2470"/>
                  </a:lnTo>
                  <a:lnTo>
                    <a:pt x="4940" y="2890"/>
                  </a:lnTo>
                  <a:lnTo>
                    <a:pt x="4887" y="3363"/>
                  </a:lnTo>
                  <a:lnTo>
                    <a:pt x="4729" y="3678"/>
                  </a:lnTo>
                  <a:lnTo>
                    <a:pt x="4519" y="3994"/>
                  </a:lnTo>
                  <a:lnTo>
                    <a:pt x="4204" y="4204"/>
                  </a:lnTo>
                  <a:lnTo>
                    <a:pt x="3836" y="4309"/>
                  </a:lnTo>
                  <a:lnTo>
                    <a:pt x="3468" y="4362"/>
                  </a:lnTo>
                  <a:lnTo>
                    <a:pt x="1787" y="4362"/>
                  </a:lnTo>
                  <a:lnTo>
                    <a:pt x="1787" y="1472"/>
                  </a:lnTo>
                  <a:close/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833"/>
                  </a:lnTo>
                  <a:lnTo>
                    <a:pt x="3626" y="5833"/>
                  </a:lnTo>
                  <a:lnTo>
                    <a:pt x="4046" y="5780"/>
                  </a:lnTo>
                  <a:lnTo>
                    <a:pt x="4467" y="5728"/>
                  </a:lnTo>
                  <a:lnTo>
                    <a:pt x="4835" y="5623"/>
                  </a:lnTo>
                  <a:lnTo>
                    <a:pt x="5202" y="5465"/>
                  </a:lnTo>
                  <a:lnTo>
                    <a:pt x="5570" y="5255"/>
                  </a:lnTo>
                  <a:lnTo>
                    <a:pt x="5833" y="5045"/>
                  </a:lnTo>
                  <a:lnTo>
                    <a:pt x="6096" y="4782"/>
                  </a:lnTo>
                  <a:lnTo>
                    <a:pt x="6358" y="4467"/>
                  </a:lnTo>
                  <a:lnTo>
                    <a:pt x="6516" y="4099"/>
                  </a:lnTo>
                  <a:lnTo>
                    <a:pt x="6621" y="3731"/>
                  </a:lnTo>
                  <a:lnTo>
                    <a:pt x="6726" y="3363"/>
                  </a:lnTo>
                  <a:lnTo>
                    <a:pt x="6726" y="2890"/>
                  </a:lnTo>
                  <a:lnTo>
                    <a:pt x="6726" y="2470"/>
                  </a:lnTo>
                  <a:lnTo>
                    <a:pt x="6621" y="2102"/>
                  </a:lnTo>
                  <a:lnTo>
                    <a:pt x="6516" y="1682"/>
                  </a:lnTo>
                  <a:lnTo>
                    <a:pt x="6358" y="1366"/>
                  </a:lnTo>
                  <a:lnTo>
                    <a:pt x="6096" y="1051"/>
                  </a:lnTo>
                  <a:lnTo>
                    <a:pt x="5833" y="788"/>
                  </a:lnTo>
                  <a:lnTo>
                    <a:pt x="5570" y="526"/>
                  </a:lnTo>
                  <a:lnTo>
                    <a:pt x="5202" y="368"/>
                  </a:lnTo>
                  <a:lnTo>
                    <a:pt x="4835" y="210"/>
                  </a:lnTo>
                  <a:lnTo>
                    <a:pt x="4467" y="10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3272700" y="3597075"/>
              <a:ext cx="169475" cy="239125"/>
            </a:xfrm>
            <a:custGeom>
              <a:rect b="b" l="l" r="r" t="t"/>
              <a:pathLst>
                <a:path extrusionOk="0" h="9565" w="6779">
                  <a:moveTo>
                    <a:pt x="3784" y="1"/>
                  </a:moveTo>
                  <a:lnTo>
                    <a:pt x="3311" y="53"/>
                  </a:lnTo>
                  <a:lnTo>
                    <a:pt x="2890" y="106"/>
                  </a:lnTo>
                  <a:lnTo>
                    <a:pt x="2523" y="211"/>
                  </a:lnTo>
                  <a:lnTo>
                    <a:pt x="2155" y="316"/>
                  </a:lnTo>
                  <a:lnTo>
                    <a:pt x="1839" y="526"/>
                  </a:lnTo>
                  <a:lnTo>
                    <a:pt x="1524" y="736"/>
                  </a:lnTo>
                  <a:lnTo>
                    <a:pt x="1261" y="946"/>
                  </a:lnTo>
                  <a:lnTo>
                    <a:pt x="1051" y="1262"/>
                  </a:lnTo>
                  <a:lnTo>
                    <a:pt x="841" y="1524"/>
                  </a:lnTo>
                  <a:lnTo>
                    <a:pt x="736" y="1892"/>
                  </a:lnTo>
                  <a:lnTo>
                    <a:pt x="631" y="2260"/>
                  </a:lnTo>
                  <a:lnTo>
                    <a:pt x="631" y="2680"/>
                  </a:lnTo>
                  <a:lnTo>
                    <a:pt x="631" y="2996"/>
                  </a:lnTo>
                  <a:lnTo>
                    <a:pt x="683" y="3311"/>
                  </a:lnTo>
                  <a:lnTo>
                    <a:pt x="736" y="3626"/>
                  </a:lnTo>
                  <a:lnTo>
                    <a:pt x="841" y="3836"/>
                  </a:lnTo>
                  <a:lnTo>
                    <a:pt x="1156" y="4257"/>
                  </a:lnTo>
                  <a:lnTo>
                    <a:pt x="1472" y="4625"/>
                  </a:lnTo>
                  <a:lnTo>
                    <a:pt x="1892" y="4887"/>
                  </a:lnTo>
                  <a:lnTo>
                    <a:pt x="2365" y="5098"/>
                  </a:lnTo>
                  <a:lnTo>
                    <a:pt x="3258" y="5465"/>
                  </a:lnTo>
                  <a:lnTo>
                    <a:pt x="4152" y="5781"/>
                  </a:lnTo>
                  <a:lnTo>
                    <a:pt x="4467" y="5991"/>
                  </a:lnTo>
                  <a:lnTo>
                    <a:pt x="4782" y="6254"/>
                  </a:lnTo>
                  <a:lnTo>
                    <a:pt x="4887" y="6411"/>
                  </a:lnTo>
                  <a:lnTo>
                    <a:pt x="4940" y="6569"/>
                  </a:lnTo>
                  <a:lnTo>
                    <a:pt x="4992" y="6727"/>
                  </a:lnTo>
                  <a:lnTo>
                    <a:pt x="4992" y="6937"/>
                  </a:lnTo>
                  <a:lnTo>
                    <a:pt x="4992" y="7147"/>
                  </a:lnTo>
                  <a:lnTo>
                    <a:pt x="4887" y="7357"/>
                  </a:lnTo>
                  <a:lnTo>
                    <a:pt x="4782" y="7567"/>
                  </a:lnTo>
                  <a:lnTo>
                    <a:pt x="4572" y="7725"/>
                  </a:lnTo>
                  <a:lnTo>
                    <a:pt x="4362" y="7830"/>
                  </a:lnTo>
                  <a:lnTo>
                    <a:pt x="4099" y="7883"/>
                  </a:lnTo>
                  <a:lnTo>
                    <a:pt x="3784" y="7935"/>
                  </a:lnTo>
                  <a:lnTo>
                    <a:pt x="3468" y="7988"/>
                  </a:lnTo>
                  <a:lnTo>
                    <a:pt x="3101" y="7935"/>
                  </a:lnTo>
                  <a:lnTo>
                    <a:pt x="2733" y="7883"/>
                  </a:lnTo>
                  <a:lnTo>
                    <a:pt x="2417" y="7830"/>
                  </a:lnTo>
                  <a:lnTo>
                    <a:pt x="2155" y="7672"/>
                  </a:lnTo>
                  <a:lnTo>
                    <a:pt x="1892" y="7515"/>
                  </a:lnTo>
                  <a:lnTo>
                    <a:pt x="1629" y="7305"/>
                  </a:lnTo>
                  <a:lnTo>
                    <a:pt x="1419" y="7094"/>
                  </a:lnTo>
                  <a:lnTo>
                    <a:pt x="1209" y="6832"/>
                  </a:lnTo>
                  <a:lnTo>
                    <a:pt x="0" y="8040"/>
                  </a:lnTo>
                  <a:lnTo>
                    <a:pt x="368" y="8408"/>
                  </a:lnTo>
                  <a:lnTo>
                    <a:pt x="683" y="8723"/>
                  </a:lnTo>
                  <a:lnTo>
                    <a:pt x="1051" y="8986"/>
                  </a:lnTo>
                  <a:lnTo>
                    <a:pt x="1472" y="9196"/>
                  </a:lnTo>
                  <a:lnTo>
                    <a:pt x="1892" y="9354"/>
                  </a:lnTo>
                  <a:lnTo>
                    <a:pt x="2365" y="9459"/>
                  </a:lnTo>
                  <a:lnTo>
                    <a:pt x="2838" y="9511"/>
                  </a:lnTo>
                  <a:lnTo>
                    <a:pt x="3363" y="9564"/>
                  </a:lnTo>
                  <a:lnTo>
                    <a:pt x="4152" y="9511"/>
                  </a:lnTo>
                  <a:lnTo>
                    <a:pt x="4782" y="9354"/>
                  </a:lnTo>
                  <a:lnTo>
                    <a:pt x="5360" y="9144"/>
                  </a:lnTo>
                  <a:lnTo>
                    <a:pt x="5886" y="8828"/>
                  </a:lnTo>
                  <a:lnTo>
                    <a:pt x="6096" y="8618"/>
                  </a:lnTo>
                  <a:lnTo>
                    <a:pt x="6253" y="8408"/>
                  </a:lnTo>
                  <a:lnTo>
                    <a:pt x="6411" y="8198"/>
                  </a:lnTo>
                  <a:lnTo>
                    <a:pt x="6569" y="7935"/>
                  </a:lnTo>
                  <a:lnTo>
                    <a:pt x="6674" y="7672"/>
                  </a:lnTo>
                  <a:lnTo>
                    <a:pt x="6726" y="7410"/>
                  </a:lnTo>
                  <a:lnTo>
                    <a:pt x="6779" y="6779"/>
                  </a:lnTo>
                  <a:lnTo>
                    <a:pt x="6779" y="6464"/>
                  </a:lnTo>
                  <a:lnTo>
                    <a:pt x="6726" y="6149"/>
                  </a:lnTo>
                  <a:lnTo>
                    <a:pt x="6674" y="5833"/>
                  </a:lnTo>
                  <a:lnTo>
                    <a:pt x="6569" y="5571"/>
                  </a:lnTo>
                  <a:lnTo>
                    <a:pt x="6253" y="5098"/>
                  </a:lnTo>
                  <a:lnTo>
                    <a:pt x="5938" y="4782"/>
                  </a:lnTo>
                  <a:lnTo>
                    <a:pt x="5518" y="4467"/>
                  </a:lnTo>
                  <a:lnTo>
                    <a:pt x="5045" y="4257"/>
                  </a:lnTo>
                  <a:lnTo>
                    <a:pt x="4152" y="3889"/>
                  </a:lnTo>
                  <a:lnTo>
                    <a:pt x="3258" y="3574"/>
                  </a:lnTo>
                  <a:lnTo>
                    <a:pt x="2943" y="3364"/>
                  </a:lnTo>
                  <a:lnTo>
                    <a:pt x="2628" y="3153"/>
                  </a:lnTo>
                  <a:lnTo>
                    <a:pt x="2523" y="3048"/>
                  </a:lnTo>
                  <a:lnTo>
                    <a:pt x="2470" y="2891"/>
                  </a:lnTo>
                  <a:lnTo>
                    <a:pt x="2417" y="2733"/>
                  </a:lnTo>
                  <a:lnTo>
                    <a:pt x="2417" y="2523"/>
                  </a:lnTo>
                  <a:lnTo>
                    <a:pt x="2417" y="2313"/>
                  </a:lnTo>
                  <a:lnTo>
                    <a:pt x="2470" y="2155"/>
                  </a:lnTo>
                  <a:lnTo>
                    <a:pt x="2628" y="1997"/>
                  </a:lnTo>
                  <a:lnTo>
                    <a:pt x="2785" y="1840"/>
                  </a:lnTo>
                  <a:lnTo>
                    <a:pt x="2943" y="1735"/>
                  </a:lnTo>
                  <a:lnTo>
                    <a:pt x="3206" y="1682"/>
                  </a:lnTo>
                  <a:lnTo>
                    <a:pt x="3468" y="1630"/>
                  </a:lnTo>
                  <a:lnTo>
                    <a:pt x="3731" y="1630"/>
                  </a:lnTo>
                  <a:lnTo>
                    <a:pt x="4257" y="1682"/>
                  </a:lnTo>
                  <a:lnTo>
                    <a:pt x="4730" y="1840"/>
                  </a:lnTo>
                  <a:lnTo>
                    <a:pt x="5150" y="2102"/>
                  </a:lnTo>
                  <a:lnTo>
                    <a:pt x="5570" y="2470"/>
                  </a:lnTo>
                  <a:lnTo>
                    <a:pt x="6726" y="1314"/>
                  </a:lnTo>
                  <a:lnTo>
                    <a:pt x="6464" y="999"/>
                  </a:lnTo>
                  <a:lnTo>
                    <a:pt x="6201" y="789"/>
                  </a:lnTo>
                  <a:lnTo>
                    <a:pt x="5833" y="579"/>
                  </a:lnTo>
                  <a:lnTo>
                    <a:pt x="5465" y="368"/>
                  </a:lnTo>
                  <a:lnTo>
                    <a:pt x="5097" y="211"/>
                  </a:lnTo>
                  <a:lnTo>
                    <a:pt x="4677" y="106"/>
                  </a:lnTo>
                  <a:lnTo>
                    <a:pt x="4204" y="53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3515725" y="3601025"/>
              <a:ext cx="223350" cy="231225"/>
            </a:xfrm>
            <a:custGeom>
              <a:rect b="b" l="l" r="r" t="t"/>
              <a:pathLst>
                <a:path extrusionOk="0" h="9249" w="8934">
                  <a:moveTo>
                    <a:pt x="4438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8" y="2568"/>
                  </a:lnTo>
                  <a:close/>
                  <a:moveTo>
                    <a:pt x="373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2494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933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3765325" y="3601025"/>
              <a:ext cx="151100" cy="231225"/>
            </a:xfrm>
            <a:custGeom>
              <a:rect b="b" l="l" r="r" t="t"/>
              <a:pathLst>
                <a:path extrusionOk="0" h="9249" w="6044">
                  <a:moveTo>
                    <a:pt x="0" y="0"/>
                  </a:moveTo>
                  <a:lnTo>
                    <a:pt x="0" y="9248"/>
                  </a:lnTo>
                  <a:lnTo>
                    <a:pt x="6043" y="9248"/>
                  </a:lnTo>
                  <a:lnTo>
                    <a:pt x="6043" y="7672"/>
                  </a:lnTo>
                  <a:lnTo>
                    <a:pt x="1787" y="7672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3949225" y="3601025"/>
              <a:ext cx="151100" cy="231225"/>
            </a:xfrm>
            <a:custGeom>
              <a:rect b="b" l="l" r="r" t="t"/>
              <a:pathLst>
                <a:path extrusionOk="0" h="9249" w="6044">
                  <a:moveTo>
                    <a:pt x="1" y="0"/>
                  </a:moveTo>
                  <a:lnTo>
                    <a:pt x="1" y="9248"/>
                  </a:lnTo>
                  <a:lnTo>
                    <a:pt x="6044" y="9248"/>
                  </a:lnTo>
                  <a:lnTo>
                    <a:pt x="6044" y="7672"/>
                  </a:lnTo>
                  <a:lnTo>
                    <a:pt x="1788" y="7672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4131825" y="3601025"/>
              <a:ext cx="46025" cy="231225"/>
            </a:xfrm>
            <a:custGeom>
              <a:rect b="b" l="l" r="r" t="t"/>
              <a:pathLst>
                <a:path extrusionOk="0" h="9249" w="1841">
                  <a:moveTo>
                    <a:pt x="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4208025" y="3601025"/>
              <a:ext cx="222050" cy="231225"/>
            </a:xfrm>
            <a:custGeom>
              <a:rect b="b" l="l" r="r" t="t"/>
              <a:pathLst>
                <a:path extrusionOk="0" h="9249" w="8882">
                  <a:moveTo>
                    <a:pt x="4438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8" y="2568"/>
                  </a:lnTo>
                  <a:close/>
                  <a:moveTo>
                    <a:pt x="3732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2494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881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4457625" y="3601025"/>
              <a:ext cx="193150" cy="231225"/>
            </a:xfrm>
            <a:custGeom>
              <a:rect b="b" l="l" r="r" t="t"/>
              <a:pathLst>
                <a:path extrusionOk="0" h="9249" w="7726">
                  <a:moveTo>
                    <a:pt x="1" y="0"/>
                  </a:moveTo>
                  <a:lnTo>
                    <a:pt x="1" y="9248"/>
                  </a:lnTo>
                  <a:lnTo>
                    <a:pt x="1787" y="9248"/>
                  </a:lnTo>
                  <a:lnTo>
                    <a:pt x="1787" y="3303"/>
                  </a:lnTo>
                  <a:lnTo>
                    <a:pt x="6411" y="9248"/>
                  </a:lnTo>
                  <a:lnTo>
                    <a:pt x="7725" y="9248"/>
                  </a:lnTo>
                  <a:lnTo>
                    <a:pt x="7725" y="0"/>
                  </a:lnTo>
                  <a:lnTo>
                    <a:pt x="5886" y="0"/>
                  </a:lnTo>
                  <a:lnTo>
                    <a:pt x="5886" y="5990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4686200" y="3597075"/>
              <a:ext cx="206275" cy="239125"/>
            </a:xfrm>
            <a:custGeom>
              <a:rect b="b" l="l" r="r" t="t"/>
              <a:pathLst>
                <a:path extrusionOk="0" h="9565" w="8251">
                  <a:moveTo>
                    <a:pt x="4730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38" y="368"/>
                  </a:lnTo>
                  <a:lnTo>
                    <a:pt x="2418" y="579"/>
                  </a:lnTo>
                  <a:lnTo>
                    <a:pt x="2050" y="841"/>
                  </a:lnTo>
                  <a:lnTo>
                    <a:pt x="1682" y="1104"/>
                  </a:lnTo>
                  <a:lnTo>
                    <a:pt x="1367" y="1419"/>
                  </a:lnTo>
                  <a:lnTo>
                    <a:pt x="1052" y="1735"/>
                  </a:lnTo>
                  <a:lnTo>
                    <a:pt x="789" y="2102"/>
                  </a:lnTo>
                  <a:lnTo>
                    <a:pt x="526" y="2470"/>
                  </a:lnTo>
                  <a:lnTo>
                    <a:pt x="369" y="2891"/>
                  </a:lnTo>
                  <a:lnTo>
                    <a:pt x="211" y="3364"/>
                  </a:lnTo>
                  <a:lnTo>
                    <a:pt x="106" y="3836"/>
                  </a:lnTo>
                  <a:lnTo>
                    <a:pt x="1" y="4309"/>
                  </a:lnTo>
                  <a:lnTo>
                    <a:pt x="1" y="4782"/>
                  </a:lnTo>
                  <a:lnTo>
                    <a:pt x="1" y="5255"/>
                  </a:lnTo>
                  <a:lnTo>
                    <a:pt x="106" y="5781"/>
                  </a:lnTo>
                  <a:lnTo>
                    <a:pt x="211" y="6201"/>
                  </a:lnTo>
                  <a:lnTo>
                    <a:pt x="369" y="6674"/>
                  </a:lnTo>
                  <a:lnTo>
                    <a:pt x="526" y="7094"/>
                  </a:lnTo>
                  <a:lnTo>
                    <a:pt x="789" y="7462"/>
                  </a:lnTo>
                  <a:lnTo>
                    <a:pt x="1052" y="7830"/>
                  </a:lnTo>
                  <a:lnTo>
                    <a:pt x="1367" y="8198"/>
                  </a:lnTo>
                  <a:lnTo>
                    <a:pt x="1682" y="8513"/>
                  </a:lnTo>
                  <a:lnTo>
                    <a:pt x="2050" y="8776"/>
                  </a:lnTo>
                  <a:lnTo>
                    <a:pt x="2470" y="8986"/>
                  </a:lnTo>
                  <a:lnTo>
                    <a:pt x="2891" y="9196"/>
                  </a:lnTo>
                  <a:lnTo>
                    <a:pt x="3311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30" y="9564"/>
                  </a:lnTo>
                  <a:lnTo>
                    <a:pt x="5308" y="9564"/>
                  </a:lnTo>
                  <a:lnTo>
                    <a:pt x="5833" y="9459"/>
                  </a:lnTo>
                  <a:lnTo>
                    <a:pt x="6306" y="9354"/>
                  </a:lnTo>
                  <a:lnTo>
                    <a:pt x="6727" y="9196"/>
                  </a:lnTo>
                  <a:lnTo>
                    <a:pt x="7147" y="8986"/>
                  </a:lnTo>
                  <a:lnTo>
                    <a:pt x="7568" y="8776"/>
                  </a:lnTo>
                  <a:lnTo>
                    <a:pt x="7935" y="8513"/>
                  </a:lnTo>
                  <a:lnTo>
                    <a:pt x="8251" y="8198"/>
                  </a:lnTo>
                  <a:lnTo>
                    <a:pt x="7042" y="6989"/>
                  </a:lnTo>
                  <a:lnTo>
                    <a:pt x="6832" y="7199"/>
                  </a:lnTo>
                  <a:lnTo>
                    <a:pt x="6622" y="7357"/>
                  </a:lnTo>
                  <a:lnTo>
                    <a:pt x="6359" y="7515"/>
                  </a:lnTo>
                  <a:lnTo>
                    <a:pt x="6096" y="7672"/>
                  </a:lnTo>
                  <a:lnTo>
                    <a:pt x="5781" y="7777"/>
                  </a:lnTo>
                  <a:lnTo>
                    <a:pt x="5466" y="7830"/>
                  </a:lnTo>
                  <a:lnTo>
                    <a:pt x="5150" y="7883"/>
                  </a:lnTo>
                  <a:lnTo>
                    <a:pt x="4730" y="7883"/>
                  </a:lnTo>
                  <a:lnTo>
                    <a:pt x="4152" y="7830"/>
                  </a:lnTo>
                  <a:lnTo>
                    <a:pt x="3574" y="7672"/>
                  </a:lnTo>
                  <a:lnTo>
                    <a:pt x="3049" y="7410"/>
                  </a:lnTo>
                  <a:lnTo>
                    <a:pt x="2628" y="7042"/>
                  </a:lnTo>
                  <a:lnTo>
                    <a:pt x="2313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92" y="4152"/>
                  </a:lnTo>
                  <a:lnTo>
                    <a:pt x="2050" y="3521"/>
                  </a:lnTo>
                  <a:lnTo>
                    <a:pt x="2313" y="2996"/>
                  </a:lnTo>
                  <a:lnTo>
                    <a:pt x="2628" y="2523"/>
                  </a:lnTo>
                  <a:lnTo>
                    <a:pt x="3049" y="2155"/>
                  </a:lnTo>
                  <a:lnTo>
                    <a:pt x="3574" y="1892"/>
                  </a:lnTo>
                  <a:lnTo>
                    <a:pt x="4152" y="1735"/>
                  </a:lnTo>
                  <a:lnTo>
                    <a:pt x="4730" y="1682"/>
                  </a:lnTo>
                  <a:lnTo>
                    <a:pt x="5098" y="1682"/>
                  </a:lnTo>
                  <a:lnTo>
                    <a:pt x="5466" y="1735"/>
                  </a:lnTo>
                  <a:lnTo>
                    <a:pt x="5781" y="1840"/>
                  </a:lnTo>
                  <a:lnTo>
                    <a:pt x="6044" y="1945"/>
                  </a:lnTo>
                  <a:lnTo>
                    <a:pt x="6569" y="2208"/>
                  </a:lnTo>
                  <a:lnTo>
                    <a:pt x="6990" y="2575"/>
                  </a:lnTo>
                  <a:lnTo>
                    <a:pt x="8198" y="1367"/>
                  </a:lnTo>
                  <a:lnTo>
                    <a:pt x="7883" y="1052"/>
                  </a:lnTo>
                  <a:lnTo>
                    <a:pt x="7515" y="789"/>
                  </a:lnTo>
                  <a:lnTo>
                    <a:pt x="7095" y="579"/>
                  </a:lnTo>
                  <a:lnTo>
                    <a:pt x="6727" y="368"/>
                  </a:lnTo>
                  <a:lnTo>
                    <a:pt x="6254" y="211"/>
                  </a:lnTo>
                  <a:lnTo>
                    <a:pt x="5781" y="106"/>
                  </a:lnTo>
                  <a:lnTo>
                    <a:pt x="5308" y="53"/>
                  </a:lnTo>
                  <a:lnTo>
                    <a:pt x="4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4"/>
            <p:cNvSpPr/>
            <p:nvPr/>
          </p:nvSpPr>
          <p:spPr>
            <a:xfrm>
              <a:off x="4923975" y="3601025"/>
              <a:ext cx="161625" cy="231225"/>
            </a:xfrm>
            <a:custGeom>
              <a:rect b="b" l="l" r="r" t="t"/>
              <a:pathLst>
                <a:path extrusionOk="0" h="9249" w="6465">
                  <a:moveTo>
                    <a:pt x="1" y="0"/>
                  </a:moveTo>
                  <a:lnTo>
                    <a:pt x="1" y="9248"/>
                  </a:lnTo>
                  <a:lnTo>
                    <a:pt x="6464" y="9248"/>
                  </a:lnTo>
                  <a:lnTo>
                    <a:pt x="6464" y="7672"/>
                  </a:lnTo>
                  <a:lnTo>
                    <a:pt x="1787" y="7672"/>
                  </a:lnTo>
                  <a:lnTo>
                    <a:pt x="1787" y="5307"/>
                  </a:lnTo>
                  <a:lnTo>
                    <a:pt x="5991" y="5307"/>
                  </a:lnTo>
                  <a:lnTo>
                    <a:pt x="5991" y="3784"/>
                  </a:lnTo>
                  <a:lnTo>
                    <a:pt x="1787" y="3784"/>
                  </a:lnTo>
                  <a:lnTo>
                    <a:pt x="1787" y="1577"/>
                  </a:lnTo>
                  <a:lnTo>
                    <a:pt x="6359" y="1577"/>
                  </a:lnTo>
                  <a:lnTo>
                    <a:pt x="6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4"/>
            <p:cNvSpPr/>
            <p:nvPr/>
          </p:nvSpPr>
          <p:spPr>
            <a:xfrm>
              <a:off x="5169650" y="3601025"/>
              <a:ext cx="312675" cy="231225"/>
            </a:xfrm>
            <a:custGeom>
              <a:rect b="b" l="l" r="r" t="t"/>
              <a:pathLst>
                <a:path extrusionOk="0" h="9249" w="12507">
                  <a:moveTo>
                    <a:pt x="0" y="0"/>
                  </a:moveTo>
                  <a:lnTo>
                    <a:pt x="3048" y="9248"/>
                  </a:lnTo>
                  <a:lnTo>
                    <a:pt x="4361" y="9248"/>
                  </a:lnTo>
                  <a:lnTo>
                    <a:pt x="6279" y="3084"/>
                  </a:lnTo>
                  <a:lnTo>
                    <a:pt x="6279" y="3084"/>
                  </a:lnTo>
                  <a:lnTo>
                    <a:pt x="8197" y="9248"/>
                  </a:lnTo>
                  <a:lnTo>
                    <a:pt x="9511" y="9248"/>
                  </a:lnTo>
                  <a:lnTo>
                    <a:pt x="12506" y="0"/>
                  </a:lnTo>
                  <a:lnTo>
                    <a:pt x="10772" y="0"/>
                  </a:lnTo>
                  <a:lnTo>
                    <a:pt x="8832" y="6138"/>
                  </a:lnTo>
                  <a:lnTo>
                    <a:pt x="8832" y="6138"/>
                  </a:lnTo>
                  <a:lnTo>
                    <a:pt x="6936" y="0"/>
                  </a:lnTo>
                  <a:lnTo>
                    <a:pt x="5623" y="0"/>
                  </a:lnTo>
                  <a:lnTo>
                    <a:pt x="3705" y="6211"/>
                  </a:lnTo>
                  <a:lnTo>
                    <a:pt x="3705" y="6211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4"/>
            <p:cNvSpPr/>
            <p:nvPr/>
          </p:nvSpPr>
          <p:spPr>
            <a:xfrm>
              <a:off x="5492800" y="3597075"/>
              <a:ext cx="239125" cy="239125"/>
            </a:xfrm>
            <a:custGeom>
              <a:rect b="b" l="l" r="r" t="t"/>
              <a:pathLst>
                <a:path extrusionOk="0" h="9565" w="9565">
                  <a:moveTo>
                    <a:pt x="4782" y="1682"/>
                  </a:moveTo>
                  <a:lnTo>
                    <a:pt x="5413" y="1735"/>
                  </a:lnTo>
                  <a:lnTo>
                    <a:pt x="5991" y="1892"/>
                  </a:lnTo>
                  <a:lnTo>
                    <a:pt x="6516" y="2155"/>
                  </a:lnTo>
                  <a:lnTo>
                    <a:pt x="6937" y="2523"/>
                  </a:lnTo>
                  <a:lnTo>
                    <a:pt x="7252" y="2996"/>
                  </a:lnTo>
                  <a:lnTo>
                    <a:pt x="7515" y="3521"/>
                  </a:lnTo>
                  <a:lnTo>
                    <a:pt x="7672" y="4099"/>
                  </a:lnTo>
                  <a:lnTo>
                    <a:pt x="7725" y="4782"/>
                  </a:lnTo>
                  <a:lnTo>
                    <a:pt x="7725" y="5203"/>
                  </a:lnTo>
                  <a:lnTo>
                    <a:pt x="7672" y="5676"/>
                  </a:lnTo>
                  <a:lnTo>
                    <a:pt x="7515" y="6043"/>
                  </a:lnTo>
                  <a:lnTo>
                    <a:pt x="7357" y="6411"/>
                  </a:lnTo>
                  <a:lnTo>
                    <a:pt x="7147" y="6727"/>
                  </a:lnTo>
                  <a:lnTo>
                    <a:pt x="6937" y="7042"/>
                  </a:lnTo>
                  <a:lnTo>
                    <a:pt x="6621" y="7305"/>
                  </a:lnTo>
                  <a:lnTo>
                    <a:pt x="6359" y="7515"/>
                  </a:lnTo>
                  <a:lnTo>
                    <a:pt x="5991" y="7672"/>
                  </a:lnTo>
                  <a:lnTo>
                    <a:pt x="5623" y="7777"/>
                  </a:lnTo>
                  <a:lnTo>
                    <a:pt x="5203" y="7883"/>
                  </a:lnTo>
                  <a:lnTo>
                    <a:pt x="4782" y="7883"/>
                  </a:lnTo>
                  <a:lnTo>
                    <a:pt x="4152" y="7830"/>
                  </a:lnTo>
                  <a:lnTo>
                    <a:pt x="3574" y="7672"/>
                  </a:lnTo>
                  <a:lnTo>
                    <a:pt x="3101" y="7410"/>
                  </a:lnTo>
                  <a:lnTo>
                    <a:pt x="2628" y="7042"/>
                  </a:lnTo>
                  <a:lnTo>
                    <a:pt x="2313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40" y="4309"/>
                  </a:lnTo>
                  <a:lnTo>
                    <a:pt x="1892" y="3889"/>
                  </a:lnTo>
                  <a:lnTo>
                    <a:pt x="2050" y="3521"/>
                  </a:lnTo>
                  <a:lnTo>
                    <a:pt x="2208" y="3153"/>
                  </a:lnTo>
                  <a:lnTo>
                    <a:pt x="2418" y="2838"/>
                  </a:lnTo>
                  <a:lnTo>
                    <a:pt x="2628" y="2523"/>
                  </a:lnTo>
                  <a:lnTo>
                    <a:pt x="2943" y="2260"/>
                  </a:lnTo>
                  <a:lnTo>
                    <a:pt x="3258" y="2050"/>
                  </a:lnTo>
                  <a:lnTo>
                    <a:pt x="3574" y="1892"/>
                  </a:lnTo>
                  <a:lnTo>
                    <a:pt x="3942" y="1787"/>
                  </a:lnTo>
                  <a:lnTo>
                    <a:pt x="4362" y="1682"/>
                  </a:lnTo>
                  <a:close/>
                  <a:moveTo>
                    <a:pt x="4782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91" y="368"/>
                  </a:lnTo>
                  <a:lnTo>
                    <a:pt x="2470" y="579"/>
                  </a:lnTo>
                  <a:lnTo>
                    <a:pt x="2050" y="789"/>
                  </a:lnTo>
                  <a:lnTo>
                    <a:pt x="1682" y="1104"/>
                  </a:lnTo>
                  <a:lnTo>
                    <a:pt x="1367" y="1367"/>
                  </a:lnTo>
                  <a:lnTo>
                    <a:pt x="1052" y="1735"/>
                  </a:lnTo>
                  <a:lnTo>
                    <a:pt x="789" y="2102"/>
                  </a:lnTo>
                  <a:lnTo>
                    <a:pt x="526" y="2470"/>
                  </a:lnTo>
                  <a:lnTo>
                    <a:pt x="368" y="2891"/>
                  </a:lnTo>
                  <a:lnTo>
                    <a:pt x="211" y="3364"/>
                  </a:lnTo>
                  <a:lnTo>
                    <a:pt x="53" y="3784"/>
                  </a:lnTo>
                  <a:lnTo>
                    <a:pt x="1" y="4257"/>
                  </a:lnTo>
                  <a:lnTo>
                    <a:pt x="1" y="4782"/>
                  </a:lnTo>
                  <a:lnTo>
                    <a:pt x="1" y="5255"/>
                  </a:lnTo>
                  <a:lnTo>
                    <a:pt x="106" y="5728"/>
                  </a:lnTo>
                  <a:lnTo>
                    <a:pt x="211" y="6201"/>
                  </a:lnTo>
                  <a:lnTo>
                    <a:pt x="368" y="6674"/>
                  </a:lnTo>
                  <a:lnTo>
                    <a:pt x="579" y="7094"/>
                  </a:lnTo>
                  <a:lnTo>
                    <a:pt x="789" y="7462"/>
                  </a:lnTo>
                  <a:lnTo>
                    <a:pt x="1052" y="7830"/>
                  </a:lnTo>
                  <a:lnTo>
                    <a:pt x="1367" y="8198"/>
                  </a:lnTo>
                  <a:lnTo>
                    <a:pt x="1735" y="8513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1" y="9196"/>
                  </a:lnTo>
                  <a:lnTo>
                    <a:pt x="3364" y="9354"/>
                  </a:lnTo>
                  <a:lnTo>
                    <a:pt x="3836" y="9459"/>
                  </a:lnTo>
                  <a:lnTo>
                    <a:pt x="4309" y="9564"/>
                  </a:lnTo>
                  <a:lnTo>
                    <a:pt x="5308" y="9564"/>
                  </a:lnTo>
                  <a:lnTo>
                    <a:pt x="5781" y="9459"/>
                  </a:lnTo>
                  <a:lnTo>
                    <a:pt x="6254" y="9354"/>
                  </a:lnTo>
                  <a:lnTo>
                    <a:pt x="6674" y="9196"/>
                  </a:lnTo>
                  <a:lnTo>
                    <a:pt x="7094" y="8986"/>
                  </a:lnTo>
                  <a:lnTo>
                    <a:pt x="7515" y="8776"/>
                  </a:lnTo>
                  <a:lnTo>
                    <a:pt x="7883" y="8513"/>
                  </a:lnTo>
                  <a:lnTo>
                    <a:pt x="8198" y="8198"/>
                  </a:lnTo>
                  <a:lnTo>
                    <a:pt x="8513" y="7830"/>
                  </a:lnTo>
                  <a:lnTo>
                    <a:pt x="8776" y="7462"/>
                  </a:lnTo>
                  <a:lnTo>
                    <a:pt x="9039" y="7094"/>
                  </a:lnTo>
                  <a:lnTo>
                    <a:pt x="9196" y="6674"/>
                  </a:lnTo>
                  <a:lnTo>
                    <a:pt x="9406" y="6201"/>
                  </a:lnTo>
                  <a:lnTo>
                    <a:pt x="9512" y="5781"/>
                  </a:lnTo>
                  <a:lnTo>
                    <a:pt x="9564" y="5255"/>
                  </a:lnTo>
                  <a:lnTo>
                    <a:pt x="9564" y="4782"/>
                  </a:lnTo>
                  <a:lnTo>
                    <a:pt x="9564" y="4309"/>
                  </a:lnTo>
                  <a:lnTo>
                    <a:pt x="9512" y="3836"/>
                  </a:lnTo>
                  <a:lnTo>
                    <a:pt x="9406" y="3364"/>
                  </a:lnTo>
                  <a:lnTo>
                    <a:pt x="9196" y="2891"/>
                  </a:lnTo>
                  <a:lnTo>
                    <a:pt x="9039" y="2470"/>
                  </a:lnTo>
                  <a:lnTo>
                    <a:pt x="8776" y="2102"/>
                  </a:lnTo>
                  <a:lnTo>
                    <a:pt x="8513" y="1735"/>
                  </a:lnTo>
                  <a:lnTo>
                    <a:pt x="8198" y="1367"/>
                  </a:lnTo>
                  <a:lnTo>
                    <a:pt x="7883" y="1104"/>
                  </a:lnTo>
                  <a:lnTo>
                    <a:pt x="7515" y="789"/>
                  </a:lnTo>
                  <a:lnTo>
                    <a:pt x="7094" y="579"/>
                  </a:lnTo>
                  <a:lnTo>
                    <a:pt x="6674" y="368"/>
                  </a:lnTo>
                  <a:lnTo>
                    <a:pt x="6254" y="211"/>
                  </a:lnTo>
                  <a:lnTo>
                    <a:pt x="5781" y="106"/>
                  </a:lnTo>
                  <a:lnTo>
                    <a:pt x="5255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4"/>
            <p:cNvSpPr/>
            <p:nvPr/>
          </p:nvSpPr>
          <p:spPr>
            <a:xfrm>
              <a:off x="5768675" y="3601025"/>
              <a:ext cx="180000" cy="231225"/>
            </a:xfrm>
            <a:custGeom>
              <a:rect b="b" l="l" r="r" t="t"/>
              <a:pathLst>
                <a:path extrusionOk="0" h="9249" w="7200">
                  <a:moveTo>
                    <a:pt x="3784" y="1472"/>
                  </a:moveTo>
                  <a:lnTo>
                    <a:pt x="4047" y="1577"/>
                  </a:lnTo>
                  <a:lnTo>
                    <a:pt x="4257" y="1682"/>
                  </a:lnTo>
                  <a:lnTo>
                    <a:pt x="4467" y="1839"/>
                  </a:lnTo>
                  <a:lnTo>
                    <a:pt x="4625" y="1997"/>
                  </a:lnTo>
                  <a:lnTo>
                    <a:pt x="4730" y="2207"/>
                  </a:lnTo>
                  <a:lnTo>
                    <a:pt x="4835" y="2470"/>
                  </a:lnTo>
                  <a:lnTo>
                    <a:pt x="4835" y="2733"/>
                  </a:lnTo>
                  <a:lnTo>
                    <a:pt x="4835" y="2995"/>
                  </a:lnTo>
                  <a:lnTo>
                    <a:pt x="4730" y="3258"/>
                  </a:lnTo>
                  <a:lnTo>
                    <a:pt x="4625" y="3468"/>
                  </a:lnTo>
                  <a:lnTo>
                    <a:pt x="4467" y="3678"/>
                  </a:lnTo>
                  <a:lnTo>
                    <a:pt x="4257" y="3784"/>
                  </a:lnTo>
                  <a:lnTo>
                    <a:pt x="4047" y="3889"/>
                  </a:lnTo>
                  <a:lnTo>
                    <a:pt x="3784" y="3994"/>
                  </a:lnTo>
                  <a:lnTo>
                    <a:pt x="1787" y="3994"/>
                  </a:lnTo>
                  <a:lnTo>
                    <a:pt x="1787" y="1472"/>
                  </a:lnTo>
                  <a:close/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413"/>
                  </a:lnTo>
                  <a:lnTo>
                    <a:pt x="2118" y="5413"/>
                  </a:lnTo>
                  <a:lnTo>
                    <a:pt x="5045" y="9248"/>
                  </a:lnTo>
                  <a:lnTo>
                    <a:pt x="7199" y="9248"/>
                  </a:lnTo>
                  <a:lnTo>
                    <a:pt x="4117" y="5350"/>
                  </a:lnTo>
                  <a:lnTo>
                    <a:pt x="4117" y="5350"/>
                  </a:lnTo>
                  <a:lnTo>
                    <a:pt x="4414" y="5307"/>
                  </a:lnTo>
                  <a:lnTo>
                    <a:pt x="4835" y="5202"/>
                  </a:lnTo>
                  <a:lnTo>
                    <a:pt x="5150" y="5045"/>
                  </a:lnTo>
                  <a:lnTo>
                    <a:pt x="5518" y="4887"/>
                  </a:lnTo>
                  <a:lnTo>
                    <a:pt x="5781" y="4677"/>
                  </a:lnTo>
                  <a:lnTo>
                    <a:pt x="6043" y="4414"/>
                  </a:lnTo>
                  <a:lnTo>
                    <a:pt x="6254" y="4099"/>
                  </a:lnTo>
                  <a:lnTo>
                    <a:pt x="6411" y="3784"/>
                  </a:lnTo>
                  <a:lnTo>
                    <a:pt x="6516" y="3468"/>
                  </a:lnTo>
                  <a:lnTo>
                    <a:pt x="6569" y="3100"/>
                  </a:lnTo>
                  <a:lnTo>
                    <a:pt x="6621" y="2680"/>
                  </a:lnTo>
                  <a:lnTo>
                    <a:pt x="6569" y="2312"/>
                  </a:lnTo>
                  <a:lnTo>
                    <a:pt x="6516" y="1944"/>
                  </a:lnTo>
                  <a:lnTo>
                    <a:pt x="6411" y="1629"/>
                  </a:lnTo>
                  <a:lnTo>
                    <a:pt x="6254" y="1314"/>
                  </a:lnTo>
                  <a:lnTo>
                    <a:pt x="6043" y="999"/>
                  </a:lnTo>
                  <a:lnTo>
                    <a:pt x="5781" y="736"/>
                  </a:lnTo>
                  <a:lnTo>
                    <a:pt x="5518" y="526"/>
                  </a:lnTo>
                  <a:lnTo>
                    <a:pt x="5203" y="368"/>
                  </a:lnTo>
                  <a:lnTo>
                    <a:pt x="4835" y="210"/>
                  </a:lnTo>
                  <a:lnTo>
                    <a:pt x="4467" y="105"/>
                  </a:lnTo>
                  <a:lnTo>
                    <a:pt x="4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4"/>
            <p:cNvSpPr/>
            <p:nvPr/>
          </p:nvSpPr>
          <p:spPr>
            <a:xfrm>
              <a:off x="5974925" y="3601025"/>
              <a:ext cx="197075" cy="231225"/>
            </a:xfrm>
            <a:custGeom>
              <a:rect b="b" l="l" r="r" t="t"/>
              <a:pathLst>
                <a:path extrusionOk="0" h="9249" w="7883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4669"/>
                  </a:lnTo>
                  <a:lnTo>
                    <a:pt x="1787" y="4669"/>
                  </a:lnTo>
                  <a:lnTo>
                    <a:pt x="5570" y="9248"/>
                  </a:lnTo>
                  <a:lnTo>
                    <a:pt x="7882" y="9248"/>
                  </a:lnTo>
                  <a:lnTo>
                    <a:pt x="3733" y="4424"/>
                  </a:lnTo>
                  <a:lnTo>
                    <a:pt x="3733" y="4424"/>
                  </a:lnTo>
                  <a:lnTo>
                    <a:pt x="7725" y="0"/>
                  </a:lnTo>
                  <a:lnTo>
                    <a:pt x="5465" y="0"/>
                  </a:lnTo>
                  <a:lnTo>
                    <a:pt x="1787" y="417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4"/>
            <p:cNvSpPr/>
            <p:nvPr/>
          </p:nvSpPr>
          <p:spPr>
            <a:xfrm>
              <a:off x="6169350" y="3597075"/>
              <a:ext cx="233850" cy="239125"/>
            </a:xfrm>
            <a:custGeom>
              <a:rect b="b" l="l" r="r" t="t"/>
              <a:pathLst>
                <a:path extrusionOk="0" h="9565" w="9354">
                  <a:moveTo>
                    <a:pt x="4887" y="1"/>
                  </a:moveTo>
                  <a:lnTo>
                    <a:pt x="4362" y="53"/>
                  </a:lnTo>
                  <a:lnTo>
                    <a:pt x="3889" y="106"/>
                  </a:lnTo>
                  <a:lnTo>
                    <a:pt x="3416" y="211"/>
                  </a:lnTo>
                  <a:lnTo>
                    <a:pt x="2943" y="368"/>
                  </a:lnTo>
                  <a:lnTo>
                    <a:pt x="2522" y="579"/>
                  </a:lnTo>
                  <a:lnTo>
                    <a:pt x="2155" y="789"/>
                  </a:lnTo>
                  <a:lnTo>
                    <a:pt x="1734" y="1104"/>
                  </a:lnTo>
                  <a:lnTo>
                    <a:pt x="1419" y="1367"/>
                  </a:lnTo>
                  <a:lnTo>
                    <a:pt x="1104" y="1735"/>
                  </a:lnTo>
                  <a:lnTo>
                    <a:pt x="841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0" y="3364"/>
                  </a:lnTo>
                  <a:lnTo>
                    <a:pt x="105" y="3784"/>
                  </a:lnTo>
                  <a:lnTo>
                    <a:pt x="53" y="4309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5" y="5728"/>
                  </a:lnTo>
                  <a:lnTo>
                    <a:pt x="210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788" y="7462"/>
                  </a:lnTo>
                  <a:lnTo>
                    <a:pt x="1104" y="7830"/>
                  </a:lnTo>
                  <a:lnTo>
                    <a:pt x="1419" y="8198"/>
                  </a:lnTo>
                  <a:lnTo>
                    <a:pt x="1734" y="8461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0" y="9196"/>
                  </a:lnTo>
                  <a:lnTo>
                    <a:pt x="3363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82" y="9564"/>
                  </a:lnTo>
                  <a:lnTo>
                    <a:pt x="5413" y="9511"/>
                  </a:lnTo>
                  <a:lnTo>
                    <a:pt x="6043" y="9406"/>
                  </a:lnTo>
                  <a:lnTo>
                    <a:pt x="6621" y="9249"/>
                  </a:lnTo>
                  <a:lnTo>
                    <a:pt x="7147" y="8986"/>
                  </a:lnTo>
                  <a:lnTo>
                    <a:pt x="7620" y="8671"/>
                  </a:lnTo>
                  <a:lnTo>
                    <a:pt x="8092" y="8303"/>
                  </a:lnTo>
                  <a:lnTo>
                    <a:pt x="8460" y="7830"/>
                  </a:lnTo>
                  <a:lnTo>
                    <a:pt x="8776" y="7305"/>
                  </a:lnTo>
                  <a:lnTo>
                    <a:pt x="9038" y="6727"/>
                  </a:lnTo>
                  <a:lnTo>
                    <a:pt x="9196" y="6096"/>
                  </a:lnTo>
                  <a:lnTo>
                    <a:pt x="9354" y="5360"/>
                  </a:lnTo>
                  <a:lnTo>
                    <a:pt x="9354" y="4572"/>
                  </a:lnTo>
                  <a:lnTo>
                    <a:pt x="9354" y="4309"/>
                  </a:lnTo>
                  <a:lnTo>
                    <a:pt x="4624" y="4309"/>
                  </a:lnTo>
                  <a:lnTo>
                    <a:pt x="4624" y="5833"/>
                  </a:lnTo>
                  <a:lnTo>
                    <a:pt x="7470" y="5870"/>
                  </a:lnTo>
                  <a:lnTo>
                    <a:pt x="7470" y="5870"/>
                  </a:lnTo>
                  <a:lnTo>
                    <a:pt x="7462" y="5938"/>
                  </a:lnTo>
                  <a:lnTo>
                    <a:pt x="7357" y="6306"/>
                  </a:lnTo>
                  <a:lnTo>
                    <a:pt x="7199" y="6621"/>
                  </a:lnTo>
                  <a:lnTo>
                    <a:pt x="6989" y="6937"/>
                  </a:lnTo>
                  <a:lnTo>
                    <a:pt x="6779" y="7199"/>
                  </a:lnTo>
                  <a:lnTo>
                    <a:pt x="6516" y="7410"/>
                  </a:lnTo>
                  <a:lnTo>
                    <a:pt x="6253" y="7567"/>
                  </a:lnTo>
                  <a:lnTo>
                    <a:pt x="5938" y="7725"/>
                  </a:lnTo>
                  <a:lnTo>
                    <a:pt x="5570" y="7830"/>
                  </a:lnTo>
                  <a:lnTo>
                    <a:pt x="5150" y="7883"/>
                  </a:lnTo>
                  <a:lnTo>
                    <a:pt x="4362" y="7883"/>
                  </a:lnTo>
                  <a:lnTo>
                    <a:pt x="3941" y="7777"/>
                  </a:lnTo>
                  <a:lnTo>
                    <a:pt x="3573" y="7672"/>
                  </a:lnTo>
                  <a:lnTo>
                    <a:pt x="3258" y="7515"/>
                  </a:lnTo>
                  <a:lnTo>
                    <a:pt x="2943" y="7305"/>
                  </a:lnTo>
                  <a:lnTo>
                    <a:pt x="2680" y="7042"/>
                  </a:lnTo>
                  <a:lnTo>
                    <a:pt x="2417" y="6727"/>
                  </a:lnTo>
                  <a:lnTo>
                    <a:pt x="2207" y="6411"/>
                  </a:lnTo>
                  <a:lnTo>
                    <a:pt x="2050" y="6043"/>
                  </a:lnTo>
                  <a:lnTo>
                    <a:pt x="1944" y="5623"/>
                  </a:lnTo>
                  <a:lnTo>
                    <a:pt x="1892" y="5203"/>
                  </a:lnTo>
                  <a:lnTo>
                    <a:pt x="1839" y="4782"/>
                  </a:lnTo>
                  <a:lnTo>
                    <a:pt x="1892" y="4309"/>
                  </a:lnTo>
                  <a:lnTo>
                    <a:pt x="1944" y="3889"/>
                  </a:lnTo>
                  <a:lnTo>
                    <a:pt x="2050" y="3521"/>
                  </a:lnTo>
                  <a:lnTo>
                    <a:pt x="2207" y="3153"/>
                  </a:lnTo>
                  <a:lnTo>
                    <a:pt x="2417" y="2838"/>
                  </a:lnTo>
                  <a:lnTo>
                    <a:pt x="2680" y="2523"/>
                  </a:lnTo>
                  <a:lnTo>
                    <a:pt x="2995" y="2313"/>
                  </a:lnTo>
                  <a:lnTo>
                    <a:pt x="3311" y="2050"/>
                  </a:lnTo>
                  <a:lnTo>
                    <a:pt x="3626" y="1892"/>
                  </a:lnTo>
                  <a:lnTo>
                    <a:pt x="4046" y="1787"/>
                  </a:lnTo>
                  <a:lnTo>
                    <a:pt x="4414" y="1735"/>
                  </a:lnTo>
                  <a:lnTo>
                    <a:pt x="4835" y="1682"/>
                  </a:lnTo>
                  <a:lnTo>
                    <a:pt x="5255" y="1682"/>
                  </a:lnTo>
                  <a:lnTo>
                    <a:pt x="5623" y="1787"/>
                  </a:lnTo>
                  <a:lnTo>
                    <a:pt x="5938" y="1840"/>
                  </a:lnTo>
                  <a:lnTo>
                    <a:pt x="6306" y="1997"/>
                  </a:lnTo>
                  <a:lnTo>
                    <a:pt x="6569" y="2155"/>
                  </a:lnTo>
                  <a:lnTo>
                    <a:pt x="6884" y="2365"/>
                  </a:lnTo>
                  <a:lnTo>
                    <a:pt x="7147" y="2575"/>
                  </a:lnTo>
                  <a:lnTo>
                    <a:pt x="7357" y="2838"/>
                  </a:lnTo>
                  <a:lnTo>
                    <a:pt x="8565" y="1630"/>
                  </a:lnTo>
                  <a:lnTo>
                    <a:pt x="8250" y="1262"/>
                  </a:lnTo>
                  <a:lnTo>
                    <a:pt x="7882" y="946"/>
                  </a:lnTo>
                  <a:lnTo>
                    <a:pt x="7462" y="684"/>
                  </a:lnTo>
                  <a:lnTo>
                    <a:pt x="6989" y="421"/>
                  </a:lnTo>
                  <a:lnTo>
                    <a:pt x="6463" y="263"/>
                  </a:lnTo>
                  <a:lnTo>
                    <a:pt x="5991" y="106"/>
                  </a:lnTo>
                  <a:lnTo>
                    <a:pt x="5413" y="5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4"/>
            <p:cNvSpPr/>
            <p:nvPr/>
          </p:nvSpPr>
          <p:spPr>
            <a:xfrm>
              <a:off x="6437325" y="3601025"/>
              <a:ext cx="181325" cy="231225"/>
            </a:xfrm>
            <a:custGeom>
              <a:rect b="b" l="l" r="r" t="t"/>
              <a:pathLst>
                <a:path extrusionOk="0" h="9249" w="7253">
                  <a:moveTo>
                    <a:pt x="3784" y="1472"/>
                  </a:moveTo>
                  <a:lnTo>
                    <a:pt x="4099" y="1577"/>
                  </a:lnTo>
                  <a:lnTo>
                    <a:pt x="4310" y="1682"/>
                  </a:lnTo>
                  <a:lnTo>
                    <a:pt x="4520" y="1839"/>
                  </a:lnTo>
                  <a:lnTo>
                    <a:pt x="4677" y="1997"/>
                  </a:lnTo>
                  <a:lnTo>
                    <a:pt x="4783" y="2207"/>
                  </a:lnTo>
                  <a:lnTo>
                    <a:pt x="4835" y="2470"/>
                  </a:lnTo>
                  <a:lnTo>
                    <a:pt x="4888" y="2733"/>
                  </a:lnTo>
                  <a:lnTo>
                    <a:pt x="4835" y="2995"/>
                  </a:lnTo>
                  <a:lnTo>
                    <a:pt x="4783" y="3258"/>
                  </a:lnTo>
                  <a:lnTo>
                    <a:pt x="4677" y="3468"/>
                  </a:lnTo>
                  <a:lnTo>
                    <a:pt x="4520" y="3678"/>
                  </a:lnTo>
                  <a:lnTo>
                    <a:pt x="4310" y="3784"/>
                  </a:lnTo>
                  <a:lnTo>
                    <a:pt x="4099" y="3889"/>
                  </a:lnTo>
                  <a:lnTo>
                    <a:pt x="3784" y="3994"/>
                  </a:lnTo>
                  <a:lnTo>
                    <a:pt x="1840" y="3994"/>
                  </a:lnTo>
                  <a:lnTo>
                    <a:pt x="1840" y="1472"/>
                  </a:lnTo>
                  <a:close/>
                  <a:moveTo>
                    <a:pt x="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1840" y="5413"/>
                  </a:lnTo>
                  <a:lnTo>
                    <a:pt x="2170" y="5413"/>
                  </a:lnTo>
                  <a:lnTo>
                    <a:pt x="5098" y="9248"/>
                  </a:lnTo>
                  <a:lnTo>
                    <a:pt x="7252" y="9248"/>
                  </a:lnTo>
                  <a:lnTo>
                    <a:pt x="4166" y="5345"/>
                  </a:lnTo>
                  <a:lnTo>
                    <a:pt x="4166" y="5345"/>
                  </a:lnTo>
                  <a:lnTo>
                    <a:pt x="4467" y="5307"/>
                  </a:lnTo>
                  <a:lnTo>
                    <a:pt x="4835" y="5202"/>
                  </a:lnTo>
                  <a:lnTo>
                    <a:pt x="5203" y="5045"/>
                  </a:lnTo>
                  <a:lnTo>
                    <a:pt x="5518" y="4887"/>
                  </a:lnTo>
                  <a:lnTo>
                    <a:pt x="5834" y="4677"/>
                  </a:lnTo>
                  <a:lnTo>
                    <a:pt x="6096" y="4414"/>
                  </a:lnTo>
                  <a:lnTo>
                    <a:pt x="6254" y="4099"/>
                  </a:lnTo>
                  <a:lnTo>
                    <a:pt x="6464" y="3784"/>
                  </a:lnTo>
                  <a:lnTo>
                    <a:pt x="6569" y="3468"/>
                  </a:lnTo>
                  <a:lnTo>
                    <a:pt x="6622" y="3100"/>
                  </a:lnTo>
                  <a:lnTo>
                    <a:pt x="6674" y="2680"/>
                  </a:lnTo>
                  <a:lnTo>
                    <a:pt x="6622" y="2312"/>
                  </a:lnTo>
                  <a:lnTo>
                    <a:pt x="6569" y="1944"/>
                  </a:lnTo>
                  <a:lnTo>
                    <a:pt x="6464" y="1629"/>
                  </a:lnTo>
                  <a:lnTo>
                    <a:pt x="6254" y="1314"/>
                  </a:lnTo>
                  <a:lnTo>
                    <a:pt x="6096" y="999"/>
                  </a:lnTo>
                  <a:lnTo>
                    <a:pt x="5834" y="736"/>
                  </a:lnTo>
                  <a:lnTo>
                    <a:pt x="5518" y="526"/>
                  </a:lnTo>
                  <a:lnTo>
                    <a:pt x="5203" y="368"/>
                  </a:lnTo>
                  <a:lnTo>
                    <a:pt x="4888" y="210"/>
                  </a:lnTo>
                  <a:lnTo>
                    <a:pt x="4467" y="10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4"/>
            <p:cNvSpPr/>
            <p:nvPr/>
          </p:nvSpPr>
          <p:spPr>
            <a:xfrm>
              <a:off x="6630450" y="3597075"/>
              <a:ext cx="240425" cy="239125"/>
            </a:xfrm>
            <a:custGeom>
              <a:rect b="b" l="l" r="r" t="t"/>
              <a:pathLst>
                <a:path extrusionOk="0" h="9565" w="9617">
                  <a:moveTo>
                    <a:pt x="4782" y="1682"/>
                  </a:moveTo>
                  <a:lnTo>
                    <a:pt x="5413" y="1735"/>
                  </a:lnTo>
                  <a:lnTo>
                    <a:pt x="5991" y="1892"/>
                  </a:lnTo>
                  <a:lnTo>
                    <a:pt x="6516" y="2155"/>
                  </a:lnTo>
                  <a:lnTo>
                    <a:pt x="6936" y="2523"/>
                  </a:lnTo>
                  <a:lnTo>
                    <a:pt x="7304" y="2996"/>
                  </a:lnTo>
                  <a:lnTo>
                    <a:pt x="7567" y="3521"/>
                  </a:lnTo>
                  <a:lnTo>
                    <a:pt x="7725" y="4099"/>
                  </a:lnTo>
                  <a:lnTo>
                    <a:pt x="7777" y="4782"/>
                  </a:lnTo>
                  <a:lnTo>
                    <a:pt x="7725" y="5203"/>
                  </a:lnTo>
                  <a:lnTo>
                    <a:pt x="7672" y="5676"/>
                  </a:lnTo>
                  <a:lnTo>
                    <a:pt x="7567" y="6043"/>
                  </a:lnTo>
                  <a:lnTo>
                    <a:pt x="7409" y="6411"/>
                  </a:lnTo>
                  <a:lnTo>
                    <a:pt x="7199" y="6727"/>
                  </a:lnTo>
                  <a:lnTo>
                    <a:pt x="6936" y="7042"/>
                  </a:lnTo>
                  <a:lnTo>
                    <a:pt x="6674" y="7305"/>
                  </a:lnTo>
                  <a:lnTo>
                    <a:pt x="6358" y="7515"/>
                  </a:lnTo>
                  <a:lnTo>
                    <a:pt x="5991" y="7672"/>
                  </a:lnTo>
                  <a:lnTo>
                    <a:pt x="5623" y="7777"/>
                  </a:lnTo>
                  <a:lnTo>
                    <a:pt x="5255" y="7883"/>
                  </a:lnTo>
                  <a:lnTo>
                    <a:pt x="4782" y="7883"/>
                  </a:lnTo>
                  <a:lnTo>
                    <a:pt x="4151" y="7830"/>
                  </a:lnTo>
                  <a:lnTo>
                    <a:pt x="3626" y="7672"/>
                  </a:lnTo>
                  <a:lnTo>
                    <a:pt x="3100" y="7410"/>
                  </a:lnTo>
                  <a:lnTo>
                    <a:pt x="2680" y="7042"/>
                  </a:lnTo>
                  <a:lnTo>
                    <a:pt x="2312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39" y="4782"/>
                  </a:lnTo>
                  <a:lnTo>
                    <a:pt x="1892" y="4309"/>
                  </a:lnTo>
                  <a:lnTo>
                    <a:pt x="1944" y="3889"/>
                  </a:lnTo>
                  <a:lnTo>
                    <a:pt x="2050" y="3521"/>
                  </a:lnTo>
                  <a:lnTo>
                    <a:pt x="2207" y="3153"/>
                  </a:lnTo>
                  <a:lnTo>
                    <a:pt x="2417" y="2838"/>
                  </a:lnTo>
                  <a:lnTo>
                    <a:pt x="2680" y="2523"/>
                  </a:lnTo>
                  <a:lnTo>
                    <a:pt x="2943" y="2260"/>
                  </a:lnTo>
                  <a:lnTo>
                    <a:pt x="3258" y="2050"/>
                  </a:lnTo>
                  <a:lnTo>
                    <a:pt x="3626" y="1892"/>
                  </a:lnTo>
                  <a:lnTo>
                    <a:pt x="3994" y="1787"/>
                  </a:lnTo>
                  <a:lnTo>
                    <a:pt x="4362" y="1682"/>
                  </a:lnTo>
                  <a:close/>
                  <a:moveTo>
                    <a:pt x="4782" y="1"/>
                  </a:moveTo>
                  <a:lnTo>
                    <a:pt x="4309" y="53"/>
                  </a:lnTo>
                  <a:lnTo>
                    <a:pt x="3836" y="106"/>
                  </a:lnTo>
                  <a:lnTo>
                    <a:pt x="3363" y="211"/>
                  </a:lnTo>
                  <a:lnTo>
                    <a:pt x="2890" y="368"/>
                  </a:lnTo>
                  <a:lnTo>
                    <a:pt x="2470" y="579"/>
                  </a:lnTo>
                  <a:lnTo>
                    <a:pt x="2102" y="789"/>
                  </a:lnTo>
                  <a:lnTo>
                    <a:pt x="1734" y="1104"/>
                  </a:lnTo>
                  <a:lnTo>
                    <a:pt x="1366" y="1367"/>
                  </a:lnTo>
                  <a:lnTo>
                    <a:pt x="1104" y="1735"/>
                  </a:lnTo>
                  <a:lnTo>
                    <a:pt x="788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0" y="3364"/>
                  </a:lnTo>
                  <a:lnTo>
                    <a:pt x="105" y="3784"/>
                  </a:lnTo>
                  <a:lnTo>
                    <a:pt x="53" y="4257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5" y="5728"/>
                  </a:lnTo>
                  <a:lnTo>
                    <a:pt x="210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841" y="7462"/>
                  </a:lnTo>
                  <a:lnTo>
                    <a:pt x="1104" y="7830"/>
                  </a:lnTo>
                  <a:lnTo>
                    <a:pt x="1419" y="8198"/>
                  </a:lnTo>
                  <a:lnTo>
                    <a:pt x="1734" y="8513"/>
                  </a:lnTo>
                  <a:lnTo>
                    <a:pt x="2102" y="8776"/>
                  </a:lnTo>
                  <a:lnTo>
                    <a:pt x="2522" y="8986"/>
                  </a:lnTo>
                  <a:lnTo>
                    <a:pt x="2943" y="9196"/>
                  </a:lnTo>
                  <a:lnTo>
                    <a:pt x="3363" y="9354"/>
                  </a:lnTo>
                  <a:lnTo>
                    <a:pt x="3836" y="9459"/>
                  </a:lnTo>
                  <a:lnTo>
                    <a:pt x="4309" y="9564"/>
                  </a:lnTo>
                  <a:lnTo>
                    <a:pt x="5307" y="9564"/>
                  </a:lnTo>
                  <a:lnTo>
                    <a:pt x="5780" y="9459"/>
                  </a:lnTo>
                  <a:lnTo>
                    <a:pt x="6253" y="9354"/>
                  </a:lnTo>
                  <a:lnTo>
                    <a:pt x="6726" y="9196"/>
                  </a:lnTo>
                  <a:lnTo>
                    <a:pt x="7147" y="8986"/>
                  </a:lnTo>
                  <a:lnTo>
                    <a:pt x="7514" y="8776"/>
                  </a:lnTo>
                  <a:lnTo>
                    <a:pt x="7882" y="8513"/>
                  </a:lnTo>
                  <a:lnTo>
                    <a:pt x="8198" y="8198"/>
                  </a:lnTo>
                  <a:lnTo>
                    <a:pt x="8513" y="7830"/>
                  </a:lnTo>
                  <a:lnTo>
                    <a:pt x="8828" y="7462"/>
                  </a:lnTo>
                  <a:lnTo>
                    <a:pt x="9038" y="7094"/>
                  </a:lnTo>
                  <a:lnTo>
                    <a:pt x="9248" y="6674"/>
                  </a:lnTo>
                  <a:lnTo>
                    <a:pt x="9406" y="6201"/>
                  </a:lnTo>
                  <a:lnTo>
                    <a:pt x="9511" y="5781"/>
                  </a:lnTo>
                  <a:lnTo>
                    <a:pt x="9564" y="5255"/>
                  </a:lnTo>
                  <a:lnTo>
                    <a:pt x="9616" y="4782"/>
                  </a:lnTo>
                  <a:lnTo>
                    <a:pt x="9564" y="4309"/>
                  </a:lnTo>
                  <a:lnTo>
                    <a:pt x="9511" y="3836"/>
                  </a:lnTo>
                  <a:lnTo>
                    <a:pt x="9406" y="3364"/>
                  </a:lnTo>
                  <a:lnTo>
                    <a:pt x="9248" y="2891"/>
                  </a:lnTo>
                  <a:lnTo>
                    <a:pt x="9038" y="2470"/>
                  </a:lnTo>
                  <a:lnTo>
                    <a:pt x="8828" y="2102"/>
                  </a:lnTo>
                  <a:lnTo>
                    <a:pt x="8513" y="1735"/>
                  </a:lnTo>
                  <a:lnTo>
                    <a:pt x="8198" y="1367"/>
                  </a:lnTo>
                  <a:lnTo>
                    <a:pt x="7882" y="1104"/>
                  </a:lnTo>
                  <a:lnTo>
                    <a:pt x="7514" y="789"/>
                  </a:lnTo>
                  <a:lnTo>
                    <a:pt x="7094" y="579"/>
                  </a:lnTo>
                  <a:lnTo>
                    <a:pt x="6674" y="368"/>
                  </a:lnTo>
                  <a:lnTo>
                    <a:pt x="6253" y="211"/>
                  </a:lnTo>
                  <a:lnTo>
                    <a:pt x="5780" y="106"/>
                  </a:lnTo>
                  <a:lnTo>
                    <a:pt x="5307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4"/>
            <p:cNvSpPr/>
            <p:nvPr/>
          </p:nvSpPr>
          <p:spPr>
            <a:xfrm>
              <a:off x="6903675" y="3601025"/>
              <a:ext cx="187900" cy="235175"/>
            </a:xfrm>
            <a:custGeom>
              <a:rect b="b" l="l" r="r" t="t"/>
              <a:pathLst>
                <a:path extrusionOk="0" h="9407" w="7516">
                  <a:moveTo>
                    <a:pt x="1" y="0"/>
                  </a:moveTo>
                  <a:lnTo>
                    <a:pt x="1" y="5675"/>
                  </a:lnTo>
                  <a:lnTo>
                    <a:pt x="1" y="6201"/>
                  </a:lnTo>
                  <a:lnTo>
                    <a:pt x="106" y="6674"/>
                  </a:lnTo>
                  <a:lnTo>
                    <a:pt x="264" y="7147"/>
                  </a:lnTo>
                  <a:lnTo>
                    <a:pt x="474" y="7619"/>
                  </a:lnTo>
                  <a:lnTo>
                    <a:pt x="737" y="7987"/>
                  </a:lnTo>
                  <a:lnTo>
                    <a:pt x="1052" y="8355"/>
                  </a:lnTo>
                  <a:lnTo>
                    <a:pt x="1420" y="8670"/>
                  </a:lnTo>
                  <a:lnTo>
                    <a:pt x="1840" y="8933"/>
                  </a:lnTo>
                  <a:lnTo>
                    <a:pt x="2260" y="9143"/>
                  </a:lnTo>
                  <a:lnTo>
                    <a:pt x="2733" y="9301"/>
                  </a:lnTo>
                  <a:lnTo>
                    <a:pt x="3206" y="9353"/>
                  </a:lnTo>
                  <a:lnTo>
                    <a:pt x="3784" y="9406"/>
                  </a:lnTo>
                  <a:lnTo>
                    <a:pt x="4310" y="9353"/>
                  </a:lnTo>
                  <a:lnTo>
                    <a:pt x="4783" y="9301"/>
                  </a:lnTo>
                  <a:lnTo>
                    <a:pt x="5256" y="9143"/>
                  </a:lnTo>
                  <a:lnTo>
                    <a:pt x="5729" y="8933"/>
                  </a:lnTo>
                  <a:lnTo>
                    <a:pt x="6096" y="8670"/>
                  </a:lnTo>
                  <a:lnTo>
                    <a:pt x="6464" y="8355"/>
                  </a:lnTo>
                  <a:lnTo>
                    <a:pt x="6779" y="7987"/>
                  </a:lnTo>
                  <a:lnTo>
                    <a:pt x="7042" y="7619"/>
                  </a:lnTo>
                  <a:lnTo>
                    <a:pt x="7252" y="7147"/>
                  </a:lnTo>
                  <a:lnTo>
                    <a:pt x="7410" y="6726"/>
                  </a:lnTo>
                  <a:lnTo>
                    <a:pt x="7463" y="6201"/>
                  </a:lnTo>
                  <a:lnTo>
                    <a:pt x="7515" y="5675"/>
                  </a:lnTo>
                  <a:lnTo>
                    <a:pt x="7515" y="0"/>
                  </a:lnTo>
                  <a:lnTo>
                    <a:pt x="5729" y="0"/>
                  </a:lnTo>
                  <a:lnTo>
                    <a:pt x="5729" y="5728"/>
                  </a:lnTo>
                  <a:lnTo>
                    <a:pt x="5676" y="6043"/>
                  </a:lnTo>
                  <a:lnTo>
                    <a:pt x="5623" y="6306"/>
                  </a:lnTo>
                  <a:lnTo>
                    <a:pt x="5571" y="6569"/>
                  </a:lnTo>
                  <a:lnTo>
                    <a:pt x="5466" y="6779"/>
                  </a:lnTo>
                  <a:lnTo>
                    <a:pt x="5308" y="7041"/>
                  </a:lnTo>
                  <a:lnTo>
                    <a:pt x="5151" y="7199"/>
                  </a:lnTo>
                  <a:lnTo>
                    <a:pt x="4993" y="7357"/>
                  </a:lnTo>
                  <a:lnTo>
                    <a:pt x="4783" y="7514"/>
                  </a:lnTo>
                  <a:lnTo>
                    <a:pt x="4520" y="7619"/>
                  </a:lnTo>
                  <a:lnTo>
                    <a:pt x="4310" y="7672"/>
                  </a:lnTo>
                  <a:lnTo>
                    <a:pt x="4047" y="7725"/>
                  </a:lnTo>
                  <a:lnTo>
                    <a:pt x="3469" y="7725"/>
                  </a:lnTo>
                  <a:lnTo>
                    <a:pt x="3206" y="7672"/>
                  </a:lnTo>
                  <a:lnTo>
                    <a:pt x="2996" y="7619"/>
                  </a:lnTo>
                  <a:lnTo>
                    <a:pt x="2733" y="7514"/>
                  </a:lnTo>
                  <a:lnTo>
                    <a:pt x="2523" y="7357"/>
                  </a:lnTo>
                  <a:lnTo>
                    <a:pt x="2366" y="7199"/>
                  </a:lnTo>
                  <a:lnTo>
                    <a:pt x="2155" y="7041"/>
                  </a:lnTo>
                  <a:lnTo>
                    <a:pt x="2050" y="6779"/>
                  </a:lnTo>
                  <a:lnTo>
                    <a:pt x="1945" y="6569"/>
                  </a:lnTo>
                  <a:lnTo>
                    <a:pt x="1840" y="6306"/>
                  </a:lnTo>
                  <a:lnTo>
                    <a:pt x="1788" y="6043"/>
                  </a:lnTo>
                  <a:lnTo>
                    <a:pt x="1788" y="5728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4"/>
            <p:cNvSpPr/>
            <p:nvPr/>
          </p:nvSpPr>
          <p:spPr>
            <a:xfrm>
              <a:off x="7136200" y="3601025"/>
              <a:ext cx="168175" cy="231225"/>
            </a:xfrm>
            <a:custGeom>
              <a:rect b="b" l="l" r="r" t="t"/>
              <a:pathLst>
                <a:path extrusionOk="0" h="9249" w="6727">
                  <a:moveTo>
                    <a:pt x="3469" y="1472"/>
                  </a:moveTo>
                  <a:lnTo>
                    <a:pt x="3837" y="1524"/>
                  </a:lnTo>
                  <a:lnTo>
                    <a:pt x="4204" y="1629"/>
                  </a:lnTo>
                  <a:lnTo>
                    <a:pt x="4520" y="1839"/>
                  </a:lnTo>
                  <a:lnTo>
                    <a:pt x="4783" y="2155"/>
                  </a:lnTo>
                  <a:lnTo>
                    <a:pt x="4888" y="2470"/>
                  </a:lnTo>
                  <a:lnTo>
                    <a:pt x="4940" y="2890"/>
                  </a:lnTo>
                  <a:lnTo>
                    <a:pt x="4888" y="3363"/>
                  </a:lnTo>
                  <a:lnTo>
                    <a:pt x="4783" y="3678"/>
                  </a:lnTo>
                  <a:lnTo>
                    <a:pt x="4520" y="3994"/>
                  </a:lnTo>
                  <a:lnTo>
                    <a:pt x="4204" y="4204"/>
                  </a:lnTo>
                  <a:lnTo>
                    <a:pt x="3837" y="4309"/>
                  </a:lnTo>
                  <a:lnTo>
                    <a:pt x="3469" y="4362"/>
                  </a:lnTo>
                  <a:lnTo>
                    <a:pt x="1787" y="4362"/>
                  </a:lnTo>
                  <a:lnTo>
                    <a:pt x="1787" y="1472"/>
                  </a:lnTo>
                  <a:close/>
                  <a:moveTo>
                    <a:pt x="1" y="0"/>
                  </a:moveTo>
                  <a:lnTo>
                    <a:pt x="1" y="9248"/>
                  </a:lnTo>
                  <a:lnTo>
                    <a:pt x="1787" y="9248"/>
                  </a:lnTo>
                  <a:lnTo>
                    <a:pt x="1787" y="5833"/>
                  </a:lnTo>
                  <a:lnTo>
                    <a:pt x="3626" y="5833"/>
                  </a:lnTo>
                  <a:lnTo>
                    <a:pt x="4047" y="5780"/>
                  </a:lnTo>
                  <a:lnTo>
                    <a:pt x="4467" y="5728"/>
                  </a:lnTo>
                  <a:lnTo>
                    <a:pt x="4888" y="5623"/>
                  </a:lnTo>
                  <a:lnTo>
                    <a:pt x="5203" y="5465"/>
                  </a:lnTo>
                  <a:lnTo>
                    <a:pt x="5571" y="5255"/>
                  </a:lnTo>
                  <a:lnTo>
                    <a:pt x="5833" y="5045"/>
                  </a:lnTo>
                  <a:lnTo>
                    <a:pt x="6096" y="4782"/>
                  </a:lnTo>
                  <a:lnTo>
                    <a:pt x="6359" y="4467"/>
                  </a:lnTo>
                  <a:lnTo>
                    <a:pt x="6517" y="4099"/>
                  </a:lnTo>
                  <a:lnTo>
                    <a:pt x="6674" y="3731"/>
                  </a:lnTo>
                  <a:lnTo>
                    <a:pt x="6727" y="3363"/>
                  </a:lnTo>
                  <a:lnTo>
                    <a:pt x="6727" y="2890"/>
                  </a:lnTo>
                  <a:lnTo>
                    <a:pt x="6727" y="2470"/>
                  </a:lnTo>
                  <a:lnTo>
                    <a:pt x="6674" y="2102"/>
                  </a:lnTo>
                  <a:lnTo>
                    <a:pt x="6517" y="1682"/>
                  </a:lnTo>
                  <a:lnTo>
                    <a:pt x="6359" y="1366"/>
                  </a:lnTo>
                  <a:lnTo>
                    <a:pt x="6096" y="1051"/>
                  </a:lnTo>
                  <a:lnTo>
                    <a:pt x="5833" y="788"/>
                  </a:lnTo>
                  <a:lnTo>
                    <a:pt x="5571" y="526"/>
                  </a:lnTo>
                  <a:lnTo>
                    <a:pt x="5203" y="368"/>
                  </a:lnTo>
                  <a:lnTo>
                    <a:pt x="4888" y="210"/>
                  </a:lnTo>
                  <a:lnTo>
                    <a:pt x="4467" y="105"/>
                  </a:lnTo>
                  <a:lnTo>
                    <a:pt x="4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5" name="Google Shape;2205;p44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206" name="Google Shape;2206;p44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4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4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4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4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4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4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4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4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4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64499" lvl="0" marL="34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2D37"/>
              </a:buClr>
              <a:buSzPts val="1400"/>
              <a:buChar char="•"/>
            </a:pPr>
            <a:r>
              <a:rPr lang="en-GB"/>
              <a:t>Founded in 2009, Antmicro provides commercial engineering services, open source platforms, tools and strategic R&amp;D for </a:t>
            </a:r>
            <a:r>
              <a:rPr b="1" lang="en-GB"/>
              <a:t>high-tech products </a:t>
            </a:r>
            <a:endParaRPr/>
          </a:p>
          <a:p>
            <a:pPr indent="-164499" lvl="0" marL="341999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332D37"/>
              </a:buClr>
              <a:buSzPts val="1400"/>
              <a:buChar char="•"/>
            </a:pPr>
            <a:r>
              <a:rPr lang="en-GB"/>
              <a:t>Introducing </a:t>
            </a:r>
            <a:r>
              <a:rPr b="1" lang="en-GB"/>
              <a:t>new design methodologies</a:t>
            </a:r>
            <a:r>
              <a:rPr lang="en-GB"/>
              <a:t> and </a:t>
            </a:r>
            <a:r>
              <a:rPr b="1" lang="en-GB"/>
              <a:t>workflows</a:t>
            </a:r>
            <a:r>
              <a:rPr lang="en-GB"/>
              <a:t> based on open source </a:t>
            </a:r>
            <a:endParaRPr/>
          </a:p>
          <a:p>
            <a:pPr indent="-164499" lvl="0" marL="341999" marR="0" rtl="0" algn="l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rgbClr val="332D37"/>
              </a:buClr>
              <a:buSzPts val="1400"/>
              <a:buChar char="•"/>
            </a:pPr>
            <a:r>
              <a:rPr b="1" lang="en-GB"/>
              <a:t>Comprehensive</a:t>
            </a:r>
            <a:r>
              <a:rPr lang="en-GB"/>
              <a:t>, end-to-end custom hardware and product development services</a:t>
            </a:r>
            <a:endParaRPr/>
          </a:p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ANTMICRO</a:t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969281" y="126275"/>
            <a:ext cx="945044" cy="43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7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25" name="Google Shape;225;p27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C4C2C5"/>
                </a:solidFill>
              </a:endParaRPr>
            </a:p>
          </p:txBody>
        </p:sp>
      </p:grpSp>
      <p:pic>
        <p:nvPicPr>
          <p:cNvPr descr="MVRDV-.-Baltyk-.-Poznan-1.jpg" id="235" name="Google Shape;235;p27"/>
          <p:cNvPicPr preferRelativeResize="0"/>
          <p:nvPr/>
        </p:nvPicPr>
        <p:blipFill rotWithShape="1">
          <a:blip r:embed="rId4">
            <a:alphaModFix/>
          </a:blip>
          <a:srcRect b="15675" l="37422" r="17431" t="0"/>
          <a:stretch/>
        </p:blipFill>
        <p:spPr>
          <a:xfrm>
            <a:off x="5015925" y="0"/>
            <a:ext cx="4128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5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Join 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F4PGA Workgroup mailing list</a:t>
            </a:r>
            <a:r>
              <a:rPr lang="en-GB"/>
              <a:t>!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4"/>
              </a:rPr>
              <a:t>#f4pga channel</a:t>
            </a:r>
            <a:r>
              <a:rPr lang="en-GB"/>
              <a:t> on the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CHIPS Alliance Slack</a:t>
            </a:r>
            <a:r>
              <a:rPr lang="en-GB"/>
              <a:t> (bridged with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IRC #f4pga channel</a:t>
            </a:r>
            <a:r>
              <a:rPr lang="en-GB"/>
              <a:t>)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 u="sng">
                <a:solidFill>
                  <a:schemeClr val="hlink"/>
                </a:solidFill>
                <a:hlinkClick r:id="rId7"/>
              </a:rPr>
              <a:t>Join CHIPS Slack workspace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Follow us on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Twitter</a:t>
            </a:r>
            <a:endParaRPr/>
          </a:p>
          <a:p>
            <a:pPr indent="-178901" lvl="0" marL="36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Check the code on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GitHub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90001" lvl="0" marL="3600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45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US</a:t>
            </a:r>
            <a:endParaRPr/>
          </a:p>
        </p:txBody>
      </p:sp>
      <p:sp>
        <p:nvSpPr>
          <p:cNvPr id="2222" name="Google Shape;2222;p45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45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4" name="Google Shape;2224;p45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2225" name="Google Shape;2225;p45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5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5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5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5" name="Google Shape;223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82550" y="1965775"/>
            <a:ext cx="2994749" cy="1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46"/>
          <p:cNvSpPr txBox="1"/>
          <p:nvPr>
            <p:ph type="title"/>
          </p:nvPr>
        </p:nvSpPr>
        <p:spPr>
          <a:xfrm>
            <a:off x="1218775" y="2413675"/>
            <a:ext cx="3520800" cy="1846500"/>
          </a:xfrm>
          <a:prstGeom prst="rect">
            <a:avLst/>
          </a:prstGeom>
        </p:spPr>
        <p:txBody>
          <a:bodyPr anchorCtr="0" anchor="t" bIns="91800" lIns="91800" spcFirstLastPara="1" rIns="91800" wrap="square" tIns="91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YOUR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SCALING WITH OPEN SOURCE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We provide open source services to hyperscalers and large corporations, introducing new workflows and design methodologies based on open source</a:t>
            </a:r>
            <a:endParaRPr/>
          </a:p>
          <a:p>
            <a:pPr indent="-178901" lvl="0" marL="3600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We help customers reap the benefits of next-gen platforms and open source: vertical integration, full control, portability, rapid iteration</a:t>
            </a:r>
            <a:endParaRPr/>
          </a:p>
          <a:p>
            <a:pPr indent="-178901" lvl="0" marL="360000" rtl="0" algn="l">
              <a:spcBef>
                <a:spcPts val="5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We believe </a:t>
            </a:r>
            <a:r>
              <a:rPr b="1" lang="en-GB"/>
              <a:t>hardware developers can and should get the benefits of collaboration</a:t>
            </a:r>
            <a:r>
              <a:rPr lang="en-GB"/>
              <a:t> that open source software developers have!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5263262" y="312767"/>
            <a:ext cx="3629119" cy="4517374"/>
            <a:chOff x="1705675" y="238125"/>
            <a:chExt cx="4208650" cy="5238750"/>
          </a:xfrm>
        </p:grpSpPr>
        <p:sp>
          <p:nvSpPr>
            <p:cNvPr id="244" name="Google Shape;244;p28"/>
            <p:cNvSpPr/>
            <p:nvPr/>
          </p:nvSpPr>
          <p:spPr>
            <a:xfrm>
              <a:off x="1705675" y="238125"/>
              <a:ext cx="4208650" cy="5238750"/>
            </a:xfrm>
            <a:custGeom>
              <a:rect b="b" l="l" r="r" t="t"/>
              <a:pathLst>
                <a:path extrusionOk="0" fill="none" h="209550" w="168346">
                  <a:moveTo>
                    <a:pt x="168346" y="209550"/>
                  </a:moveTo>
                  <a:lnTo>
                    <a:pt x="0" y="209550"/>
                  </a:lnTo>
                  <a:lnTo>
                    <a:pt x="0" y="0"/>
                  </a:lnTo>
                  <a:lnTo>
                    <a:pt x="168346" y="0"/>
                  </a:lnTo>
                  <a:lnTo>
                    <a:pt x="168346" y="2095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200525" y="2508600"/>
              <a:ext cx="1770175" cy="1025825"/>
            </a:xfrm>
            <a:custGeom>
              <a:rect b="b" l="l" r="r" t="t"/>
              <a:pathLst>
                <a:path extrusionOk="0" h="41033" w="70807">
                  <a:moveTo>
                    <a:pt x="35514" y="295"/>
                  </a:moveTo>
                  <a:lnTo>
                    <a:pt x="70316" y="20504"/>
                  </a:lnTo>
                  <a:lnTo>
                    <a:pt x="35293" y="40738"/>
                  </a:lnTo>
                  <a:lnTo>
                    <a:pt x="491" y="20504"/>
                  </a:lnTo>
                  <a:lnTo>
                    <a:pt x="35514" y="295"/>
                  </a:lnTo>
                  <a:close/>
                  <a:moveTo>
                    <a:pt x="35514" y="1"/>
                  </a:moveTo>
                  <a:lnTo>
                    <a:pt x="0" y="20504"/>
                  </a:lnTo>
                  <a:lnTo>
                    <a:pt x="35293" y="41033"/>
                  </a:lnTo>
                  <a:lnTo>
                    <a:pt x="70807" y="20504"/>
                  </a:lnTo>
                  <a:lnTo>
                    <a:pt x="35514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212775" y="2515975"/>
              <a:ext cx="1745675" cy="1011100"/>
            </a:xfrm>
            <a:custGeom>
              <a:rect b="b" l="l" r="r" t="t"/>
              <a:pathLst>
                <a:path extrusionOk="0" fill="none" h="40444" w="69827">
                  <a:moveTo>
                    <a:pt x="69826" y="20209"/>
                  </a:moveTo>
                  <a:lnTo>
                    <a:pt x="34803" y="40443"/>
                  </a:lnTo>
                  <a:lnTo>
                    <a:pt x="1" y="20209"/>
                  </a:lnTo>
                  <a:lnTo>
                    <a:pt x="35024" y="0"/>
                  </a:lnTo>
                  <a:lnTo>
                    <a:pt x="69826" y="2020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200525" y="2508600"/>
              <a:ext cx="1770175" cy="1025825"/>
            </a:xfrm>
            <a:custGeom>
              <a:rect b="b" l="l" r="r" t="t"/>
              <a:pathLst>
                <a:path extrusionOk="0" fill="none" h="41033" w="70807">
                  <a:moveTo>
                    <a:pt x="0" y="20504"/>
                  </a:moveTo>
                  <a:lnTo>
                    <a:pt x="35293" y="41033"/>
                  </a:lnTo>
                  <a:lnTo>
                    <a:pt x="70807" y="20504"/>
                  </a:lnTo>
                  <a:lnTo>
                    <a:pt x="35514" y="1"/>
                  </a:lnTo>
                  <a:lnTo>
                    <a:pt x="0" y="205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198075" y="2503700"/>
              <a:ext cx="1781825" cy="1035625"/>
            </a:xfrm>
            <a:custGeom>
              <a:rect b="b" l="l" r="r" t="t"/>
              <a:pathLst>
                <a:path extrusionOk="0" h="41425" w="71273">
                  <a:moveTo>
                    <a:pt x="70445" y="20633"/>
                  </a:moveTo>
                  <a:lnTo>
                    <a:pt x="70561" y="20700"/>
                  </a:lnTo>
                  <a:lnTo>
                    <a:pt x="70435" y="20774"/>
                  </a:lnTo>
                  <a:lnTo>
                    <a:pt x="70435" y="20774"/>
                  </a:lnTo>
                  <a:lnTo>
                    <a:pt x="70402" y="20713"/>
                  </a:lnTo>
                  <a:lnTo>
                    <a:pt x="70445" y="20633"/>
                  </a:lnTo>
                  <a:close/>
                  <a:moveTo>
                    <a:pt x="35612" y="687"/>
                  </a:moveTo>
                  <a:lnTo>
                    <a:pt x="70041" y="20712"/>
                  </a:lnTo>
                  <a:lnTo>
                    <a:pt x="35391" y="40714"/>
                  </a:lnTo>
                  <a:lnTo>
                    <a:pt x="957" y="20700"/>
                  </a:lnTo>
                  <a:lnTo>
                    <a:pt x="35612" y="687"/>
                  </a:lnTo>
                  <a:close/>
                  <a:moveTo>
                    <a:pt x="35612" y="1"/>
                  </a:moveTo>
                  <a:lnTo>
                    <a:pt x="0" y="20553"/>
                  </a:lnTo>
                  <a:lnTo>
                    <a:pt x="86" y="20713"/>
                  </a:lnTo>
                  <a:lnTo>
                    <a:pt x="0" y="20872"/>
                  </a:lnTo>
                  <a:lnTo>
                    <a:pt x="35391" y="41425"/>
                  </a:lnTo>
                  <a:lnTo>
                    <a:pt x="71272" y="20700"/>
                  </a:lnTo>
                  <a:lnTo>
                    <a:pt x="356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204200" y="2511050"/>
              <a:ext cx="1756075" cy="1020925"/>
            </a:xfrm>
            <a:custGeom>
              <a:rect b="b" l="l" r="r" t="t"/>
              <a:pathLst>
                <a:path extrusionOk="0" fill="none" h="40837" w="70243">
                  <a:moveTo>
                    <a:pt x="70071" y="20259"/>
                  </a:moveTo>
                  <a:lnTo>
                    <a:pt x="35146" y="40420"/>
                  </a:lnTo>
                  <a:lnTo>
                    <a:pt x="712" y="20406"/>
                  </a:lnTo>
                  <a:lnTo>
                    <a:pt x="35367" y="393"/>
                  </a:lnTo>
                  <a:lnTo>
                    <a:pt x="70071" y="20578"/>
                  </a:lnTo>
                  <a:lnTo>
                    <a:pt x="70243" y="20259"/>
                  </a:lnTo>
                  <a:lnTo>
                    <a:pt x="35367" y="1"/>
                  </a:lnTo>
                  <a:lnTo>
                    <a:pt x="0" y="20406"/>
                  </a:lnTo>
                  <a:lnTo>
                    <a:pt x="35146" y="40837"/>
                  </a:lnTo>
                  <a:lnTo>
                    <a:pt x="70243" y="20578"/>
                  </a:lnTo>
                  <a:lnTo>
                    <a:pt x="70071" y="202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198075" y="2503700"/>
              <a:ext cx="1781825" cy="1035625"/>
            </a:xfrm>
            <a:custGeom>
              <a:rect b="b" l="l" r="r" t="t"/>
              <a:pathLst>
                <a:path extrusionOk="0" fill="none" h="41425" w="71273">
                  <a:moveTo>
                    <a:pt x="0" y="20872"/>
                  </a:moveTo>
                  <a:lnTo>
                    <a:pt x="35391" y="41425"/>
                  </a:lnTo>
                  <a:lnTo>
                    <a:pt x="71272" y="20700"/>
                  </a:lnTo>
                  <a:lnTo>
                    <a:pt x="35612" y="1"/>
                  </a:lnTo>
                  <a:lnTo>
                    <a:pt x="0" y="20553"/>
                  </a:lnTo>
                  <a:lnTo>
                    <a:pt x="172" y="20872"/>
                  </a:lnTo>
                  <a:lnTo>
                    <a:pt x="35612" y="393"/>
                  </a:lnTo>
                  <a:lnTo>
                    <a:pt x="70561" y="20700"/>
                  </a:lnTo>
                  <a:lnTo>
                    <a:pt x="35391" y="41008"/>
                  </a:lnTo>
                  <a:lnTo>
                    <a:pt x="172" y="20553"/>
                  </a:lnTo>
                  <a:lnTo>
                    <a:pt x="0" y="20872"/>
                  </a:lnTo>
                  <a:lnTo>
                    <a:pt x="0" y="208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661000" y="3489650"/>
              <a:ext cx="356875" cy="542650"/>
            </a:xfrm>
            <a:custGeom>
              <a:rect b="b" l="l" r="r" t="t"/>
              <a:pathLst>
                <a:path extrusionOk="0" h="21706" w="14275">
                  <a:moveTo>
                    <a:pt x="14152" y="0"/>
                  </a:moveTo>
                  <a:lnTo>
                    <a:pt x="295" y="8094"/>
                  </a:lnTo>
                  <a:lnTo>
                    <a:pt x="295" y="8143"/>
                  </a:lnTo>
                  <a:lnTo>
                    <a:pt x="0" y="21706"/>
                  </a:lnTo>
                  <a:lnTo>
                    <a:pt x="221" y="21706"/>
                  </a:lnTo>
                  <a:lnTo>
                    <a:pt x="393" y="13784"/>
                  </a:lnTo>
                  <a:lnTo>
                    <a:pt x="7971" y="18150"/>
                  </a:lnTo>
                  <a:lnTo>
                    <a:pt x="7849" y="18272"/>
                  </a:lnTo>
                  <a:lnTo>
                    <a:pt x="7750" y="18419"/>
                  </a:lnTo>
                  <a:lnTo>
                    <a:pt x="7701" y="18542"/>
                  </a:lnTo>
                  <a:lnTo>
                    <a:pt x="7677" y="18689"/>
                  </a:lnTo>
                  <a:lnTo>
                    <a:pt x="7726" y="18812"/>
                  </a:lnTo>
                  <a:lnTo>
                    <a:pt x="7799" y="18934"/>
                  </a:lnTo>
                  <a:lnTo>
                    <a:pt x="7922" y="19057"/>
                  </a:lnTo>
                  <a:lnTo>
                    <a:pt x="8069" y="19180"/>
                  </a:lnTo>
                  <a:lnTo>
                    <a:pt x="8290" y="19278"/>
                  </a:lnTo>
                  <a:lnTo>
                    <a:pt x="8511" y="19351"/>
                  </a:lnTo>
                  <a:lnTo>
                    <a:pt x="8756" y="19400"/>
                  </a:lnTo>
                  <a:lnTo>
                    <a:pt x="9271" y="19400"/>
                  </a:lnTo>
                  <a:lnTo>
                    <a:pt x="9516" y="19351"/>
                  </a:lnTo>
                  <a:lnTo>
                    <a:pt x="9737" y="19278"/>
                  </a:lnTo>
                  <a:lnTo>
                    <a:pt x="9958" y="19180"/>
                  </a:lnTo>
                  <a:lnTo>
                    <a:pt x="10129" y="19057"/>
                  </a:lnTo>
                  <a:lnTo>
                    <a:pt x="10252" y="18934"/>
                  </a:lnTo>
                  <a:lnTo>
                    <a:pt x="10326" y="18787"/>
                  </a:lnTo>
                  <a:lnTo>
                    <a:pt x="10350" y="18640"/>
                  </a:lnTo>
                  <a:lnTo>
                    <a:pt x="10326" y="18493"/>
                  </a:lnTo>
                  <a:lnTo>
                    <a:pt x="10252" y="18346"/>
                  </a:lnTo>
                  <a:lnTo>
                    <a:pt x="10129" y="18223"/>
                  </a:lnTo>
                  <a:lnTo>
                    <a:pt x="9958" y="18100"/>
                  </a:lnTo>
                  <a:lnTo>
                    <a:pt x="9762" y="18002"/>
                  </a:lnTo>
                  <a:lnTo>
                    <a:pt x="9565" y="17929"/>
                  </a:lnTo>
                  <a:lnTo>
                    <a:pt x="9320" y="17880"/>
                  </a:lnTo>
                  <a:lnTo>
                    <a:pt x="9099" y="17855"/>
                  </a:lnTo>
                  <a:lnTo>
                    <a:pt x="8854" y="17880"/>
                  </a:lnTo>
                  <a:lnTo>
                    <a:pt x="8633" y="17904"/>
                  </a:lnTo>
                  <a:lnTo>
                    <a:pt x="8388" y="17953"/>
                  </a:lnTo>
                  <a:lnTo>
                    <a:pt x="8192" y="18027"/>
                  </a:lnTo>
                  <a:lnTo>
                    <a:pt x="393" y="13539"/>
                  </a:lnTo>
                  <a:lnTo>
                    <a:pt x="515" y="8217"/>
                  </a:lnTo>
                  <a:lnTo>
                    <a:pt x="14274" y="197"/>
                  </a:lnTo>
                  <a:lnTo>
                    <a:pt x="1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43875" y="3382950"/>
              <a:ext cx="297400" cy="88325"/>
            </a:xfrm>
            <a:custGeom>
              <a:rect b="b" l="l" r="r" t="t"/>
              <a:pathLst>
                <a:path extrusionOk="0" h="3533" w="11896">
                  <a:moveTo>
                    <a:pt x="11798" y="1"/>
                  </a:moveTo>
                  <a:lnTo>
                    <a:pt x="7015" y="2650"/>
                  </a:lnTo>
                  <a:lnTo>
                    <a:pt x="2650" y="2650"/>
                  </a:lnTo>
                  <a:lnTo>
                    <a:pt x="2601" y="2527"/>
                  </a:lnTo>
                  <a:lnTo>
                    <a:pt x="2527" y="2404"/>
                  </a:lnTo>
                  <a:lnTo>
                    <a:pt x="2404" y="2306"/>
                  </a:lnTo>
                  <a:lnTo>
                    <a:pt x="2282" y="2208"/>
                  </a:lnTo>
                  <a:lnTo>
                    <a:pt x="2061" y="2110"/>
                  </a:lnTo>
                  <a:lnTo>
                    <a:pt x="1840" y="2036"/>
                  </a:lnTo>
                  <a:lnTo>
                    <a:pt x="1595" y="2012"/>
                  </a:lnTo>
                  <a:lnTo>
                    <a:pt x="1325" y="1987"/>
                  </a:lnTo>
                  <a:lnTo>
                    <a:pt x="1080" y="2012"/>
                  </a:lnTo>
                  <a:lnTo>
                    <a:pt x="835" y="2036"/>
                  </a:lnTo>
                  <a:lnTo>
                    <a:pt x="589" y="2110"/>
                  </a:lnTo>
                  <a:lnTo>
                    <a:pt x="393" y="2208"/>
                  </a:lnTo>
                  <a:lnTo>
                    <a:pt x="221" y="2331"/>
                  </a:lnTo>
                  <a:lnTo>
                    <a:pt x="99" y="2478"/>
                  </a:lnTo>
                  <a:lnTo>
                    <a:pt x="25" y="2601"/>
                  </a:lnTo>
                  <a:lnTo>
                    <a:pt x="1" y="2748"/>
                  </a:lnTo>
                  <a:lnTo>
                    <a:pt x="25" y="2895"/>
                  </a:lnTo>
                  <a:lnTo>
                    <a:pt x="99" y="3042"/>
                  </a:lnTo>
                  <a:lnTo>
                    <a:pt x="221" y="3189"/>
                  </a:lnTo>
                  <a:lnTo>
                    <a:pt x="393" y="3312"/>
                  </a:lnTo>
                  <a:lnTo>
                    <a:pt x="589" y="3410"/>
                  </a:lnTo>
                  <a:lnTo>
                    <a:pt x="835" y="3483"/>
                  </a:lnTo>
                  <a:lnTo>
                    <a:pt x="1080" y="3508"/>
                  </a:lnTo>
                  <a:lnTo>
                    <a:pt x="1325" y="3533"/>
                  </a:lnTo>
                  <a:lnTo>
                    <a:pt x="1570" y="3508"/>
                  </a:lnTo>
                  <a:lnTo>
                    <a:pt x="1816" y="3483"/>
                  </a:lnTo>
                  <a:lnTo>
                    <a:pt x="2061" y="3410"/>
                  </a:lnTo>
                  <a:lnTo>
                    <a:pt x="2257" y="3312"/>
                  </a:lnTo>
                  <a:lnTo>
                    <a:pt x="2404" y="3214"/>
                  </a:lnTo>
                  <a:lnTo>
                    <a:pt x="2527" y="3091"/>
                  </a:lnTo>
                  <a:lnTo>
                    <a:pt x="2601" y="2993"/>
                  </a:lnTo>
                  <a:lnTo>
                    <a:pt x="2650" y="2870"/>
                  </a:lnTo>
                  <a:lnTo>
                    <a:pt x="7064" y="2870"/>
                  </a:lnTo>
                  <a:lnTo>
                    <a:pt x="7089" y="2846"/>
                  </a:lnTo>
                  <a:lnTo>
                    <a:pt x="11896" y="172"/>
                  </a:lnTo>
                  <a:lnTo>
                    <a:pt x="117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543875" y="3382950"/>
              <a:ext cx="297400" cy="88325"/>
            </a:xfrm>
            <a:custGeom>
              <a:rect b="b" l="l" r="r" t="t"/>
              <a:pathLst>
                <a:path extrusionOk="0" fill="none" h="3533" w="11896">
                  <a:moveTo>
                    <a:pt x="7064" y="2870"/>
                  </a:moveTo>
                  <a:lnTo>
                    <a:pt x="2650" y="2870"/>
                  </a:lnTo>
                  <a:lnTo>
                    <a:pt x="2650" y="2870"/>
                  </a:lnTo>
                  <a:lnTo>
                    <a:pt x="2601" y="2993"/>
                  </a:lnTo>
                  <a:lnTo>
                    <a:pt x="2527" y="3091"/>
                  </a:lnTo>
                  <a:lnTo>
                    <a:pt x="2404" y="3214"/>
                  </a:lnTo>
                  <a:lnTo>
                    <a:pt x="2257" y="3312"/>
                  </a:lnTo>
                  <a:lnTo>
                    <a:pt x="2257" y="3312"/>
                  </a:lnTo>
                  <a:lnTo>
                    <a:pt x="2061" y="3410"/>
                  </a:lnTo>
                  <a:lnTo>
                    <a:pt x="1816" y="3483"/>
                  </a:lnTo>
                  <a:lnTo>
                    <a:pt x="1570" y="3508"/>
                  </a:lnTo>
                  <a:lnTo>
                    <a:pt x="1325" y="3533"/>
                  </a:lnTo>
                  <a:lnTo>
                    <a:pt x="1080" y="3508"/>
                  </a:lnTo>
                  <a:lnTo>
                    <a:pt x="835" y="3483"/>
                  </a:lnTo>
                  <a:lnTo>
                    <a:pt x="589" y="3410"/>
                  </a:lnTo>
                  <a:lnTo>
                    <a:pt x="393" y="3312"/>
                  </a:lnTo>
                  <a:lnTo>
                    <a:pt x="393" y="3312"/>
                  </a:lnTo>
                  <a:lnTo>
                    <a:pt x="221" y="3189"/>
                  </a:lnTo>
                  <a:lnTo>
                    <a:pt x="99" y="3042"/>
                  </a:lnTo>
                  <a:lnTo>
                    <a:pt x="25" y="2895"/>
                  </a:lnTo>
                  <a:lnTo>
                    <a:pt x="1" y="2748"/>
                  </a:lnTo>
                  <a:lnTo>
                    <a:pt x="25" y="2601"/>
                  </a:lnTo>
                  <a:lnTo>
                    <a:pt x="99" y="2478"/>
                  </a:lnTo>
                  <a:lnTo>
                    <a:pt x="221" y="2331"/>
                  </a:lnTo>
                  <a:lnTo>
                    <a:pt x="393" y="2208"/>
                  </a:lnTo>
                  <a:lnTo>
                    <a:pt x="393" y="2208"/>
                  </a:lnTo>
                  <a:lnTo>
                    <a:pt x="589" y="2110"/>
                  </a:lnTo>
                  <a:lnTo>
                    <a:pt x="835" y="2036"/>
                  </a:lnTo>
                  <a:lnTo>
                    <a:pt x="1080" y="2012"/>
                  </a:lnTo>
                  <a:lnTo>
                    <a:pt x="1325" y="1987"/>
                  </a:lnTo>
                  <a:lnTo>
                    <a:pt x="1595" y="2012"/>
                  </a:lnTo>
                  <a:lnTo>
                    <a:pt x="1840" y="2036"/>
                  </a:lnTo>
                  <a:lnTo>
                    <a:pt x="2061" y="2110"/>
                  </a:lnTo>
                  <a:lnTo>
                    <a:pt x="2282" y="2208"/>
                  </a:lnTo>
                  <a:lnTo>
                    <a:pt x="2282" y="2208"/>
                  </a:lnTo>
                  <a:lnTo>
                    <a:pt x="2404" y="2306"/>
                  </a:lnTo>
                  <a:lnTo>
                    <a:pt x="2527" y="2404"/>
                  </a:lnTo>
                  <a:lnTo>
                    <a:pt x="2601" y="2527"/>
                  </a:lnTo>
                  <a:lnTo>
                    <a:pt x="2650" y="2650"/>
                  </a:lnTo>
                  <a:lnTo>
                    <a:pt x="7015" y="2650"/>
                  </a:lnTo>
                  <a:lnTo>
                    <a:pt x="11798" y="1"/>
                  </a:lnTo>
                  <a:lnTo>
                    <a:pt x="11896" y="172"/>
                  </a:lnTo>
                  <a:lnTo>
                    <a:pt x="7089" y="2846"/>
                  </a:lnTo>
                  <a:lnTo>
                    <a:pt x="7064" y="28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304700" y="3099675"/>
              <a:ext cx="1081625" cy="432300"/>
            </a:xfrm>
            <a:custGeom>
              <a:rect b="b" l="l" r="r" t="t"/>
              <a:pathLst>
                <a:path extrusionOk="0" h="17292" w="43265">
                  <a:moveTo>
                    <a:pt x="14839" y="1"/>
                  </a:moveTo>
                  <a:lnTo>
                    <a:pt x="14594" y="25"/>
                  </a:lnTo>
                  <a:lnTo>
                    <a:pt x="14349" y="74"/>
                  </a:lnTo>
                  <a:lnTo>
                    <a:pt x="14103" y="123"/>
                  </a:lnTo>
                  <a:lnTo>
                    <a:pt x="13907" y="222"/>
                  </a:lnTo>
                  <a:lnTo>
                    <a:pt x="13735" y="344"/>
                  </a:lnTo>
                  <a:lnTo>
                    <a:pt x="13613" y="491"/>
                  </a:lnTo>
                  <a:lnTo>
                    <a:pt x="13539" y="638"/>
                  </a:lnTo>
                  <a:lnTo>
                    <a:pt x="13515" y="786"/>
                  </a:lnTo>
                  <a:lnTo>
                    <a:pt x="13539" y="933"/>
                  </a:lnTo>
                  <a:lnTo>
                    <a:pt x="13613" y="1080"/>
                  </a:lnTo>
                  <a:lnTo>
                    <a:pt x="13735" y="1203"/>
                  </a:lnTo>
                  <a:lnTo>
                    <a:pt x="13883" y="1325"/>
                  </a:lnTo>
                  <a:lnTo>
                    <a:pt x="14079" y="1423"/>
                  </a:lnTo>
                  <a:lnTo>
                    <a:pt x="14299" y="1472"/>
                  </a:lnTo>
                  <a:lnTo>
                    <a:pt x="14520" y="1521"/>
                  </a:lnTo>
                  <a:lnTo>
                    <a:pt x="14765" y="1546"/>
                  </a:lnTo>
                  <a:lnTo>
                    <a:pt x="14986" y="1546"/>
                  </a:lnTo>
                  <a:lnTo>
                    <a:pt x="15231" y="1521"/>
                  </a:lnTo>
                  <a:lnTo>
                    <a:pt x="15452" y="1472"/>
                  </a:lnTo>
                  <a:lnTo>
                    <a:pt x="15648" y="1399"/>
                  </a:lnTo>
                  <a:lnTo>
                    <a:pt x="18935" y="3336"/>
                  </a:lnTo>
                  <a:lnTo>
                    <a:pt x="9541" y="8658"/>
                  </a:lnTo>
                  <a:lnTo>
                    <a:pt x="1" y="8658"/>
                  </a:lnTo>
                  <a:lnTo>
                    <a:pt x="1" y="8879"/>
                  </a:lnTo>
                  <a:lnTo>
                    <a:pt x="9590" y="8879"/>
                  </a:lnTo>
                  <a:lnTo>
                    <a:pt x="9615" y="8855"/>
                  </a:lnTo>
                  <a:lnTo>
                    <a:pt x="19156" y="3459"/>
                  </a:lnTo>
                  <a:lnTo>
                    <a:pt x="22001" y="5127"/>
                  </a:lnTo>
                  <a:lnTo>
                    <a:pt x="35392" y="5127"/>
                  </a:lnTo>
                  <a:lnTo>
                    <a:pt x="27936" y="9394"/>
                  </a:lnTo>
                  <a:lnTo>
                    <a:pt x="18224" y="9394"/>
                  </a:lnTo>
                  <a:lnTo>
                    <a:pt x="18199" y="9419"/>
                  </a:lnTo>
                  <a:lnTo>
                    <a:pt x="10915" y="13637"/>
                  </a:lnTo>
                  <a:lnTo>
                    <a:pt x="10694" y="13564"/>
                  </a:lnTo>
                  <a:lnTo>
                    <a:pt x="10473" y="13490"/>
                  </a:lnTo>
                  <a:lnTo>
                    <a:pt x="10253" y="13466"/>
                  </a:lnTo>
                  <a:lnTo>
                    <a:pt x="10007" y="13466"/>
                  </a:lnTo>
                  <a:lnTo>
                    <a:pt x="9787" y="13490"/>
                  </a:lnTo>
                  <a:lnTo>
                    <a:pt x="9541" y="13539"/>
                  </a:lnTo>
                  <a:lnTo>
                    <a:pt x="9345" y="13588"/>
                  </a:lnTo>
                  <a:lnTo>
                    <a:pt x="9149" y="13686"/>
                  </a:lnTo>
                  <a:lnTo>
                    <a:pt x="8977" y="13809"/>
                  </a:lnTo>
                  <a:lnTo>
                    <a:pt x="8855" y="13956"/>
                  </a:lnTo>
                  <a:lnTo>
                    <a:pt x="8781" y="14079"/>
                  </a:lnTo>
                  <a:lnTo>
                    <a:pt x="8757" y="14226"/>
                  </a:lnTo>
                  <a:lnTo>
                    <a:pt x="8781" y="14373"/>
                  </a:lnTo>
                  <a:lnTo>
                    <a:pt x="8855" y="14520"/>
                  </a:lnTo>
                  <a:lnTo>
                    <a:pt x="8977" y="14667"/>
                  </a:lnTo>
                  <a:lnTo>
                    <a:pt x="9149" y="14790"/>
                  </a:lnTo>
                  <a:lnTo>
                    <a:pt x="9345" y="14888"/>
                  </a:lnTo>
                  <a:lnTo>
                    <a:pt x="9566" y="14962"/>
                  </a:lnTo>
                  <a:lnTo>
                    <a:pt x="9811" y="14986"/>
                  </a:lnTo>
                  <a:lnTo>
                    <a:pt x="10081" y="15011"/>
                  </a:lnTo>
                  <a:lnTo>
                    <a:pt x="10326" y="14986"/>
                  </a:lnTo>
                  <a:lnTo>
                    <a:pt x="10572" y="14962"/>
                  </a:lnTo>
                  <a:lnTo>
                    <a:pt x="10817" y="14888"/>
                  </a:lnTo>
                  <a:lnTo>
                    <a:pt x="11013" y="14790"/>
                  </a:lnTo>
                  <a:lnTo>
                    <a:pt x="11185" y="14667"/>
                  </a:lnTo>
                  <a:lnTo>
                    <a:pt x="11307" y="14545"/>
                  </a:lnTo>
                  <a:lnTo>
                    <a:pt x="11381" y="14422"/>
                  </a:lnTo>
                  <a:lnTo>
                    <a:pt x="11405" y="14275"/>
                  </a:lnTo>
                  <a:lnTo>
                    <a:pt x="11405" y="14152"/>
                  </a:lnTo>
                  <a:lnTo>
                    <a:pt x="11356" y="14005"/>
                  </a:lnTo>
                  <a:lnTo>
                    <a:pt x="11258" y="13882"/>
                  </a:lnTo>
                  <a:lnTo>
                    <a:pt x="11136" y="13760"/>
                  </a:lnTo>
                  <a:lnTo>
                    <a:pt x="18297" y="9615"/>
                  </a:lnTo>
                  <a:lnTo>
                    <a:pt x="27543" y="9615"/>
                  </a:lnTo>
                  <a:lnTo>
                    <a:pt x="14520" y="17071"/>
                  </a:lnTo>
                  <a:lnTo>
                    <a:pt x="835" y="17071"/>
                  </a:lnTo>
                  <a:lnTo>
                    <a:pt x="835" y="17292"/>
                  </a:lnTo>
                  <a:lnTo>
                    <a:pt x="14618" y="17292"/>
                  </a:lnTo>
                  <a:lnTo>
                    <a:pt x="35833" y="5127"/>
                  </a:lnTo>
                  <a:lnTo>
                    <a:pt x="36078" y="5127"/>
                  </a:lnTo>
                  <a:lnTo>
                    <a:pt x="36078" y="4980"/>
                  </a:lnTo>
                  <a:lnTo>
                    <a:pt x="43265" y="884"/>
                  </a:lnTo>
                  <a:lnTo>
                    <a:pt x="43142" y="687"/>
                  </a:lnTo>
                  <a:lnTo>
                    <a:pt x="35760" y="4906"/>
                  </a:lnTo>
                  <a:lnTo>
                    <a:pt x="22050" y="4906"/>
                  </a:lnTo>
                  <a:lnTo>
                    <a:pt x="15869" y="1252"/>
                  </a:lnTo>
                  <a:lnTo>
                    <a:pt x="16016" y="1153"/>
                  </a:lnTo>
                  <a:lnTo>
                    <a:pt x="16114" y="1006"/>
                  </a:lnTo>
                  <a:lnTo>
                    <a:pt x="16163" y="884"/>
                  </a:lnTo>
                  <a:lnTo>
                    <a:pt x="16163" y="737"/>
                  </a:lnTo>
                  <a:lnTo>
                    <a:pt x="16139" y="614"/>
                  </a:lnTo>
                  <a:lnTo>
                    <a:pt x="16065" y="467"/>
                  </a:lnTo>
                  <a:lnTo>
                    <a:pt x="15943" y="344"/>
                  </a:lnTo>
                  <a:lnTo>
                    <a:pt x="15796" y="222"/>
                  </a:lnTo>
                  <a:lnTo>
                    <a:pt x="15575" y="123"/>
                  </a:lnTo>
                  <a:lnTo>
                    <a:pt x="15354" y="74"/>
                  </a:lnTo>
                  <a:lnTo>
                    <a:pt x="15109" y="25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304700" y="3099675"/>
              <a:ext cx="1081625" cy="432300"/>
            </a:xfrm>
            <a:custGeom>
              <a:rect b="b" l="l" r="r" t="t"/>
              <a:pathLst>
                <a:path extrusionOk="0" fill="none" h="17292" w="43265">
                  <a:moveTo>
                    <a:pt x="18935" y="3336"/>
                  </a:moveTo>
                  <a:lnTo>
                    <a:pt x="15648" y="1399"/>
                  </a:lnTo>
                  <a:lnTo>
                    <a:pt x="15648" y="1399"/>
                  </a:lnTo>
                  <a:lnTo>
                    <a:pt x="15452" y="1472"/>
                  </a:lnTo>
                  <a:lnTo>
                    <a:pt x="15231" y="1521"/>
                  </a:lnTo>
                  <a:lnTo>
                    <a:pt x="14986" y="1546"/>
                  </a:lnTo>
                  <a:lnTo>
                    <a:pt x="14765" y="1546"/>
                  </a:lnTo>
                  <a:lnTo>
                    <a:pt x="14520" y="1521"/>
                  </a:lnTo>
                  <a:lnTo>
                    <a:pt x="14299" y="1472"/>
                  </a:lnTo>
                  <a:lnTo>
                    <a:pt x="14079" y="1423"/>
                  </a:lnTo>
                  <a:lnTo>
                    <a:pt x="13883" y="1325"/>
                  </a:lnTo>
                  <a:lnTo>
                    <a:pt x="13883" y="1325"/>
                  </a:lnTo>
                  <a:lnTo>
                    <a:pt x="13735" y="1203"/>
                  </a:lnTo>
                  <a:lnTo>
                    <a:pt x="13613" y="1080"/>
                  </a:lnTo>
                  <a:lnTo>
                    <a:pt x="13539" y="933"/>
                  </a:lnTo>
                  <a:lnTo>
                    <a:pt x="13515" y="786"/>
                  </a:lnTo>
                  <a:lnTo>
                    <a:pt x="13539" y="638"/>
                  </a:lnTo>
                  <a:lnTo>
                    <a:pt x="13613" y="491"/>
                  </a:lnTo>
                  <a:lnTo>
                    <a:pt x="13735" y="344"/>
                  </a:lnTo>
                  <a:lnTo>
                    <a:pt x="13907" y="222"/>
                  </a:lnTo>
                  <a:lnTo>
                    <a:pt x="13907" y="222"/>
                  </a:lnTo>
                  <a:lnTo>
                    <a:pt x="14103" y="123"/>
                  </a:lnTo>
                  <a:lnTo>
                    <a:pt x="14349" y="74"/>
                  </a:lnTo>
                  <a:lnTo>
                    <a:pt x="14594" y="25"/>
                  </a:lnTo>
                  <a:lnTo>
                    <a:pt x="14839" y="1"/>
                  </a:lnTo>
                  <a:lnTo>
                    <a:pt x="15109" y="25"/>
                  </a:lnTo>
                  <a:lnTo>
                    <a:pt x="15354" y="74"/>
                  </a:lnTo>
                  <a:lnTo>
                    <a:pt x="15575" y="123"/>
                  </a:lnTo>
                  <a:lnTo>
                    <a:pt x="15796" y="222"/>
                  </a:lnTo>
                  <a:lnTo>
                    <a:pt x="15796" y="222"/>
                  </a:lnTo>
                  <a:lnTo>
                    <a:pt x="15943" y="344"/>
                  </a:lnTo>
                  <a:lnTo>
                    <a:pt x="16065" y="467"/>
                  </a:lnTo>
                  <a:lnTo>
                    <a:pt x="16139" y="614"/>
                  </a:lnTo>
                  <a:lnTo>
                    <a:pt x="16163" y="737"/>
                  </a:lnTo>
                  <a:lnTo>
                    <a:pt x="16163" y="884"/>
                  </a:lnTo>
                  <a:lnTo>
                    <a:pt x="16114" y="1006"/>
                  </a:lnTo>
                  <a:lnTo>
                    <a:pt x="16016" y="1153"/>
                  </a:lnTo>
                  <a:lnTo>
                    <a:pt x="15869" y="1252"/>
                  </a:lnTo>
                  <a:lnTo>
                    <a:pt x="22050" y="4906"/>
                  </a:lnTo>
                  <a:lnTo>
                    <a:pt x="35760" y="4906"/>
                  </a:lnTo>
                  <a:lnTo>
                    <a:pt x="43142" y="687"/>
                  </a:lnTo>
                  <a:lnTo>
                    <a:pt x="43265" y="884"/>
                  </a:lnTo>
                  <a:lnTo>
                    <a:pt x="36078" y="4980"/>
                  </a:lnTo>
                  <a:lnTo>
                    <a:pt x="36078" y="5127"/>
                  </a:lnTo>
                  <a:lnTo>
                    <a:pt x="35833" y="5127"/>
                  </a:lnTo>
                  <a:lnTo>
                    <a:pt x="14618" y="17292"/>
                  </a:lnTo>
                  <a:lnTo>
                    <a:pt x="14594" y="17292"/>
                  </a:lnTo>
                  <a:lnTo>
                    <a:pt x="835" y="17292"/>
                  </a:lnTo>
                  <a:lnTo>
                    <a:pt x="835" y="17071"/>
                  </a:lnTo>
                  <a:lnTo>
                    <a:pt x="14520" y="17071"/>
                  </a:lnTo>
                  <a:lnTo>
                    <a:pt x="27543" y="9615"/>
                  </a:lnTo>
                  <a:lnTo>
                    <a:pt x="18297" y="9615"/>
                  </a:lnTo>
                  <a:lnTo>
                    <a:pt x="11136" y="13760"/>
                  </a:lnTo>
                  <a:lnTo>
                    <a:pt x="11136" y="13760"/>
                  </a:lnTo>
                  <a:lnTo>
                    <a:pt x="11258" y="13882"/>
                  </a:lnTo>
                  <a:lnTo>
                    <a:pt x="11356" y="14005"/>
                  </a:lnTo>
                  <a:lnTo>
                    <a:pt x="11405" y="14152"/>
                  </a:lnTo>
                  <a:lnTo>
                    <a:pt x="11405" y="14275"/>
                  </a:lnTo>
                  <a:lnTo>
                    <a:pt x="11381" y="14422"/>
                  </a:lnTo>
                  <a:lnTo>
                    <a:pt x="11307" y="14545"/>
                  </a:lnTo>
                  <a:lnTo>
                    <a:pt x="11185" y="14667"/>
                  </a:lnTo>
                  <a:lnTo>
                    <a:pt x="11013" y="14790"/>
                  </a:lnTo>
                  <a:lnTo>
                    <a:pt x="11013" y="14790"/>
                  </a:lnTo>
                  <a:lnTo>
                    <a:pt x="10817" y="14888"/>
                  </a:lnTo>
                  <a:lnTo>
                    <a:pt x="10572" y="14962"/>
                  </a:lnTo>
                  <a:lnTo>
                    <a:pt x="10326" y="14986"/>
                  </a:lnTo>
                  <a:lnTo>
                    <a:pt x="10081" y="15011"/>
                  </a:lnTo>
                  <a:lnTo>
                    <a:pt x="9811" y="14986"/>
                  </a:lnTo>
                  <a:lnTo>
                    <a:pt x="9566" y="14962"/>
                  </a:lnTo>
                  <a:lnTo>
                    <a:pt x="9345" y="14888"/>
                  </a:lnTo>
                  <a:lnTo>
                    <a:pt x="9149" y="14790"/>
                  </a:lnTo>
                  <a:lnTo>
                    <a:pt x="9149" y="14790"/>
                  </a:lnTo>
                  <a:lnTo>
                    <a:pt x="8977" y="14667"/>
                  </a:lnTo>
                  <a:lnTo>
                    <a:pt x="8855" y="14520"/>
                  </a:lnTo>
                  <a:lnTo>
                    <a:pt x="8781" y="14373"/>
                  </a:lnTo>
                  <a:lnTo>
                    <a:pt x="8757" y="14226"/>
                  </a:lnTo>
                  <a:lnTo>
                    <a:pt x="8781" y="14079"/>
                  </a:lnTo>
                  <a:lnTo>
                    <a:pt x="8855" y="13956"/>
                  </a:lnTo>
                  <a:lnTo>
                    <a:pt x="8977" y="13809"/>
                  </a:lnTo>
                  <a:lnTo>
                    <a:pt x="9149" y="13686"/>
                  </a:lnTo>
                  <a:lnTo>
                    <a:pt x="9149" y="13686"/>
                  </a:lnTo>
                  <a:lnTo>
                    <a:pt x="9345" y="13588"/>
                  </a:lnTo>
                  <a:lnTo>
                    <a:pt x="9541" y="13539"/>
                  </a:lnTo>
                  <a:lnTo>
                    <a:pt x="9787" y="13490"/>
                  </a:lnTo>
                  <a:lnTo>
                    <a:pt x="10007" y="13466"/>
                  </a:lnTo>
                  <a:lnTo>
                    <a:pt x="10253" y="13466"/>
                  </a:lnTo>
                  <a:lnTo>
                    <a:pt x="10473" y="13490"/>
                  </a:lnTo>
                  <a:lnTo>
                    <a:pt x="10694" y="13564"/>
                  </a:lnTo>
                  <a:lnTo>
                    <a:pt x="10915" y="13637"/>
                  </a:lnTo>
                  <a:lnTo>
                    <a:pt x="18199" y="9419"/>
                  </a:lnTo>
                  <a:lnTo>
                    <a:pt x="18224" y="9394"/>
                  </a:lnTo>
                  <a:lnTo>
                    <a:pt x="27936" y="9394"/>
                  </a:lnTo>
                  <a:lnTo>
                    <a:pt x="35392" y="5127"/>
                  </a:lnTo>
                  <a:lnTo>
                    <a:pt x="22001" y="5127"/>
                  </a:lnTo>
                  <a:lnTo>
                    <a:pt x="19156" y="3459"/>
                  </a:lnTo>
                  <a:lnTo>
                    <a:pt x="9615" y="8855"/>
                  </a:lnTo>
                  <a:lnTo>
                    <a:pt x="9590" y="8879"/>
                  </a:lnTo>
                  <a:lnTo>
                    <a:pt x="1" y="8879"/>
                  </a:lnTo>
                  <a:lnTo>
                    <a:pt x="1" y="8658"/>
                  </a:lnTo>
                  <a:lnTo>
                    <a:pt x="9541" y="8658"/>
                  </a:lnTo>
                  <a:lnTo>
                    <a:pt x="18935" y="33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289375" y="2399475"/>
              <a:ext cx="982900" cy="588650"/>
            </a:xfrm>
            <a:custGeom>
              <a:rect b="b" l="l" r="r" t="t"/>
              <a:pathLst>
                <a:path extrusionOk="0" h="23546" w="39316">
                  <a:moveTo>
                    <a:pt x="10449" y="0"/>
                  </a:moveTo>
                  <a:lnTo>
                    <a:pt x="10203" y="49"/>
                  </a:lnTo>
                  <a:lnTo>
                    <a:pt x="9958" y="123"/>
                  </a:lnTo>
                  <a:lnTo>
                    <a:pt x="9762" y="221"/>
                  </a:lnTo>
                  <a:lnTo>
                    <a:pt x="9590" y="343"/>
                  </a:lnTo>
                  <a:lnTo>
                    <a:pt x="9468" y="491"/>
                  </a:lnTo>
                  <a:lnTo>
                    <a:pt x="9394" y="613"/>
                  </a:lnTo>
                  <a:lnTo>
                    <a:pt x="9370" y="760"/>
                  </a:lnTo>
                  <a:lnTo>
                    <a:pt x="9394" y="908"/>
                  </a:lnTo>
                  <a:lnTo>
                    <a:pt x="9468" y="1055"/>
                  </a:lnTo>
                  <a:lnTo>
                    <a:pt x="9590" y="1202"/>
                  </a:lnTo>
                  <a:lnTo>
                    <a:pt x="9762" y="1324"/>
                  </a:lnTo>
                  <a:lnTo>
                    <a:pt x="9934" y="1398"/>
                  </a:lnTo>
                  <a:lnTo>
                    <a:pt x="10130" y="1472"/>
                  </a:lnTo>
                  <a:lnTo>
                    <a:pt x="10326" y="1521"/>
                  </a:lnTo>
                  <a:lnTo>
                    <a:pt x="10547" y="1545"/>
                  </a:lnTo>
                  <a:lnTo>
                    <a:pt x="10768" y="1545"/>
                  </a:lnTo>
                  <a:lnTo>
                    <a:pt x="10988" y="1521"/>
                  </a:lnTo>
                  <a:lnTo>
                    <a:pt x="11185" y="1472"/>
                  </a:lnTo>
                  <a:lnTo>
                    <a:pt x="11381" y="1423"/>
                  </a:lnTo>
                  <a:lnTo>
                    <a:pt x="31149" y="12876"/>
                  </a:lnTo>
                  <a:lnTo>
                    <a:pt x="31149" y="18566"/>
                  </a:lnTo>
                  <a:lnTo>
                    <a:pt x="26096" y="15623"/>
                  </a:lnTo>
                  <a:lnTo>
                    <a:pt x="18910" y="15623"/>
                  </a:lnTo>
                  <a:lnTo>
                    <a:pt x="99" y="4341"/>
                  </a:lnTo>
                  <a:lnTo>
                    <a:pt x="1" y="4537"/>
                  </a:lnTo>
                  <a:lnTo>
                    <a:pt x="18837" y="15844"/>
                  </a:lnTo>
                  <a:lnTo>
                    <a:pt x="26047" y="15844"/>
                  </a:lnTo>
                  <a:lnTo>
                    <a:pt x="39218" y="23545"/>
                  </a:lnTo>
                  <a:lnTo>
                    <a:pt x="39316" y="23349"/>
                  </a:lnTo>
                  <a:lnTo>
                    <a:pt x="31320" y="18664"/>
                  </a:lnTo>
                  <a:lnTo>
                    <a:pt x="31369" y="18664"/>
                  </a:lnTo>
                  <a:lnTo>
                    <a:pt x="31369" y="12754"/>
                  </a:lnTo>
                  <a:lnTo>
                    <a:pt x="31320" y="12705"/>
                  </a:lnTo>
                  <a:lnTo>
                    <a:pt x="11626" y="1300"/>
                  </a:lnTo>
                  <a:lnTo>
                    <a:pt x="11798" y="1202"/>
                  </a:lnTo>
                  <a:lnTo>
                    <a:pt x="11920" y="1055"/>
                  </a:lnTo>
                  <a:lnTo>
                    <a:pt x="11994" y="908"/>
                  </a:lnTo>
                  <a:lnTo>
                    <a:pt x="12018" y="760"/>
                  </a:lnTo>
                  <a:lnTo>
                    <a:pt x="11994" y="613"/>
                  </a:lnTo>
                  <a:lnTo>
                    <a:pt x="11920" y="491"/>
                  </a:lnTo>
                  <a:lnTo>
                    <a:pt x="11798" y="343"/>
                  </a:lnTo>
                  <a:lnTo>
                    <a:pt x="11651" y="221"/>
                  </a:lnTo>
                  <a:lnTo>
                    <a:pt x="11430" y="123"/>
                  </a:lnTo>
                  <a:lnTo>
                    <a:pt x="11209" y="49"/>
                  </a:lnTo>
                  <a:lnTo>
                    <a:pt x="10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289375" y="2399475"/>
              <a:ext cx="982900" cy="588650"/>
            </a:xfrm>
            <a:custGeom>
              <a:rect b="b" l="l" r="r" t="t"/>
              <a:pathLst>
                <a:path extrusionOk="0" fill="none" h="23546" w="39316">
                  <a:moveTo>
                    <a:pt x="26096" y="15623"/>
                  </a:moveTo>
                  <a:lnTo>
                    <a:pt x="31149" y="18566"/>
                  </a:lnTo>
                  <a:lnTo>
                    <a:pt x="31149" y="12876"/>
                  </a:lnTo>
                  <a:lnTo>
                    <a:pt x="11381" y="1423"/>
                  </a:lnTo>
                  <a:lnTo>
                    <a:pt x="11381" y="1423"/>
                  </a:lnTo>
                  <a:lnTo>
                    <a:pt x="11185" y="1472"/>
                  </a:lnTo>
                  <a:lnTo>
                    <a:pt x="10988" y="1521"/>
                  </a:lnTo>
                  <a:lnTo>
                    <a:pt x="10768" y="1545"/>
                  </a:lnTo>
                  <a:lnTo>
                    <a:pt x="10547" y="1545"/>
                  </a:lnTo>
                  <a:lnTo>
                    <a:pt x="10326" y="1521"/>
                  </a:lnTo>
                  <a:lnTo>
                    <a:pt x="10130" y="1472"/>
                  </a:lnTo>
                  <a:lnTo>
                    <a:pt x="9934" y="1398"/>
                  </a:lnTo>
                  <a:lnTo>
                    <a:pt x="9762" y="1324"/>
                  </a:lnTo>
                  <a:lnTo>
                    <a:pt x="9762" y="1324"/>
                  </a:lnTo>
                  <a:lnTo>
                    <a:pt x="9590" y="1202"/>
                  </a:lnTo>
                  <a:lnTo>
                    <a:pt x="9468" y="1055"/>
                  </a:lnTo>
                  <a:lnTo>
                    <a:pt x="9394" y="908"/>
                  </a:lnTo>
                  <a:lnTo>
                    <a:pt x="9370" y="760"/>
                  </a:lnTo>
                  <a:lnTo>
                    <a:pt x="9394" y="613"/>
                  </a:lnTo>
                  <a:lnTo>
                    <a:pt x="9468" y="491"/>
                  </a:lnTo>
                  <a:lnTo>
                    <a:pt x="9590" y="343"/>
                  </a:lnTo>
                  <a:lnTo>
                    <a:pt x="9762" y="221"/>
                  </a:lnTo>
                  <a:lnTo>
                    <a:pt x="9762" y="221"/>
                  </a:lnTo>
                  <a:lnTo>
                    <a:pt x="9958" y="123"/>
                  </a:lnTo>
                  <a:lnTo>
                    <a:pt x="10203" y="49"/>
                  </a:lnTo>
                  <a:lnTo>
                    <a:pt x="10449" y="0"/>
                  </a:lnTo>
                  <a:lnTo>
                    <a:pt x="10694" y="0"/>
                  </a:lnTo>
                  <a:lnTo>
                    <a:pt x="10964" y="0"/>
                  </a:lnTo>
                  <a:lnTo>
                    <a:pt x="11209" y="49"/>
                  </a:lnTo>
                  <a:lnTo>
                    <a:pt x="11430" y="123"/>
                  </a:lnTo>
                  <a:lnTo>
                    <a:pt x="11651" y="221"/>
                  </a:lnTo>
                  <a:lnTo>
                    <a:pt x="11651" y="221"/>
                  </a:lnTo>
                  <a:lnTo>
                    <a:pt x="11798" y="343"/>
                  </a:lnTo>
                  <a:lnTo>
                    <a:pt x="11920" y="491"/>
                  </a:lnTo>
                  <a:lnTo>
                    <a:pt x="11994" y="613"/>
                  </a:lnTo>
                  <a:lnTo>
                    <a:pt x="12018" y="760"/>
                  </a:lnTo>
                  <a:lnTo>
                    <a:pt x="11994" y="908"/>
                  </a:lnTo>
                  <a:lnTo>
                    <a:pt x="11920" y="1055"/>
                  </a:lnTo>
                  <a:lnTo>
                    <a:pt x="11798" y="1202"/>
                  </a:lnTo>
                  <a:lnTo>
                    <a:pt x="11626" y="1300"/>
                  </a:lnTo>
                  <a:lnTo>
                    <a:pt x="31320" y="12705"/>
                  </a:lnTo>
                  <a:lnTo>
                    <a:pt x="31369" y="12754"/>
                  </a:lnTo>
                  <a:lnTo>
                    <a:pt x="31369" y="18664"/>
                  </a:lnTo>
                  <a:lnTo>
                    <a:pt x="31320" y="18664"/>
                  </a:lnTo>
                  <a:lnTo>
                    <a:pt x="39316" y="23349"/>
                  </a:lnTo>
                  <a:lnTo>
                    <a:pt x="39218" y="23545"/>
                  </a:lnTo>
                  <a:lnTo>
                    <a:pt x="26047" y="15844"/>
                  </a:lnTo>
                  <a:lnTo>
                    <a:pt x="18837" y="15844"/>
                  </a:lnTo>
                  <a:lnTo>
                    <a:pt x="1" y="4537"/>
                  </a:lnTo>
                  <a:lnTo>
                    <a:pt x="99" y="4341"/>
                  </a:lnTo>
                  <a:lnTo>
                    <a:pt x="18910" y="15623"/>
                  </a:lnTo>
                  <a:lnTo>
                    <a:pt x="26096" y="156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3093825" y="2802300"/>
              <a:ext cx="302925" cy="108550"/>
            </a:xfrm>
            <a:custGeom>
              <a:rect b="b" l="l" r="r" t="t"/>
              <a:pathLst>
                <a:path extrusionOk="0" h="4342" w="12117">
                  <a:moveTo>
                    <a:pt x="1325" y="1"/>
                  </a:moveTo>
                  <a:lnTo>
                    <a:pt x="1080" y="25"/>
                  </a:lnTo>
                  <a:lnTo>
                    <a:pt x="835" y="74"/>
                  </a:lnTo>
                  <a:lnTo>
                    <a:pt x="589" y="148"/>
                  </a:lnTo>
                  <a:lnTo>
                    <a:pt x="393" y="246"/>
                  </a:lnTo>
                  <a:lnTo>
                    <a:pt x="221" y="344"/>
                  </a:lnTo>
                  <a:lnTo>
                    <a:pt x="99" y="491"/>
                  </a:lnTo>
                  <a:lnTo>
                    <a:pt x="25" y="638"/>
                  </a:lnTo>
                  <a:lnTo>
                    <a:pt x="1" y="785"/>
                  </a:lnTo>
                  <a:lnTo>
                    <a:pt x="25" y="933"/>
                  </a:lnTo>
                  <a:lnTo>
                    <a:pt x="99" y="1080"/>
                  </a:lnTo>
                  <a:lnTo>
                    <a:pt x="221" y="1202"/>
                  </a:lnTo>
                  <a:lnTo>
                    <a:pt x="393" y="1325"/>
                  </a:lnTo>
                  <a:lnTo>
                    <a:pt x="589" y="1423"/>
                  </a:lnTo>
                  <a:lnTo>
                    <a:pt x="835" y="1497"/>
                  </a:lnTo>
                  <a:lnTo>
                    <a:pt x="1080" y="1546"/>
                  </a:lnTo>
                  <a:lnTo>
                    <a:pt x="1570" y="1546"/>
                  </a:lnTo>
                  <a:lnTo>
                    <a:pt x="1816" y="1497"/>
                  </a:lnTo>
                  <a:lnTo>
                    <a:pt x="2061" y="1423"/>
                  </a:lnTo>
                  <a:lnTo>
                    <a:pt x="2257" y="1325"/>
                  </a:lnTo>
                  <a:lnTo>
                    <a:pt x="2404" y="1227"/>
                  </a:lnTo>
                  <a:lnTo>
                    <a:pt x="2527" y="1129"/>
                  </a:lnTo>
                  <a:lnTo>
                    <a:pt x="2600" y="1006"/>
                  </a:lnTo>
                  <a:lnTo>
                    <a:pt x="2650" y="884"/>
                  </a:lnTo>
                  <a:lnTo>
                    <a:pt x="6206" y="884"/>
                  </a:lnTo>
                  <a:lnTo>
                    <a:pt x="12018" y="4342"/>
                  </a:lnTo>
                  <a:lnTo>
                    <a:pt x="12117" y="4146"/>
                  </a:lnTo>
                  <a:lnTo>
                    <a:pt x="6255" y="663"/>
                  </a:lnTo>
                  <a:lnTo>
                    <a:pt x="2650" y="663"/>
                  </a:lnTo>
                  <a:lnTo>
                    <a:pt x="2600" y="540"/>
                  </a:lnTo>
                  <a:lnTo>
                    <a:pt x="2527" y="442"/>
                  </a:lnTo>
                  <a:lnTo>
                    <a:pt x="2404" y="344"/>
                  </a:lnTo>
                  <a:lnTo>
                    <a:pt x="2282" y="246"/>
                  </a:lnTo>
                  <a:lnTo>
                    <a:pt x="2061" y="148"/>
                  </a:lnTo>
                  <a:lnTo>
                    <a:pt x="1840" y="74"/>
                  </a:lnTo>
                  <a:lnTo>
                    <a:pt x="1595" y="25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825" y="2802300"/>
              <a:ext cx="302925" cy="108550"/>
            </a:xfrm>
            <a:custGeom>
              <a:rect b="b" l="l" r="r" t="t"/>
              <a:pathLst>
                <a:path extrusionOk="0" fill="none" h="4342" w="12117">
                  <a:moveTo>
                    <a:pt x="2650" y="884"/>
                  </a:moveTo>
                  <a:lnTo>
                    <a:pt x="2650" y="884"/>
                  </a:lnTo>
                  <a:lnTo>
                    <a:pt x="2600" y="1006"/>
                  </a:lnTo>
                  <a:lnTo>
                    <a:pt x="2527" y="1129"/>
                  </a:lnTo>
                  <a:lnTo>
                    <a:pt x="2404" y="1227"/>
                  </a:lnTo>
                  <a:lnTo>
                    <a:pt x="2257" y="1325"/>
                  </a:lnTo>
                  <a:lnTo>
                    <a:pt x="2257" y="1325"/>
                  </a:lnTo>
                  <a:lnTo>
                    <a:pt x="2061" y="1423"/>
                  </a:lnTo>
                  <a:lnTo>
                    <a:pt x="1816" y="1497"/>
                  </a:lnTo>
                  <a:lnTo>
                    <a:pt x="1570" y="1546"/>
                  </a:lnTo>
                  <a:lnTo>
                    <a:pt x="1325" y="1546"/>
                  </a:lnTo>
                  <a:lnTo>
                    <a:pt x="1080" y="1546"/>
                  </a:lnTo>
                  <a:lnTo>
                    <a:pt x="835" y="1497"/>
                  </a:lnTo>
                  <a:lnTo>
                    <a:pt x="589" y="1423"/>
                  </a:lnTo>
                  <a:lnTo>
                    <a:pt x="393" y="1325"/>
                  </a:lnTo>
                  <a:lnTo>
                    <a:pt x="393" y="1325"/>
                  </a:lnTo>
                  <a:lnTo>
                    <a:pt x="221" y="1202"/>
                  </a:lnTo>
                  <a:lnTo>
                    <a:pt x="99" y="1080"/>
                  </a:lnTo>
                  <a:lnTo>
                    <a:pt x="25" y="933"/>
                  </a:lnTo>
                  <a:lnTo>
                    <a:pt x="1" y="785"/>
                  </a:lnTo>
                  <a:lnTo>
                    <a:pt x="25" y="638"/>
                  </a:lnTo>
                  <a:lnTo>
                    <a:pt x="99" y="491"/>
                  </a:lnTo>
                  <a:lnTo>
                    <a:pt x="221" y="344"/>
                  </a:lnTo>
                  <a:lnTo>
                    <a:pt x="393" y="246"/>
                  </a:lnTo>
                  <a:lnTo>
                    <a:pt x="393" y="246"/>
                  </a:lnTo>
                  <a:lnTo>
                    <a:pt x="589" y="148"/>
                  </a:lnTo>
                  <a:lnTo>
                    <a:pt x="835" y="74"/>
                  </a:lnTo>
                  <a:lnTo>
                    <a:pt x="1080" y="25"/>
                  </a:lnTo>
                  <a:lnTo>
                    <a:pt x="1325" y="1"/>
                  </a:lnTo>
                  <a:lnTo>
                    <a:pt x="1595" y="25"/>
                  </a:lnTo>
                  <a:lnTo>
                    <a:pt x="1840" y="74"/>
                  </a:lnTo>
                  <a:lnTo>
                    <a:pt x="2061" y="148"/>
                  </a:lnTo>
                  <a:lnTo>
                    <a:pt x="2282" y="246"/>
                  </a:lnTo>
                  <a:lnTo>
                    <a:pt x="2282" y="246"/>
                  </a:lnTo>
                  <a:lnTo>
                    <a:pt x="2404" y="344"/>
                  </a:lnTo>
                  <a:lnTo>
                    <a:pt x="2527" y="442"/>
                  </a:lnTo>
                  <a:lnTo>
                    <a:pt x="2600" y="540"/>
                  </a:lnTo>
                  <a:lnTo>
                    <a:pt x="2650" y="663"/>
                  </a:lnTo>
                  <a:lnTo>
                    <a:pt x="6255" y="663"/>
                  </a:lnTo>
                  <a:lnTo>
                    <a:pt x="12117" y="4146"/>
                  </a:lnTo>
                  <a:lnTo>
                    <a:pt x="12018" y="4342"/>
                  </a:lnTo>
                  <a:lnTo>
                    <a:pt x="6206" y="884"/>
                  </a:lnTo>
                  <a:lnTo>
                    <a:pt x="2650" y="8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324325" y="2087975"/>
              <a:ext cx="1128825" cy="790375"/>
            </a:xfrm>
            <a:custGeom>
              <a:rect b="b" l="l" r="r" t="t"/>
              <a:pathLst>
                <a:path extrusionOk="0" h="31615" w="45153">
                  <a:moveTo>
                    <a:pt x="123" y="1"/>
                  </a:moveTo>
                  <a:lnTo>
                    <a:pt x="1" y="197"/>
                  </a:lnTo>
                  <a:lnTo>
                    <a:pt x="4808" y="3287"/>
                  </a:lnTo>
                  <a:lnTo>
                    <a:pt x="4808" y="8413"/>
                  </a:lnTo>
                  <a:lnTo>
                    <a:pt x="45030" y="31615"/>
                  </a:lnTo>
                  <a:lnTo>
                    <a:pt x="45153" y="31419"/>
                  </a:lnTo>
                  <a:lnTo>
                    <a:pt x="31173" y="23374"/>
                  </a:lnTo>
                  <a:lnTo>
                    <a:pt x="31173" y="14716"/>
                  </a:lnTo>
                  <a:lnTo>
                    <a:pt x="13343" y="4465"/>
                  </a:lnTo>
                  <a:lnTo>
                    <a:pt x="13490" y="4342"/>
                  </a:lnTo>
                  <a:lnTo>
                    <a:pt x="13588" y="4219"/>
                  </a:lnTo>
                  <a:lnTo>
                    <a:pt x="13637" y="4072"/>
                  </a:lnTo>
                  <a:lnTo>
                    <a:pt x="13637" y="3925"/>
                  </a:lnTo>
                  <a:lnTo>
                    <a:pt x="13613" y="3802"/>
                  </a:lnTo>
                  <a:lnTo>
                    <a:pt x="13539" y="3655"/>
                  </a:lnTo>
                  <a:lnTo>
                    <a:pt x="13416" y="3533"/>
                  </a:lnTo>
                  <a:lnTo>
                    <a:pt x="13269" y="3435"/>
                  </a:lnTo>
                  <a:lnTo>
                    <a:pt x="13048" y="3336"/>
                  </a:lnTo>
                  <a:lnTo>
                    <a:pt x="12828" y="3263"/>
                  </a:lnTo>
                  <a:lnTo>
                    <a:pt x="12582" y="3214"/>
                  </a:lnTo>
                  <a:lnTo>
                    <a:pt x="12313" y="3189"/>
                  </a:lnTo>
                  <a:lnTo>
                    <a:pt x="12067" y="3214"/>
                  </a:lnTo>
                  <a:lnTo>
                    <a:pt x="11822" y="3263"/>
                  </a:lnTo>
                  <a:lnTo>
                    <a:pt x="11577" y="3336"/>
                  </a:lnTo>
                  <a:lnTo>
                    <a:pt x="11381" y="3435"/>
                  </a:lnTo>
                  <a:lnTo>
                    <a:pt x="11209" y="3557"/>
                  </a:lnTo>
                  <a:lnTo>
                    <a:pt x="11086" y="3680"/>
                  </a:lnTo>
                  <a:lnTo>
                    <a:pt x="11013" y="3827"/>
                  </a:lnTo>
                  <a:lnTo>
                    <a:pt x="10988" y="3974"/>
                  </a:lnTo>
                  <a:lnTo>
                    <a:pt x="11013" y="4121"/>
                  </a:lnTo>
                  <a:lnTo>
                    <a:pt x="11086" y="4268"/>
                  </a:lnTo>
                  <a:lnTo>
                    <a:pt x="11209" y="4391"/>
                  </a:lnTo>
                  <a:lnTo>
                    <a:pt x="11381" y="4514"/>
                  </a:lnTo>
                  <a:lnTo>
                    <a:pt x="11552" y="4612"/>
                  </a:lnTo>
                  <a:lnTo>
                    <a:pt x="11773" y="4685"/>
                  </a:lnTo>
                  <a:lnTo>
                    <a:pt x="11994" y="4710"/>
                  </a:lnTo>
                  <a:lnTo>
                    <a:pt x="12215" y="4734"/>
                  </a:lnTo>
                  <a:lnTo>
                    <a:pt x="12460" y="4734"/>
                  </a:lnTo>
                  <a:lnTo>
                    <a:pt x="12681" y="4710"/>
                  </a:lnTo>
                  <a:lnTo>
                    <a:pt x="12901" y="4661"/>
                  </a:lnTo>
                  <a:lnTo>
                    <a:pt x="13122" y="4587"/>
                  </a:lnTo>
                  <a:lnTo>
                    <a:pt x="27960" y="13122"/>
                  </a:lnTo>
                  <a:lnTo>
                    <a:pt x="19965" y="13122"/>
                  </a:lnTo>
                  <a:lnTo>
                    <a:pt x="14716" y="10253"/>
                  </a:lnTo>
                  <a:lnTo>
                    <a:pt x="14839" y="10130"/>
                  </a:lnTo>
                  <a:lnTo>
                    <a:pt x="14912" y="10007"/>
                  </a:lnTo>
                  <a:lnTo>
                    <a:pt x="14961" y="9860"/>
                  </a:lnTo>
                  <a:lnTo>
                    <a:pt x="14986" y="9738"/>
                  </a:lnTo>
                  <a:lnTo>
                    <a:pt x="14937" y="9591"/>
                  </a:lnTo>
                  <a:lnTo>
                    <a:pt x="14863" y="9468"/>
                  </a:lnTo>
                  <a:lnTo>
                    <a:pt x="14741" y="9345"/>
                  </a:lnTo>
                  <a:lnTo>
                    <a:pt x="14594" y="9247"/>
                  </a:lnTo>
                  <a:lnTo>
                    <a:pt x="14373" y="9149"/>
                  </a:lnTo>
                  <a:lnTo>
                    <a:pt x="14152" y="9076"/>
                  </a:lnTo>
                  <a:lnTo>
                    <a:pt x="13907" y="9026"/>
                  </a:lnTo>
                  <a:lnTo>
                    <a:pt x="13392" y="9026"/>
                  </a:lnTo>
                  <a:lnTo>
                    <a:pt x="13147" y="9076"/>
                  </a:lnTo>
                  <a:lnTo>
                    <a:pt x="12926" y="9149"/>
                  </a:lnTo>
                  <a:lnTo>
                    <a:pt x="12705" y="9247"/>
                  </a:lnTo>
                  <a:lnTo>
                    <a:pt x="12533" y="9370"/>
                  </a:lnTo>
                  <a:lnTo>
                    <a:pt x="12411" y="9492"/>
                  </a:lnTo>
                  <a:lnTo>
                    <a:pt x="12337" y="9640"/>
                  </a:lnTo>
                  <a:lnTo>
                    <a:pt x="12313" y="9787"/>
                  </a:lnTo>
                  <a:lnTo>
                    <a:pt x="12337" y="9934"/>
                  </a:lnTo>
                  <a:lnTo>
                    <a:pt x="12411" y="10081"/>
                  </a:lnTo>
                  <a:lnTo>
                    <a:pt x="12533" y="10204"/>
                  </a:lnTo>
                  <a:lnTo>
                    <a:pt x="12705" y="10326"/>
                  </a:lnTo>
                  <a:lnTo>
                    <a:pt x="12901" y="10424"/>
                  </a:lnTo>
                  <a:lnTo>
                    <a:pt x="13122" y="10498"/>
                  </a:lnTo>
                  <a:lnTo>
                    <a:pt x="13343" y="10547"/>
                  </a:lnTo>
                  <a:lnTo>
                    <a:pt x="13833" y="10547"/>
                  </a:lnTo>
                  <a:lnTo>
                    <a:pt x="14054" y="10523"/>
                  </a:lnTo>
                  <a:lnTo>
                    <a:pt x="14299" y="10449"/>
                  </a:lnTo>
                  <a:lnTo>
                    <a:pt x="14495" y="10375"/>
                  </a:lnTo>
                  <a:lnTo>
                    <a:pt x="19916" y="13343"/>
                  </a:lnTo>
                  <a:lnTo>
                    <a:pt x="28328" y="13343"/>
                  </a:lnTo>
                  <a:lnTo>
                    <a:pt x="30952" y="14839"/>
                  </a:lnTo>
                  <a:lnTo>
                    <a:pt x="30952" y="23227"/>
                  </a:lnTo>
                  <a:lnTo>
                    <a:pt x="5028" y="8291"/>
                  </a:lnTo>
                  <a:lnTo>
                    <a:pt x="5028" y="3165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324325" y="2087975"/>
              <a:ext cx="1128825" cy="790375"/>
            </a:xfrm>
            <a:custGeom>
              <a:rect b="b" l="l" r="r" t="t"/>
              <a:pathLst>
                <a:path extrusionOk="0" fill="none" h="31615" w="45153">
                  <a:moveTo>
                    <a:pt x="31173" y="23374"/>
                  </a:moveTo>
                  <a:lnTo>
                    <a:pt x="45153" y="31419"/>
                  </a:lnTo>
                  <a:lnTo>
                    <a:pt x="45030" y="31615"/>
                  </a:lnTo>
                  <a:lnTo>
                    <a:pt x="4808" y="8413"/>
                  </a:lnTo>
                  <a:lnTo>
                    <a:pt x="4808" y="3287"/>
                  </a:lnTo>
                  <a:lnTo>
                    <a:pt x="1" y="197"/>
                  </a:lnTo>
                  <a:lnTo>
                    <a:pt x="123" y="1"/>
                  </a:lnTo>
                  <a:lnTo>
                    <a:pt x="5028" y="3165"/>
                  </a:lnTo>
                  <a:lnTo>
                    <a:pt x="5028" y="8291"/>
                  </a:lnTo>
                  <a:lnTo>
                    <a:pt x="30952" y="23227"/>
                  </a:lnTo>
                  <a:lnTo>
                    <a:pt x="30952" y="14839"/>
                  </a:lnTo>
                  <a:lnTo>
                    <a:pt x="28328" y="13343"/>
                  </a:lnTo>
                  <a:lnTo>
                    <a:pt x="19916" y="13343"/>
                  </a:lnTo>
                  <a:lnTo>
                    <a:pt x="14495" y="10375"/>
                  </a:lnTo>
                  <a:lnTo>
                    <a:pt x="14495" y="10375"/>
                  </a:lnTo>
                  <a:lnTo>
                    <a:pt x="14299" y="10449"/>
                  </a:lnTo>
                  <a:lnTo>
                    <a:pt x="14054" y="10523"/>
                  </a:lnTo>
                  <a:lnTo>
                    <a:pt x="13833" y="10547"/>
                  </a:lnTo>
                  <a:lnTo>
                    <a:pt x="13588" y="10547"/>
                  </a:lnTo>
                  <a:lnTo>
                    <a:pt x="13343" y="10547"/>
                  </a:lnTo>
                  <a:lnTo>
                    <a:pt x="13122" y="10498"/>
                  </a:lnTo>
                  <a:lnTo>
                    <a:pt x="12901" y="10424"/>
                  </a:lnTo>
                  <a:lnTo>
                    <a:pt x="12705" y="10326"/>
                  </a:lnTo>
                  <a:lnTo>
                    <a:pt x="12705" y="10326"/>
                  </a:lnTo>
                  <a:lnTo>
                    <a:pt x="12533" y="10204"/>
                  </a:lnTo>
                  <a:lnTo>
                    <a:pt x="12411" y="10081"/>
                  </a:lnTo>
                  <a:lnTo>
                    <a:pt x="12337" y="9934"/>
                  </a:lnTo>
                  <a:lnTo>
                    <a:pt x="12313" y="9787"/>
                  </a:lnTo>
                  <a:lnTo>
                    <a:pt x="12337" y="9640"/>
                  </a:lnTo>
                  <a:lnTo>
                    <a:pt x="12411" y="9492"/>
                  </a:lnTo>
                  <a:lnTo>
                    <a:pt x="12533" y="9370"/>
                  </a:lnTo>
                  <a:lnTo>
                    <a:pt x="12705" y="9247"/>
                  </a:lnTo>
                  <a:lnTo>
                    <a:pt x="12705" y="9247"/>
                  </a:lnTo>
                  <a:lnTo>
                    <a:pt x="12926" y="9149"/>
                  </a:lnTo>
                  <a:lnTo>
                    <a:pt x="13147" y="9076"/>
                  </a:lnTo>
                  <a:lnTo>
                    <a:pt x="13392" y="9026"/>
                  </a:lnTo>
                  <a:lnTo>
                    <a:pt x="13662" y="9026"/>
                  </a:lnTo>
                  <a:lnTo>
                    <a:pt x="13907" y="9026"/>
                  </a:lnTo>
                  <a:lnTo>
                    <a:pt x="14152" y="9076"/>
                  </a:lnTo>
                  <a:lnTo>
                    <a:pt x="14373" y="9149"/>
                  </a:lnTo>
                  <a:lnTo>
                    <a:pt x="14594" y="9247"/>
                  </a:lnTo>
                  <a:lnTo>
                    <a:pt x="14594" y="9247"/>
                  </a:lnTo>
                  <a:lnTo>
                    <a:pt x="14741" y="9345"/>
                  </a:lnTo>
                  <a:lnTo>
                    <a:pt x="14863" y="9468"/>
                  </a:lnTo>
                  <a:lnTo>
                    <a:pt x="14937" y="9591"/>
                  </a:lnTo>
                  <a:lnTo>
                    <a:pt x="14986" y="9738"/>
                  </a:lnTo>
                  <a:lnTo>
                    <a:pt x="14961" y="9860"/>
                  </a:lnTo>
                  <a:lnTo>
                    <a:pt x="14912" y="10007"/>
                  </a:lnTo>
                  <a:lnTo>
                    <a:pt x="14839" y="10130"/>
                  </a:lnTo>
                  <a:lnTo>
                    <a:pt x="14716" y="10253"/>
                  </a:lnTo>
                  <a:lnTo>
                    <a:pt x="19965" y="13122"/>
                  </a:lnTo>
                  <a:lnTo>
                    <a:pt x="27960" y="13122"/>
                  </a:lnTo>
                  <a:lnTo>
                    <a:pt x="13122" y="4587"/>
                  </a:lnTo>
                  <a:lnTo>
                    <a:pt x="13122" y="4587"/>
                  </a:lnTo>
                  <a:lnTo>
                    <a:pt x="12901" y="4661"/>
                  </a:lnTo>
                  <a:lnTo>
                    <a:pt x="12681" y="4710"/>
                  </a:lnTo>
                  <a:lnTo>
                    <a:pt x="12460" y="4734"/>
                  </a:lnTo>
                  <a:lnTo>
                    <a:pt x="12215" y="4734"/>
                  </a:lnTo>
                  <a:lnTo>
                    <a:pt x="11994" y="4710"/>
                  </a:lnTo>
                  <a:lnTo>
                    <a:pt x="11773" y="4685"/>
                  </a:lnTo>
                  <a:lnTo>
                    <a:pt x="11552" y="4612"/>
                  </a:lnTo>
                  <a:lnTo>
                    <a:pt x="11381" y="4514"/>
                  </a:lnTo>
                  <a:lnTo>
                    <a:pt x="11381" y="4514"/>
                  </a:lnTo>
                  <a:lnTo>
                    <a:pt x="11209" y="4391"/>
                  </a:lnTo>
                  <a:lnTo>
                    <a:pt x="11086" y="4268"/>
                  </a:lnTo>
                  <a:lnTo>
                    <a:pt x="11013" y="4121"/>
                  </a:lnTo>
                  <a:lnTo>
                    <a:pt x="10988" y="3974"/>
                  </a:lnTo>
                  <a:lnTo>
                    <a:pt x="11013" y="3827"/>
                  </a:lnTo>
                  <a:lnTo>
                    <a:pt x="11086" y="3680"/>
                  </a:lnTo>
                  <a:lnTo>
                    <a:pt x="11209" y="3557"/>
                  </a:lnTo>
                  <a:lnTo>
                    <a:pt x="11381" y="3435"/>
                  </a:lnTo>
                  <a:lnTo>
                    <a:pt x="11381" y="3435"/>
                  </a:lnTo>
                  <a:lnTo>
                    <a:pt x="11577" y="3336"/>
                  </a:lnTo>
                  <a:lnTo>
                    <a:pt x="11822" y="3263"/>
                  </a:lnTo>
                  <a:lnTo>
                    <a:pt x="12067" y="3214"/>
                  </a:lnTo>
                  <a:lnTo>
                    <a:pt x="12313" y="3189"/>
                  </a:lnTo>
                  <a:lnTo>
                    <a:pt x="12582" y="3214"/>
                  </a:lnTo>
                  <a:lnTo>
                    <a:pt x="12828" y="3263"/>
                  </a:lnTo>
                  <a:lnTo>
                    <a:pt x="13048" y="3336"/>
                  </a:lnTo>
                  <a:lnTo>
                    <a:pt x="13269" y="3435"/>
                  </a:lnTo>
                  <a:lnTo>
                    <a:pt x="13269" y="3435"/>
                  </a:lnTo>
                  <a:lnTo>
                    <a:pt x="13416" y="3533"/>
                  </a:lnTo>
                  <a:lnTo>
                    <a:pt x="13539" y="3655"/>
                  </a:lnTo>
                  <a:lnTo>
                    <a:pt x="13613" y="3802"/>
                  </a:lnTo>
                  <a:lnTo>
                    <a:pt x="13637" y="3925"/>
                  </a:lnTo>
                  <a:lnTo>
                    <a:pt x="13637" y="4072"/>
                  </a:lnTo>
                  <a:lnTo>
                    <a:pt x="13588" y="4219"/>
                  </a:lnTo>
                  <a:lnTo>
                    <a:pt x="13490" y="4342"/>
                  </a:lnTo>
                  <a:lnTo>
                    <a:pt x="13343" y="4465"/>
                  </a:lnTo>
                  <a:lnTo>
                    <a:pt x="31173" y="14716"/>
                  </a:lnTo>
                  <a:lnTo>
                    <a:pt x="31173" y="233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359900" y="1673500"/>
              <a:ext cx="1317050" cy="1074875"/>
            </a:xfrm>
            <a:custGeom>
              <a:rect b="b" l="l" r="r" t="t"/>
              <a:pathLst>
                <a:path extrusionOk="0" h="42995" w="52682">
                  <a:moveTo>
                    <a:pt x="1104" y="0"/>
                  </a:moveTo>
                  <a:lnTo>
                    <a:pt x="834" y="49"/>
                  </a:lnTo>
                  <a:lnTo>
                    <a:pt x="613" y="123"/>
                  </a:lnTo>
                  <a:lnTo>
                    <a:pt x="393" y="221"/>
                  </a:lnTo>
                  <a:lnTo>
                    <a:pt x="221" y="344"/>
                  </a:lnTo>
                  <a:lnTo>
                    <a:pt x="98" y="466"/>
                  </a:lnTo>
                  <a:lnTo>
                    <a:pt x="25" y="613"/>
                  </a:lnTo>
                  <a:lnTo>
                    <a:pt x="0" y="761"/>
                  </a:lnTo>
                  <a:lnTo>
                    <a:pt x="25" y="908"/>
                  </a:lnTo>
                  <a:lnTo>
                    <a:pt x="98" y="1055"/>
                  </a:lnTo>
                  <a:lnTo>
                    <a:pt x="221" y="1178"/>
                  </a:lnTo>
                  <a:lnTo>
                    <a:pt x="393" y="1300"/>
                  </a:lnTo>
                  <a:lnTo>
                    <a:pt x="589" y="1398"/>
                  </a:lnTo>
                  <a:lnTo>
                    <a:pt x="785" y="1472"/>
                  </a:lnTo>
                  <a:lnTo>
                    <a:pt x="1006" y="1496"/>
                  </a:lnTo>
                  <a:lnTo>
                    <a:pt x="1226" y="1521"/>
                  </a:lnTo>
                  <a:lnTo>
                    <a:pt x="1472" y="1521"/>
                  </a:lnTo>
                  <a:lnTo>
                    <a:pt x="1692" y="1496"/>
                  </a:lnTo>
                  <a:lnTo>
                    <a:pt x="1913" y="1447"/>
                  </a:lnTo>
                  <a:lnTo>
                    <a:pt x="2109" y="1398"/>
                  </a:lnTo>
                  <a:lnTo>
                    <a:pt x="28794" y="16776"/>
                  </a:lnTo>
                  <a:lnTo>
                    <a:pt x="18542" y="16776"/>
                  </a:lnTo>
                  <a:lnTo>
                    <a:pt x="6205" y="9737"/>
                  </a:lnTo>
                  <a:lnTo>
                    <a:pt x="6352" y="9615"/>
                  </a:lnTo>
                  <a:lnTo>
                    <a:pt x="6450" y="9492"/>
                  </a:lnTo>
                  <a:lnTo>
                    <a:pt x="6500" y="9345"/>
                  </a:lnTo>
                  <a:lnTo>
                    <a:pt x="6524" y="9222"/>
                  </a:lnTo>
                  <a:lnTo>
                    <a:pt x="6475" y="9075"/>
                  </a:lnTo>
                  <a:lnTo>
                    <a:pt x="6401" y="8952"/>
                  </a:lnTo>
                  <a:lnTo>
                    <a:pt x="6303" y="8830"/>
                  </a:lnTo>
                  <a:lnTo>
                    <a:pt x="6132" y="8707"/>
                  </a:lnTo>
                  <a:lnTo>
                    <a:pt x="5935" y="8609"/>
                  </a:lnTo>
                  <a:lnTo>
                    <a:pt x="5690" y="8535"/>
                  </a:lnTo>
                  <a:lnTo>
                    <a:pt x="5445" y="8486"/>
                  </a:lnTo>
                  <a:lnTo>
                    <a:pt x="4930" y="8486"/>
                  </a:lnTo>
                  <a:lnTo>
                    <a:pt x="4685" y="8535"/>
                  </a:lnTo>
                  <a:lnTo>
                    <a:pt x="4464" y="8609"/>
                  </a:lnTo>
                  <a:lnTo>
                    <a:pt x="4243" y="8707"/>
                  </a:lnTo>
                  <a:lnTo>
                    <a:pt x="4071" y="8830"/>
                  </a:lnTo>
                  <a:lnTo>
                    <a:pt x="3949" y="8952"/>
                  </a:lnTo>
                  <a:lnTo>
                    <a:pt x="3875" y="9099"/>
                  </a:lnTo>
                  <a:lnTo>
                    <a:pt x="3851" y="9247"/>
                  </a:lnTo>
                  <a:lnTo>
                    <a:pt x="3875" y="9394"/>
                  </a:lnTo>
                  <a:lnTo>
                    <a:pt x="3949" y="9541"/>
                  </a:lnTo>
                  <a:lnTo>
                    <a:pt x="4071" y="9688"/>
                  </a:lnTo>
                  <a:lnTo>
                    <a:pt x="4243" y="9786"/>
                  </a:lnTo>
                  <a:lnTo>
                    <a:pt x="4439" y="9884"/>
                  </a:lnTo>
                  <a:lnTo>
                    <a:pt x="4636" y="9958"/>
                  </a:lnTo>
                  <a:lnTo>
                    <a:pt x="4856" y="10007"/>
                  </a:lnTo>
                  <a:lnTo>
                    <a:pt x="5102" y="10031"/>
                  </a:lnTo>
                  <a:lnTo>
                    <a:pt x="5322" y="10007"/>
                  </a:lnTo>
                  <a:lnTo>
                    <a:pt x="5568" y="9982"/>
                  </a:lnTo>
                  <a:lnTo>
                    <a:pt x="5788" y="9933"/>
                  </a:lnTo>
                  <a:lnTo>
                    <a:pt x="5985" y="9860"/>
                  </a:lnTo>
                  <a:lnTo>
                    <a:pt x="18493" y="16997"/>
                  </a:lnTo>
                  <a:lnTo>
                    <a:pt x="29162" y="16997"/>
                  </a:lnTo>
                  <a:lnTo>
                    <a:pt x="34631" y="20161"/>
                  </a:lnTo>
                  <a:lnTo>
                    <a:pt x="34631" y="32252"/>
                  </a:lnTo>
                  <a:lnTo>
                    <a:pt x="34680" y="32301"/>
                  </a:lnTo>
                  <a:lnTo>
                    <a:pt x="52584" y="42994"/>
                  </a:lnTo>
                  <a:lnTo>
                    <a:pt x="52682" y="42798"/>
                  </a:lnTo>
                  <a:lnTo>
                    <a:pt x="34852" y="32129"/>
                  </a:lnTo>
                  <a:lnTo>
                    <a:pt x="34852" y="20038"/>
                  </a:lnTo>
                  <a:lnTo>
                    <a:pt x="34778" y="19989"/>
                  </a:lnTo>
                  <a:lnTo>
                    <a:pt x="2330" y="1276"/>
                  </a:lnTo>
                  <a:lnTo>
                    <a:pt x="2502" y="1153"/>
                  </a:lnTo>
                  <a:lnTo>
                    <a:pt x="2600" y="1006"/>
                  </a:lnTo>
                  <a:lnTo>
                    <a:pt x="2649" y="883"/>
                  </a:lnTo>
                  <a:lnTo>
                    <a:pt x="2674" y="736"/>
                  </a:lnTo>
                  <a:lnTo>
                    <a:pt x="2649" y="589"/>
                  </a:lnTo>
                  <a:lnTo>
                    <a:pt x="2575" y="466"/>
                  </a:lnTo>
                  <a:lnTo>
                    <a:pt x="2453" y="319"/>
                  </a:lnTo>
                  <a:lnTo>
                    <a:pt x="2281" y="221"/>
                  </a:lnTo>
                  <a:lnTo>
                    <a:pt x="2085" y="123"/>
                  </a:lnTo>
                  <a:lnTo>
                    <a:pt x="1840" y="49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359900" y="1673500"/>
              <a:ext cx="1317050" cy="1074875"/>
            </a:xfrm>
            <a:custGeom>
              <a:rect b="b" l="l" r="r" t="t"/>
              <a:pathLst>
                <a:path extrusionOk="0" fill="none" h="42995" w="52682">
                  <a:moveTo>
                    <a:pt x="34680" y="32301"/>
                  </a:moveTo>
                  <a:lnTo>
                    <a:pt x="34631" y="32252"/>
                  </a:lnTo>
                  <a:lnTo>
                    <a:pt x="34631" y="20161"/>
                  </a:lnTo>
                  <a:lnTo>
                    <a:pt x="29162" y="16997"/>
                  </a:lnTo>
                  <a:lnTo>
                    <a:pt x="18493" y="16997"/>
                  </a:lnTo>
                  <a:lnTo>
                    <a:pt x="5985" y="9860"/>
                  </a:lnTo>
                  <a:lnTo>
                    <a:pt x="5985" y="9860"/>
                  </a:lnTo>
                  <a:lnTo>
                    <a:pt x="5788" y="9933"/>
                  </a:lnTo>
                  <a:lnTo>
                    <a:pt x="5568" y="9982"/>
                  </a:lnTo>
                  <a:lnTo>
                    <a:pt x="5322" y="10007"/>
                  </a:lnTo>
                  <a:lnTo>
                    <a:pt x="5102" y="10031"/>
                  </a:lnTo>
                  <a:lnTo>
                    <a:pt x="4856" y="10007"/>
                  </a:lnTo>
                  <a:lnTo>
                    <a:pt x="4636" y="9958"/>
                  </a:lnTo>
                  <a:lnTo>
                    <a:pt x="4439" y="9884"/>
                  </a:lnTo>
                  <a:lnTo>
                    <a:pt x="4243" y="9786"/>
                  </a:lnTo>
                  <a:lnTo>
                    <a:pt x="4243" y="9786"/>
                  </a:lnTo>
                  <a:lnTo>
                    <a:pt x="4071" y="9688"/>
                  </a:lnTo>
                  <a:lnTo>
                    <a:pt x="3949" y="9541"/>
                  </a:lnTo>
                  <a:lnTo>
                    <a:pt x="3875" y="9394"/>
                  </a:lnTo>
                  <a:lnTo>
                    <a:pt x="3851" y="9247"/>
                  </a:lnTo>
                  <a:lnTo>
                    <a:pt x="3875" y="9099"/>
                  </a:lnTo>
                  <a:lnTo>
                    <a:pt x="3949" y="8952"/>
                  </a:lnTo>
                  <a:lnTo>
                    <a:pt x="4071" y="8830"/>
                  </a:lnTo>
                  <a:lnTo>
                    <a:pt x="4243" y="8707"/>
                  </a:lnTo>
                  <a:lnTo>
                    <a:pt x="4243" y="8707"/>
                  </a:lnTo>
                  <a:lnTo>
                    <a:pt x="4464" y="8609"/>
                  </a:lnTo>
                  <a:lnTo>
                    <a:pt x="4685" y="8535"/>
                  </a:lnTo>
                  <a:lnTo>
                    <a:pt x="4930" y="8486"/>
                  </a:lnTo>
                  <a:lnTo>
                    <a:pt x="5200" y="8486"/>
                  </a:lnTo>
                  <a:lnTo>
                    <a:pt x="5445" y="8486"/>
                  </a:lnTo>
                  <a:lnTo>
                    <a:pt x="5690" y="8535"/>
                  </a:lnTo>
                  <a:lnTo>
                    <a:pt x="5935" y="8609"/>
                  </a:lnTo>
                  <a:lnTo>
                    <a:pt x="6132" y="8707"/>
                  </a:lnTo>
                  <a:lnTo>
                    <a:pt x="6132" y="8707"/>
                  </a:lnTo>
                  <a:lnTo>
                    <a:pt x="6303" y="8830"/>
                  </a:lnTo>
                  <a:lnTo>
                    <a:pt x="6401" y="8952"/>
                  </a:lnTo>
                  <a:lnTo>
                    <a:pt x="6475" y="9075"/>
                  </a:lnTo>
                  <a:lnTo>
                    <a:pt x="6524" y="9222"/>
                  </a:lnTo>
                  <a:lnTo>
                    <a:pt x="6500" y="9345"/>
                  </a:lnTo>
                  <a:lnTo>
                    <a:pt x="6450" y="9492"/>
                  </a:lnTo>
                  <a:lnTo>
                    <a:pt x="6352" y="9615"/>
                  </a:lnTo>
                  <a:lnTo>
                    <a:pt x="6205" y="9737"/>
                  </a:lnTo>
                  <a:lnTo>
                    <a:pt x="18542" y="16776"/>
                  </a:lnTo>
                  <a:lnTo>
                    <a:pt x="28794" y="16776"/>
                  </a:lnTo>
                  <a:lnTo>
                    <a:pt x="2109" y="1398"/>
                  </a:lnTo>
                  <a:lnTo>
                    <a:pt x="2109" y="1398"/>
                  </a:lnTo>
                  <a:lnTo>
                    <a:pt x="1913" y="1447"/>
                  </a:lnTo>
                  <a:lnTo>
                    <a:pt x="1692" y="1496"/>
                  </a:lnTo>
                  <a:lnTo>
                    <a:pt x="1472" y="1521"/>
                  </a:lnTo>
                  <a:lnTo>
                    <a:pt x="1226" y="1521"/>
                  </a:lnTo>
                  <a:lnTo>
                    <a:pt x="1006" y="1496"/>
                  </a:lnTo>
                  <a:lnTo>
                    <a:pt x="785" y="1472"/>
                  </a:lnTo>
                  <a:lnTo>
                    <a:pt x="589" y="1398"/>
                  </a:lnTo>
                  <a:lnTo>
                    <a:pt x="393" y="1300"/>
                  </a:lnTo>
                  <a:lnTo>
                    <a:pt x="393" y="1300"/>
                  </a:lnTo>
                  <a:lnTo>
                    <a:pt x="221" y="1178"/>
                  </a:lnTo>
                  <a:lnTo>
                    <a:pt x="98" y="1055"/>
                  </a:lnTo>
                  <a:lnTo>
                    <a:pt x="25" y="908"/>
                  </a:lnTo>
                  <a:lnTo>
                    <a:pt x="0" y="761"/>
                  </a:lnTo>
                  <a:lnTo>
                    <a:pt x="25" y="613"/>
                  </a:lnTo>
                  <a:lnTo>
                    <a:pt x="98" y="466"/>
                  </a:lnTo>
                  <a:lnTo>
                    <a:pt x="221" y="344"/>
                  </a:lnTo>
                  <a:lnTo>
                    <a:pt x="393" y="221"/>
                  </a:lnTo>
                  <a:lnTo>
                    <a:pt x="393" y="221"/>
                  </a:lnTo>
                  <a:lnTo>
                    <a:pt x="613" y="123"/>
                  </a:lnTo>
                  <a:lnTo>
                    <a:pt x="834" y="49"/>
                  </a:lnTo>
                  <a:lnTo>
                    <a:pt x="1104" y="0"/>
                  </a:lnTo>
                  <a:lnTo>
                    <a:pt x="1349" y="0"/>
                  </a:lnTo>
                  <a:lnTo>
                    <a:pt x="1594" y="0"/>
                  </a:lnTo>
                  <a:lnTo>
                    <a:pt x="1840" y="49"/>
                  </a:lnTo>
                  <a:lnTo>
                    <a:pt x="2085" y="123"/>
                  </a:lnTo>
                  <a:lnTo>
                    <a:pt x="2281" y="221"/>
                  </a:lnTo>
                  <a:lnTo>
                    <a:pt x="2281" y="221"/>
                  </a:lnTo>
                  <a:lnTo>
                    <a:pt x="2453" y="319"/>
                  </a:lnTo>
                  <a:lnTo>
                    <a:pt x="2575" y="466"/>
                  </a:lnTo>
                  <a:lnTo>
                    <a:pt x="2649" y="589"/>
                  </a:lnTo>
                  <a:lnTo>
                    <a:pt x="2674" y="736"/>
                  </a:lnTo>
                  <a:lnTo>
                    <a:pt x="2649" y="883"/>
                  </a:lnTo>
                  <a:lnTo>
                    <a:pt x="2600" y="1006"/>
                  </a:lnTo>
                  <a:lnTo>
                    <a:pt x="2502" y="1153"/>
                  </a:lnTo>
                  <a:lnTo>
                    <a:pt x="2330" y="1276"/>
                  </a:lnTo>
                  <a:lnTo>
                    <a:pt x="34778" y="19989"/>
                  </a:lnTo>
                  <a:lnTo>
                    <a:pt x="34852" y="20038"/>
                  </a:lnTo>
                  <a:lnTo>
                    <a:pt x="34852" y="32129"/>
                  </a:lnTo>
                  <a:lnTo>
                    <a:pt x="52682" y="42798"/>
                  </a:lnTo>
                  <a:lnTo>
                    <a:pt x="52584" y="42994"/>
                  </a:lnTo>
                  <a:lnTo>
                    <a:pt x="34680" y="323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4669625" y="2671100"/>
              <a:ext cx="303525" cy="179675"/>
            </a:xfrm>
            <a:custGeom>
              <a:rect b="b" l="l" r="r" t="t"/>
              <a:pathLst>
                <a:path extrusionOk="0" h="7187" w="12141">
                  <a:moveTo>
                    <a:pt x="10547" y="0"/>
                  </a:moveTo>
                  <a:lnTo>
                    <a:pt x="10301" y="49"/>
                  </a:lnTo>
                  <a:lnTo>
                    <a:pt x="10081" y="123"/>
                  </a:lnTo>
                  <a:lnTo>
                    <a:pt x="9860" y="221"/>
                  </a:lnTo>
                  <a:lnTo>
                    <a:pt x="9688" y="343"/>
                  </a:lnTo>
                  <a:lnTo>
                    <a:pt x="9590" y="466"/>
                  </a:lnTo>
                  <a:lnTo>
                    <a:pt x="9492" y="589"/>
                  </a:lnTo>
                  <a:lnTo>
                    <a:pt x="9467" y="736"/>
                  </a:lnTo>
                  <a:lnTo>
                    <a:pt x="9467" y="859"/>
                  </a:lnTo>
                  <a:lnTo>
                    <a:pt x="9541" y="1006"/>
                  </a:lnTo>
                  <a:lnTo>
                    <a:pt x="9615" y="1128"/>
                  </a:lnTo>
                  <a:lnTo>
                    <a:pt x="9762" y="1251"/>
                  </a:lnTo>
                  <a:lnTo>
                    <a:pt x="0" y="7039"/>
                  </a:lnTo>
                  <a:lnTo>
                    <a:pt x="221" y="7186"/>
                  </a:lnTo>
                  <a:lnTo>
                    <a:pt x="9982" y="1374"/>
                  </a:lnTo>
                  <a:lnTo>
                    <a:pt x="10203" y="1447"/>
                  </a:lnTo>
                  <a:lnTo>
                    <a:pt x="10424" y="1496"/>
                  </a:lnTo>
                  <a:lnTo>
                    <a:pt x="10645" y="1521"/>
                  </a:lnTo>
                  <a:lnTo>
                    <a:pt x="10865" y="1545"/>
                  </a:lnTo>
                  <a:lnTo>
                    <a:pt x="11111" y="1521"/>
                  </a:lnTo>
                  <a:lnTo>
                    <a:pt x="11331" y="1472"/>
                  </a:lnTo>
                  <a:lnTo>
                    <a:pt x="11552" y="1398"/>
                  </a:lnTo>
                  <a:lnTo>
                    <a:pt x="11748" y="1300"/>
                  </a:lnTo>
                  <a:lnTo>
                    <a:pt x="11920" y="1177"/>
                  </a:lnTo>
                  <a:lnTo>
                    <a:pt x="12043" y="1055"/>
                  </a:lnTo>
                  <a:lnTo>
                    <a:pt x="12116" y="908"/>
                  </a:lnTo>
                  <a:lnTo>
                    <a:pt x="12141" y="760"/>
                  </a:lnTo>
                  <a:lnTo>
                    <a:pt x="12116" y="613"/>
                  </a:lnTo>
                  <a:lnTo>
                    <a:pt x="12043" y="466"/>
                  </a:lnTo>
                  <a:lnTo>
                    <a:pt x="11920" y="343"/>
                  </a:lnTo>
                  <a:lnTo>
                    <a:pt x="11748" y="221"/>
                  </a:lnTo>
                  <a:lnTo>
                    <a:pt x="11528" y="123"/>
                  </a:lnTo>
                  <a:lnTo>
                    <a:pt x="11307" y="49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4669625" y="2671100"/>
              <a:ext cx="303525" cy="179675"/>
            </a:xfrm>
            <a:custGeom>
              <a:rect b="b" l="l" r="r" t="t"/>
              <a:pathLst>
                <a:path extrusionOk="0" fill="none" h="7187" w="12141">
                  <a:moveTo>
                    <a:pt x="0" y="7039"/>
                  </a:moveTo>
                  <a:lnTo>
                    <a:pt x="221" y="7186"/>
                  </a:lnTo>
                  <a:lnTo>
                    <a:pt x="9982" y="1374"/>
                  </a:lnTo>
                  <a:lnTo>
                    <a:pt x="9982" y="1374"/>
                  </a:lnTo>
                  <a:lnTo>
                    <a:pt x="10203" y="1447"/>
                  </a:lnTo>
                  <a:lnTo>
                    <a:pt x="10424" y="1496"/>
                  </a:lnTo>
                  <a:lnTo>
                    <a:pt x="10645" y="1521"/>
                  </a:lnTo>
                  <a:lnTo>
                    <a:pt x="10865" y="1545"/>
                  </a:lnTo>
                  <a:lnTo>
                    <a:pt x="11111" y="1521"/>
                  </a:lnTo>
                  <a:lnTo>
                    <a:pt x="11331" y="1472"/>
                  </a:lnTo>
                  <a:lnTo>
                    <a:pt x="11552" y="1398"/>
                  </a:lnTo>
                  <a:lnTo>
                    <a:pt x="11748" y="1300"/>
                  </a:lnTo>
                  <a:lnTo>
                    <a:pt x="11748" y="1300"/>
                  </a:lnTo>
                  <a:lnTo>
                    <a:pt x="11920" y="1177"/>
                  </a:lnTo>
                  <a:lnTo>
                    <a:pt x="12043" y="1055"/>
                  </a:lnTo>
                  <a:lnTo>
                    <a:pt x="12116" y="908"/>
                  </a:lnTo>
                  <a:lnTo>
                    <a:pt x="12141" y="760"/>
                  </a:lnTo>
                  <a:lnTo>
                    <a:pt x="12116" y="613"/>
                  </a:lnTo>
                  <a:lnTo>
                    <a:pt x="12043" y="466"/>
                  </a:lnTo>
                  <a:lnTo>
                    <a:pt x="11920" y="343"/>
                  </a:lnTo>
                  <a:lnTo>
                    <a:pt x="11748" y="221"/>
                  </a:lnTo>
                  <a:lnTo>
                    <a:pt x="11748" y="221"/>
                  </a:lnTo>
                  <a:lnTo>
                    <a:pt x="11528" y="123"/>
                  </a:lnTo>
                  <a:lnTo>
                    <a:pt x="11307" y="49"/>
                  </a:lnTo>
                  <a:lnTo>
                    <a:pt x="11062" y="0"/>
                  </a:lnTo>
                  <a:lnTo>
                    <a:pt x="10792" y="0"/>
                  </a:lnTo>
                  <a:lnTo>
                    <a:pt x="10547" y="0"/>
                  </a:lnTo>
                  <a:lnTo>
                    <a:pt x="10301" y="49"/>
                  </a:lnTo>
                  <a:lnTo>
                    <a:pt x="10081" y="123"/>
                  </a:lnTo>
                  <a:lnTo>
                    <a:pt x="9860" y="221"/>
                  </a:lnTo>
                  <a:lnTo>
                    <a:pt x="9860" y="221"/>
                  </a:lnTo>
                  <a:lnTo>
                    <a:pt x="9688" y="343"/>
                  </a:lnTo>
                  <a:lnTo>
                    <a:pt x="9590" y="466"/>
                  </a:lnTo>
                  <a:lnTo>
                    <a:pt x="9492" y="589"/>
                  </a:lnTo>
                  <a:lnTo>
                    <a:pt x="9467" y="736"/>
                  </a:lnTo>
                  <a:lnTo>
                    <a:pt x="9467" y="859"/>
                  </a:lnTo>
                  <a:lnTo>
                    <a:pt x="9541" y="1006"/>
                  </a:lnTo>
                  <a:lnTo>
                    <a:pt x="9615" y="1128"/>
                  </a:lnTo>
                  <a:lnTo>
                    <a:pt x="9762" y="1251"/>
                  </a:lnTo>
                  <a:lnTo>
                    <a:pt x="0" y="703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4426200" y="2585250"/>
              <a:ext cx="386300" cy="121425"/>
            </a:xfrm>
            <a:custGeom>
              <a:rect b="b" l="l" r="r" t="t"/>
              <a:pathLst>
                <a:path extrusionOk="0" h="4857" w="15452">
                  <a:moveTo>
                    <a:pt x="14128" y="0"/>
                  </a:moveTo>
                  <a:lnTo>
                    <a:pt x="13858" y="25"/>
                  </a:lnTo>
                  <a:lnTo>
                    <a:pt x="13612" y="50"/>
                  </a:lnTo>
                  <a:lnTo>
                    <a:pt x="13392" y="123"/>
                  </a:lnTo>
                  <a:lnTo>
                    <a:pt x="13171" y="221"/>
                  </a:lnTo>
                  <a:lnTo>
                    <a:pt x="13048" y="319"/>
                  </a:lnTo>
                  <a:lnTo>
                    <a:pt x="12926" y="442"/>
                  </a:lnTo>
                  <a:lnTo>
                    <a:pt x="12852" y="540"/>
                  </a:lnTo>
                  <a:lnTo>
                    <a:pt x="12803" y="663"/>
                  </a:lnTo>
                  <a:lnTo>
                    <a:pt x="7236" y="663"/>
                  </a:lnTo>
                  <a:lnTo>
                    <a:pt x="7211" y="687"/>
                  </a:lnTo>
                  <a:lnTo>
                    <a:pt x="1" y="4734"/>
                  </a:lnTo>
                  <a:lnTo>
                    <a:pt x="221" y="4857"/>
                  </a:lnTo>
                  <a:lnTo>
                    <a:pt x="7309" y="883"/>
                  </a:lnTo>
                  <a:lnTo>
                    <a:pt x="12803" y="883"/>
                  </a:lnTo>
                  <a:lnTo>
                    <a:pt x="12852" y="1006"/>
                  </a:lnTo>
                  <a:lnTo>
                    <a:pt x="12926" y="1104"/>
                  </a:lnTo>
                  <a:lnTo>
                    <a:pt x="13024" y="1227"/>
                  </a:lnTo>
                  <a:lnTo>
                    <a:pt x="13171" y="1325"/>
                  </a:lnTo>
                  <a:lnTo>
                    <a:pt x="13392" y="1423"/>
                  </a:lnTo>
                  <a:lnTo>
                    <a:pt x="13612" y="1497"/>
                  </a:lnTo>
                  <a:lnTo>
                    <a:pt x="13858" y="1521"/>
                  </a:lnTo>
                  <a:lnTo>
                    <a:pt x="14128" y="1546"/>
                  </a:lnTo>
                  <a:lnTo>
                    <a:pt x="14373" y="1521"/>
                  </a:lnTo>
                  <a:lnTo>
                    <a:pt x="14618" y="1497"/>
                  </a:lnTo>
                  <a:lnTo>
                    <a:pt x="14839" y="1423"/>
                  </a:lnTo>
                  <a:lnTo>
                    <a:pt x="15059" y="1325"/>
                  </a:lnTo>
                  <a:lnTo>
                    <a:pt x="15231" y="1202"/>
                  </a:lnTo>
                  <a:lnTo>
                    <a:pt x="15354" y="1055"/>
                  </a:lnTo>
                  <a:lnTo>
                    <a:pt x="15427" y="932"/>
                  </a:lnTo>
                  <a:lnTo>
                    <a:pt x="15452" y="785"/>
                  </a:lnTo>
                  <a:lnTo>
                    <a:pt x="15427" y="638"/>
                  </a:lnTo>
                  <a:lnTo>
                    <a:pt x="15354" y="491"/>
                  </a:lnTo>
                  <a:lnTo>
                    <a:pt x="15231" y="344"/>
                  </a:lnTo>
                  <a:lnTo>
                    <a:pt x="15059" y="221"/>
                  </a:lnTo>
                  <a:lnTo>
                    <a:pt x="14863" y="123"/>
                  </a:lnTo>
                  <a:lnTo>
                    <a:pt x="14618" y="50"/>
                  </a:lnTo>
                  <a:lnTo>
                    <a:pt x="14373" y="25"/>
                  </a:lnTo>
                  <a:lnTo>
                    <a:pt x="14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154575" y="3489650"/>
              <a:ext cx="627275" cy="586200"/>
            </a:xfrm>
            <a:custGeom>
              <a:rect b="b" l="l" r="r" t="t"/>
              <a:pathLst>
                <a:path extrusionOk="0" h="23448" w="25091">
                  <a:moveTo>
                    <a:pt x="123" y="0"/>
                  </a:moveTo>
                  <a:lnTo>
                    <a:pt x="1" y="197"/>
                  </a:lnTo>
                  <a:lnTo>
                    <a:pt x="9492" y="5985"/>
                  </a:lnTo>
                  <a:lnTo>
                    <a:pt x="9492" y="13956"/>
                  </a:lnTo>
                  <a:lnTo>
                    <a:pt x="18003" y="18959"/>
                  </a:lnTo>
                  <a:lnTo>
                    <a:pt x="17855" y="19082"/>
                  </a:lnTo>
                  <a:lnTo>
                    <a:pt x="17757" y="19229"/>
                  </a:lnTo>
                  <a:lnTo>
                    <a:pt x="17708" y="19351"/>
                  </a:lnTo>
                  <a:lnTo>
                    <a:pt x="17708" y="19498"/>
                  </a:lnTo>
                  <a:lnTo>
                    <a:pt x="17733" y="19621"/>
                  </a:lnTo>
                  <a:lnTo>
                    <a:pt x="17806" y="19768"/>
                  </a:lnTo>
                  <a:lnTo>
                    <a:pt x="17929" y="19891"/>
                  </a:lnTo>
                  <a:lnTo>
                    <a:pt x="18076" y="19989"/>
                  </a:lnTo>
                  <a:lnTo>
                    <a:pt x="18297" y="20087"/>
                  </a:lnTo>
                  <a:lnTo>
                    <a:pt x="18518" y="20161"/>
                  </a:lnTo>
                  <a:lnTo>
                    <a:pt x="18763" y="20210"/>
                  </a:lnTo>
                  <a:lnTo>
                    <a:pt x="19033" y="20234"/>
                  </a:lnTo>
                  <a:lnTo>
                    <a:pt x="19278" y="20210"/>
                  </a:lnTo>
                  <a:lnTo>
                    <a:pt x="19523" y="20161"/>
                  </a:lnTo>
                  <a:lnTo>
                    <a:pt x="19768" y="20087"/>
                  </a:lnTo>
                  <a:lnTo>
                    <a:pt x="19965" y="19989"/>
                  </a:lnTo>
                  <a:lnTo>
                    <a:pt x="20136" y="19866"/>
                  </a:lnTo>
                  <a:lnTo>
                    <a:pt x="20259" y="19744"/>
                  </a:lnTo>
                  <a:lnTo>
                    <a:pt x="20333" y="19597"/>
                  </a:lnTo>
                  <a:lnTo>
                    <a:pt x="20357" y="19449"/>
                  </a:lnTo>
                  <a:lnTo>
                    <a:pt x="20333" y="19302"/>
                  </a:lnTo>
                  <a:lnTo>
                    <a:pt x="20259" y="19155"/>
                  </a:lnTo>
                  <a:lnTo>
                    <a:pt x="20136" y="19032"/>
                  </a:lnTo>
                  <a:lnTo>
                    <a:pt x="19965" y="18910"/>
                  </a:lnTo>
                  <a:lnTo>
                    <a:pt x="19793" y="18812"/>
                  </a:lnTo>
                  <a:lnTo>
                    <a:pt x="19572" y="18738"/>
                  </a:lnTo>
                  <a:lnTo>
                    <a:pt x="19352" y="18714"/>
                  </a:lnTo>
                  <a:lnTo>
                    <a:pt x="19106" y="18689"/>
                  </a:lnTo>
                  <a:lnTo>
                    <a:pt x="18886" y="18689"/>
                  </a:lnTo>
                  <a:lnTo>
                    <a:pt x="18640" y="18714"/>
                  </a:lnTo>
                  <a:lnTo>
                    <a:pt x="18420" y="18763"/>
                  </a:lnTo>
                  <a:lnTo>
                    <a:pt x="18223" y="18836"/>
                  </a:lnTo>
                  <a:lnTo>
                    <a:pt x="9713" y="13833"/>
                  </a:lnTo>
                  <a:lnTo>
                    <a:pt x="9713" y="6132"/>
                  </a:lnTo>
                  <a:lnTo>
                    <a:pt x="24870" y="15378"/>
                  </a:lnTo>
                  <a:lnTo>
                    <a:pt x="24870" y="23447"/>
                  </a:lnTo>
                  <a:lnTo>
                    <a:pt x="25091" y="23447"/>
                  </a:lnTo>
                  <a:lnTo>
                    <a:pt x="25091" y="15255"/>
                  </a:lnTo>
                  <a:lnTo>
                    <a:pt x="25017" y="15231"/>
                  </a:lnTo>
                  <a:lnTo>
                    <a:pt x="9713" y="5862"/>
                  </a:lnTo>
                  <a:lnTo>
                    <a:pt x="9713" y="5715"/>
                  </a:lnTo>
                  <a:lnTo>
                    <a:pt x="9492" y="571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260050" y="3433225"/>
              <a:ext cx="904400" cy="373450"/>
            </a:xfrm>
            <a:custGeom>
              <a:rect b="b" l="l" r="r" t="t"/>
              <a:pathLst>
                <a:path extrusionOk="0" h="14938" w="36176">
                  <a:moveTo>
                    <a:pt x="98" y="1"/>
                  </a:moveTo>
                  <a:lnTo>
                    <a:pt x="0" y="197"/>
                  </a:lnTo>
                  <a:lnTo>
                    <a:pt x="24526" y="14275"/>
                  </a:lnTo>
                  <a:lnTo>
                    <a:pt x="33527" y="14275"/>
                  </a:lnTo>
                  <a:lnTo>
                    <a:pt x="33552" y="14373"/>
                  </a:lnTo>
                  <a:lnTo>
                    <a:pt x="33650" y="14496"/>
                  </a:lnTo>
                  <a:lnTo>
                    <a:pt x="33748" y="14594"/>
                  </a:lnTo>
                  <a:lnTo>
                    <a:pt x="33895" y="14692"/>
                  </a:lnTo>
                  <a:lnTo>
                    <a:pt x="34091" y="14790"/>
                  </a:lnTo>
                  <a:lnTo>
                    <a:pt x="34336" y="14864"/>
                  </a:lnTo>
                  <a:lnTo>
                    <a:pt x="34582" y="14913"/>
                  </a:lnTo>
                  <a:lnTo>
                    <a:pt x="34827" y="14937"/>
                  </a:lnTo>
                  <a:lnTo>
                    <a:pt x="35072" y="14913"/>
                  </a:lnTo>
                  <a:lnTo>
                    <a:pt x="35342" y="14864"/>
                  </a:lnTo>
                  <a:lnTo>
                    <a:pt x="35563" y="14790"/>
                  </a:lnTo>
                  <a:lnTo>
                    <a:pt x="35783" y="14692"/>
                  </a:lnTo>
                  <a:lnTo>
                    <a:pt x="35931" y="14569"/>
                  </a:lnTo>
                  <a:lnTo>
                    <a:pt x="36053" y="14447"/>
                  </a:lnTo>
                  <a:lnTo>
                    <a:pt x="36151" y="14300"/>
                  </a:lnTo>
                  <a:lnTo>
                    <a:pt x="36176" y="14152"/>
                  </a:lnTo>
                  <a:lnTo>
                    <a:pt x="36151" y="14005"/>
                  </a:lnTo>
                  <a:lnTo>
                    <a:pt x="36078" y="13858"/>
                  </a:lnTo>
                  <a:lnTo>
                    <a:pt x="35955" y="13735"/>
                  </a:lnTo>
                  <a:lnTo>
                    <a:pt x="35783" y="13613"/>
                  </a:lnTo>
                  <a:lnTo>
                    <a:pt x="35563" y="13515"/>
                  </a:lnTo>
                  <a:lnTo>
                    <a:pt x="35342" y="13441"/>
                  </a:lnTo>
                  <a:lnTo>
                    <a:pt x="35097" y="13392"/>
                  </a:lnTo>
                  <a:lnTo>
                    <a:pt x="34582" y="13392"/>
                  </a:lnTo>
                  <a:lnTo>
                    <a:pt x="34336" y="13441"/>
                  </a:lnTo>
                  <a:lnTo>
                    <a:pt x="34116" y="13515"/>
                  </a:lnTo>
                  <a:lnTo>
                    <a:pt x="33895" y="13613"/>
                  </a:lnTo>
                  <a:lnTo>
                    <a:pt x="33748" y="13711"/>
                  </a:lnTo>
                  <a:lnTo>
                    <a:pt x="33650" y="13809"/>
                  </a:lnTo>
                  <a:lnTo>
                    <a:pt x="33552" y="13932"/>
                  </a:lnTo>
                  <a:lnTo>
                    <a:pt x="33527" y="14054"/>
                  </a:lnTo>
                  <a:lnTo>
                    <a:pt x="24600" y="14054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4353225" y="3367625"/>
              <a:ext cx="523050" cy="307825"/>
            </a:xfrm>
            <a:custGeom>
              <a:rect b="b" l="l" r="r" t="t"/>
              <a:pathLst>
                <a:path extrusionOk="0" h="12313" w="20922">
                  <a:moveTo>
                    <a:pt x="99" y="1"/>
                  </a:moveTo>
                  <a:lnTo>
                    <a:pt x="1" y="197"/>
                  </a:lnTo>
                  <a:lnTo>
                    <a:pt x="18543" y="11062"/>
                  </a:lnTo>
                  <a:lnTo>
                    <a:pt x="18420" y="11160"/>
                  </a:lnTo>
                  <a:lnTo>
                    <a:pt x="18322" y="11307"/>
                  </a:lnTo>
                  <a:lnTo>
                    <a:pt x="18273" y="11430"/>
                  </a:lnTo>
                  <a:lnTo>
                    <a:pt x="18273" y="11577"/>
                  </a:lnTo>
                  <a:lnTo>
                    <a:pt x="18297" y="11700"/>
                  </a:lnTo>
                  <a:lnTo>
                    <a:pt x="18371" y="11847"/>
                  </a:lnTo>
                  <a:lnTo>
                    <a:pt x="18494" y="11969"/>
                  </a:lnTo>
                  <a:lnTo>
                    <a:pt x="18641" y="12067"/>
                  </a:lnTo>
                  <a:lnTo>
                    <a:pt x="18861" y="12166"/>
                  </a:lnTo>
                  <a:lnTo>
                    <a:pt x="19082" y="12239"/>
                  </a:lnTo>
                  <a:lnTo>
                    <a:pt x="19327" y="12288"/>
                  </a:lnTo>
                  <a:lnTo>
                    <a:pt x="19597" y="12313"/>
                  </a:lnTo>
                  <a:lnTo>
                    <a:pt x="19842" y="12288"/>
                  </a:lnTo>
                  <a:lnTo>
                    <a:pt x="20088" y="12239"/>
                  </a:lnTo>
                  <a:lnTo>
                    <a:pt x="20308" y="12166"/>
                  </a:lnTo>
                  <a:lnTo>
                    <a:pt x="20529" y="12067"/>
                  </a:lnTo>
                  <a:lnTo>
                    <a:pt x="20701" y="11945"/>
                  </a:lnTo>
                  <a:lnTo>
                    <a:pt x="20824" y="11822"/>
                  </a:lnTo>
                  <a:lnTo>
                    <a:pt x="20897" y="11675"/>
                  </a:lnTo>
                  <a:lnTo>
                    <a:pt x="20922" y="11528"/>
                  </a:lnTo>
                  <a:lnTo>
                    <a:pt x="20897" y="11381"/>
                  </a:lnTo>
                  <a:lnTo>
                    <a:pt x="20824" y="11234"/>
                  </a:lnTo>
                  <a:lnTo>
                    <a:pt x="20701" y="11111"/>
                  </a:lnTo>
                  <a:lnTo>
                    <a:pt x="20529" y="10988"/>
                  </a:lnTo>
                  <a:lnTo>
                    <a:pt x="20333" y="10890"/>
                  </a:lnTo>
                  <a:lnTo>
                    <a:pt x="20137" y="10817"/>
                  </a:lnTo>
                  <a:lnTo>
                    <a:pt x="19916" y="10792"/>
                  </a:lnTo>
                  <a:lnTo>
                    <a:pt x="19671" y="10768"/>
                  </a:lnTo>
                  <a:lnTo>
                    <a:pt x="19426" y="10768"/>
                  </a:lnTo>
                  <a:lnTo>
                    <a:pt x="19205" y="10792"/>
                  </a:lnTo>
                  <a:lnTo>
                    <a:pt x="18984" y="10841"/>
                  </a:lnTo>
                  <a:lnTo>
                    <a:pt x="18763" y="1091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4353225" y="3367625"/>
              <a:ext cx="523050" cy="307825"/>
            </a:xfrm>
            <a:custGeom>
              <a:rect b="b" l="l" r="r" t="t"/>
              <a:pathLst>
                <a:path extrusionOk="0" fill="none" h="12313" w="20922">
                  <a:moveTo>
                    <a:pt x="99" y="1"/>
                  </a:moveTo>
                  <a:lnTo>
                    <a:pt x="18763" y="10915"/>
                  </a:lnTo>
                  <a:lnTo>
                    <a:pt x="18763" y="10915"/>
                  </a:lnTo>
                  <a:lnTo>
                    <a:pt x="18984" y="10841"/>
                  </a:lnTo>
                  <a:lnTo>
                    <a:pt x="19205" y="10792"/>
                  </a:lnTo>
                  <a:lnTo>
                    <a:pt x="19426" y="10768"/>
                  </a:lnTo>
                  <a:lnTo>
                    <a:pt x="19671" y="10768"/>
                  </a:lnTo>
                  <a:lnTo>
                    <a:pt x="19916" y="10792"/>
                  </a:lnTo>
                  <a:lnTo>
                    <a:pt x="20137" y="10817"/>
                  </a:lnTo>
                  <a:lnTo>
                    <a:pt x="20333" y="10890"/>
                  </a:lnTo>
                  <a:lnTo>
                    <a:pt x="20529" y="10988"/>
                  </a:lnTo>
                  <a:lnTo>
                    <a:pt x="20529" y="10988"/>
                  </a:lnTo>
                  <a:lnTo>
                    <a:pt x="20701" y="11111"/>
                  </a:lnTo>
                  <a:lnTo>
                    <a:pt x="20824" y="11234"/>
                  </a:lnTo>
                  <a:lnTo>
                    <a:pt x="20897" y="11381"/>
                  </a:lnTo>
                  <a:lnTo>
                    <a:pt x="20922" y="11528"/>
                  </a:lnTo>
                  <a:lnTo>
                    <a:pt x="20897" y="11675"/>
                  </a:lnTo>
                  <a:lnTo>
                    <a:pt x="20824" y="11822"/>
                  </a:lnTo>
                  <a:lnTo>
                    <a:pt x="20701" y="11945"/>
                  </a:lnTo>
                  <a:lnTo>
                    <a:pt x="20529" y="12067"/>
                  </a:lnTo>
                  <a:lnTo>
                    <a:pt x="20529" y="12067"/>
                  </a:lnTo>
                  <a:lnTo>
                    <a:pt x="20308" y="12166"/>
                  </a:lnTo>
                  <a:lnTo>
                    <a:pt x="20088" y="12239"/>
                  </a:lnTo>
                  <a:lnTo>
                    <a:pt x="19842" y="12288"/>
                  </a:lnTo>
                  <a:lnTo>
                    <a:pt x="19597" y="12313"/>
                  </a:lnTo>
                  <a:lnTo>
                    <a:pt x="19327" y="12288"/>
                  </a:lnTo>
                  <a:lnTo>
                    <a:pt x="19082" y="12239"/>
                  </a:lnTo>
                  <a:lnTo>
                    <a:pt x="18861" y="12166"/>
                  </a:lnTo>
                  <a:lnTo>
                    <a:pt x="18641" y="12067"/>
                  </a:lnTo>
                  <a:lnTo>
                    <a:pt x="18641" y="12067"/>
                  </a:lnTo>
                  <a:lnTo>
                    <a:pt x="18494" y="11969"/>
                  </a:lnTo>
                  <a:lnTo>
                    <a:pt x="18371" y="11847"/>
                  </a:lnTo>
                  <a:lnTo>
                    <a:pt x="18297" y="11700"/>
                  </a:lnTo>
                  <a:lnTo>
                    <a:pt x="18273" y="11577"/>
                  </a:lnTo>
                  <a:lnTo>
                    <a:pt x="18273" y="11430"/>
                  </a:lnTo>
                  <a:lnTo>
                    <a:pt x="18322" y="11307"/>
                  </a:lnTo>
                  <a:lnTo>
                    <a:pt x="18420" y="11160"/>
                  </a:lnTo>
                  <a:lnTo>
                    <a:pt x="18543" y="11062"/>
                  </a:lnTo>
                  <a:lnTo>
                    <a:pt x="1" y="197"/>
                  </a:lnTo>
                  <a:lnTo>
                    <a:pt x="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4307250" y="1949425"/>
              <a:ext cx="621750" cy="687975"/>
            </a:xfrm>
            <a:custGeom>
              <a:rect b="b" l="l" r="r" t="t"/>
              <a:pathLst>
                <a:path extrusionOk="0" h="27519" w="24870">
                  <a:moveTo>
                    <a:pt x="23545" y="0"/>
                  </a:moveTo>
                  <a:lnTo>
                    <a:pt x="23300" y="25"/>
                  </a:lnTo>
                  <a:lnTo>
                    <a:pt x="23055" y="49"/>
                  </a:lnTo>
                  <a:lnTo>
                    <a:pt x="22810" y="123"/>
                  </a:lnTo>
                  <a:lnTo>
                    <a:pt x="22613" y="221"/>
                  </a:lnTo>
                  <a:lnTo>
                    <a:pt x="22442" y="343"/>
                  </a:lnTo>
                  <a:lnTo>
                    <a:pt x="22319" y="491"/>
                  </a:lnTo>
                  <a:lnTo>
                    <a:pt x="22246" y="613"/>
                  </a:lnTo>
                  <a:lnTo>
                    <a:pt x="22221" y="760"/>
                  </a:lnTo>
                  <a:lnTo>
                    <a:pt x="22246" y="907"/>
                  </a:lnTo>
                  <a:lnTo>
                    <a:pt x="22319" y="1055"/>
                  </a:lnTo>
                  <a:lnTo>
                    <a:pt x="22442" y="1202"/>
                  </a:lnTo>
                  <a:lnTo>
                    <a:pt x="22613" y="1324"/>
                  </a:lnTo>
                  <a:lnTo>
                    <a:pt x="22785" y="1398"/>
                  </a:lnTo>
                  <a:lnTo>
                    <a:pt x="23006" y="1472"/>
                  </a:lnTo>
                  <a:lnTo>
                    <a:pt x="23202" y="1521"/>
                  </a:lnTo>
                  <a:lnTo>
                    <a:pt x="23447" y="1545"/>
                  </a:lnTo>
                  <a:lnTo>
                    <a:pt x="23447" y="13784"/>
                  </a:lnTo>
                  <a:lnTo>
                    <a:pt x="1" y="27396"/>
                  </a:lnTo>
                  <a:lnTo>
                    <a:pt x="221" y="27518"/>
                  </a:lnTo>
                  <a:lnTo>
                    <a:pt x="23668" y="13906"/>
                  </a:lnTo>
                  <a:lnTo>
                    <a:pt x="23668" y="1545"/>
                  </a:lnTo>
                  <a:lnTo>
                    <a:pt x="23889" y="1521"/>
                  </a:lnTo>
                  <a:lnTo>
                    <a:pt x="24110" y="1472"/>
                  </a:lnTo>
                  <a:lnTo>
                    <a:pt x="24306" y="1398"/>
                  </a:lnTo>
                  <a:lnTo>
                    <a:pt x="24477" y="1324"/>
                  </a:lnTo>
                  <a:lnTo>
                    <a:pt x="24649" y="1202"/>
                  </a:lnTo>
                  <a:lnTo>
                    <a:pt x="24772" y="1055"/>
                  </a:lnTo>
                  <a:lnTo>
                    <a:pt x="24845" y="907"/>
                  </a:lnTo>
                  <a:lnTo>
                    <a:pt x="24870" y="760"/>
                  </a:lnTo>
                  <a:lnTo>
                    <a:pt x="24845" y="613"/>
                  </a:lnTo>
                  <a:lnTo>
                    <a:pt x="24796" y="491"/>
                  </a:lnTo>
                  <a:lnTo>
                    <a:pt x="24674" y="343"/>
                  </a:lnTo>
                  <a:lnTo>
                    <a:pt x="24502" y="221"/>
                  </a:lnTo>
                  <a:lnTo>
                    <a:pt x="24281" y="123"/>
                  </a:lnTo>
                  <a:lnTo>
                    <a:pt x="24060" y="49"/>
                  </a:lnTo>
                  <a:lnTo>
                    <a:pt x="23815" y="25"/>
                  </a:lnTo>
                  <a:lnTo>
                    <a:pt x="23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727775" y="3433225"/>
              <a:ext cx="1177900" cy="600300"/>
            </a:xfrm>
            <a:custGeom>
              <a:rect b="b" l="l" r="r" t="t"/>
              <a:pathLst>
                <a:path extrusionOk="0" h="24012" w="47116">
                  <a:moveTo>
                    <a:pt x="47017" y="1"/>
                  </a:moveTo>
                  <a:lnTo>
                    <a:pt x="40518" y="3753"/>
                  </a:lnTo>
                  <a:lnTo>
                    <a:pt x="31173" y="3753"/>
                  </a:lnTo>
                  <a:lnTo>
                    <a:pt x="31149" y="3778"/>
                  </a:lnTo>
                  <a:lnTo>
                    <a:pt x="2184" y="20284"/>
                  </a:lnTo>
                  <a:lnTo>
                    <a:pt x="1963" y="20210"/>
                  </a:lnTo>
                  <a:lnTo>
                    <a:pt x="1742" y="20161"/>
                  </a:lnTo>
                  <a:lnTo>
                    <a:pt x="1521" y="20137"/>
                  </a:lnTo>
                  <a:lnTo>
                    <a:pt x="1276" y="20112"/>
                  </a:lnTo>
                  <a:lnTo>
                    <a:pt x="1031" y="20137"/>
                  </a:lnTo>
                  <a:lnTo>
                    <a:pt x="810" y="20186"/>
                  </a:lnTo>
                  <a:lnTo>
                    <a:pt x="589" y="20259"/>
                  </a:lnTo>
                  <a:lnTo>
                    <a:pt x="393" y="20357"/>
                  </a:lnTo>
                  <a:lnTo>
                    <a:pt x="221" y="20480"/>
                  </a:lnTo>
                  <a:lnTo>
                    <a:pt x="99" y="20603"/>
                  </a:lnTo>
                  <a:lnTo>
                    <a:pt x="25" y="20750"/>
                  </a:lnTo>
                  <a:lnTo>
                    <a:pt x="1" y="20897"/>
                  </a:lnTo>
                  <a:lnTo>
                    <a:pt x="25" y="21044"/>
                  </a:lnTo>
                  <a:lnTo>
                    <a:pt x="99" y="21191"/>
                  </a:lnTo>
                  <a:lnTo>
                    <a:pt x="221" y="21314"/>
                  </a:lnTo>
                  <a:lnTo>
                    <a:pt x="393" y="21437"/>
                  </a:lnTo>
                  <a:lnTo>
                    <a:pt x="614" y="21535"/>
                  </a:lnTo>
                  <a:lnTo>
                    <a:pt x="835" y="21608"/>
                  </a:lnTo>
                  <a:lnTo>
                    <a:pt x="1080" y="21657"/>
                  </a:lnTo>
                  <a:lnTo>
                    <a:pt x="1595" y="21657"/>
                  </a:lnTo>
                  <a:lnTo>
                    <a:pt x="1840" y="21608"/>
                  </a:lnTo>
                  <a:lnTo>
                    <a:pt x="2061" y="21535"/>
                  </a:lnTo>
                  <a:lnTo>
                    <a:pt x="2282" y="21437"/>
                  </a:lnTo>
                  <a:lnTo>
                    <a:pt x="2429" y="21339"/>
                  </a:lnTo>
                  <a:lnTo>
                    <a:pt x="2551" y="21216"/>
                  </a:lnTo>
                  <a:lnTo>
                    <a:pt x="2625" y="21069"/>
                  </a:lnTo>
                  <a:lnTo>
                    <a:pt x="2674" y="20946"/>
                  </a:lnTo>
                  <a:lnTo>
                    <a:pt x="2650" y="20799"/>
                  </a:lnTo>
                  <a:lnTo>
                    <a:pt x="2600" y="20676"/>
                  </a:lnTo>
                  <a:lnTo>
                    <a:pt x="2527" y="20529"/>
                  </a:lnTo>
                  <a:lnTo>
                    <a:pt x="2380" y="20431"/>
                  </a:lnTo>
                  <a:lnTo>
                    <a:pt x="22246" y="9100"/>
                  </a:lnTo>
                  <a:lnTo>
                    <a:pt x="22246" y="15771"/>
                  </a:lnTo>
                  <a:lnTo>
                    <a:pt x="14545" y="20284"/>
                  </a:lnTo>
                  <a:lnTo>
                    <a:pt x="14348" y="20210"/>
                  </a:lnTo>
                  <a:lnTo>
                    <a:pt x="14128" y="20161"/>
                  </a:lnTo>
                  <a:lnTo>
                    <a:pt x="13882" y="20137"/>
                  </a:lnTo>
                  <a:lnTo>
                    <a:pt x="13662" y="20112"/>
                  </a:lnTo>
                  <a:lnTo>
                    <a:pt x="13416" y="20137"/>
                  </a:lnTo>
                  <a:lnTo>
                    <a:pt x="13196" y="20186"/>
                  </a:lnTo>
                  <a:lnTo>
                    <a:pt x="12975" y="20259"/>
                  </a:lnTo>
                  <a:lnTo>
                    <a:pt x="12803" y="20357"/>
                  </a:lnTo>
                  <a:lnTo>
                    <a:pt x="12632" y="20480"/>
                  </a:lnTo>
                  <a:lnTo>
                    <a:pt x="12509" y="20603"/>
                  </a:lnTo>
                  <a:lnTo>
                    <a:pt x="12435" y="20750"/>
                  </a:lnTo>
                  <a:lnTo>
                    <a:pt x="12411" y="20897"/>
                  </a:lnTo>
                  <a:lnTo>
                    <a:pt x="12435" y="21044"/>
                  </a:lnTo>
                  <a:lnTo>
                    <a:pt x="12484" y="21191"/>
                  </a:lnTo>
                  <a:lnTo>
                    <a:pt x="12607" y="21314"/>
                  </a:lnTo>
                  <a:lnTo>
                    <a:pt x="12779" y="21437"/>
                  </a:lnTo>
                  <a:lnTo>
                    <a:pt x="12999" y="21535"/>
                  </a:lnTo>
                  <a:lnTo>
                    <a:pt x="13220" y="21608"/>
                  </a:lnTo>
                  <a:lnTo>
                    <a:pt x="13465" y="21657"/>
                  </a:lnTo>
                  <a:lnTo>
                    <a:pt x="13981" y="21657"/>
                  </a:lnTo>
                  <a:lnTo>
                    <a:pt x="14226" y="21608"/>
                  </a:lnTo>
                  <a:lnTo>
                    <a:pt x="14471" y="21535"/>
                  </a:lnTo>
                  <a:lnTo>
                    <a:pt x="14667" y="21437"/>
                  </a:lnTo>
                  <a:lnTo>
                    <a:pt x="14839" y="21314"/>
                  </a:lnTo>
                  <a:lnTo>
                    <a:pt x="14962" y="21191"/>
                  </a:lnTo>
                  <a:lnTo>
                    <a:pt x="15035" y="21069"/>
                  </a:lnTo>
                  <a:lnTo>
                    <a:pt x="15060" y="20922"/>
                  </a:lnTo>
                  <a:lnTo>
                    <a:pt x="15060" y="20799"/>
                  </a:lnTo>
                  <a:lnTo>
                    <a:pt x="15011" y="20652"/>
                  </a:lnTo>
                  <a:lnTo>
                    <a:pt x="14913" y="20529"/>
                  </a:lnTo>
                  <a:lnTo>
                    <a:pt x="14765" y="20407"/>
                  </a:lnTo>
                  <a:lnTo>
                    <a:pt x="22466" y="15894"/>
                  </a:lnTo>
                  <a:lnTo>
                    <a:pt x="22466" y="8977"/>
                  </a:lnTo>
                  <a:lnTo>
                    <a:pt x="31222" y="3974"/>
                  </a:lnTo>
                  <a:lnTo>
                    <a:pt x="40125" y="3974"/>
                  </a:lnTo>
                  <a:lnTo>
                    <a:pt x="32571" y="8315"/>
                  </a:lnTo>
                  <a:lnTo>
                    <a:pt x="32571" y="17071"/>
                  </a:lnTo>
                  <a:lnTo>
                    <a:pt x="20823" y="23816"/>
                  </a:lnTo>
                  <a:lnTo>
                    <a:pt x="20921" y="24012"/>
                  </a:lnTo>
                  <a:lnTo>
                    <a:pt x="32792" y="17218"/>
                  </a:lnTo>
                  <a:lnTo>
                    <a:pt x="32792" y="8462"/>
                  </a:lnTo>
                  <a:lnTo>
                    <a:pt x="47115" y="197"/>
                  </a:lnTo>
                  <a:lnTo>
                    <a:pt x="470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27775" y="3433225"/>
              <a:ext cx="1177900" cy="600300"/>
            </a:xfrm>
            <a:custGeom>
              <a:rect b="b" l="l" r="r" t="t"/>
              <a:pathLst>
                <a:path extrusionOk="0" fill="none" h="24012" w="47116">
                  <a:moveTo>
                    <a:pt x="393" y="20357"/>
                  </a:moveTo>
                  <a:lnTo>
                    <a:pt x="393" y="20357"/>
                  </a:lnTo>
                  <a:lnTo>
                    <a:pt x="589" y="20259"/>
                  </a:lnTo>
                  <a:lnTo>
                    <a:pt x="810" y="20186"/>
                  </a:lnTo>
                  <a:lnTo>
                    <a:pt x="1031" y="20137"/>
                  </a:lnTo>
                  <a:lnTo>
                    <a:pt x="1276" y="20112"/>
                  </a:lnTo>
                  <a:lnTo>
                    <a:pt x="1521" y="20137"/>
                  </a:lnTo>
                  <a:lnTo>
                    <a:pt x="1742" y="20161"/>
                  </a:lnTo>
                  <a:lnTo>
                    <a:pt x="1963" y="20210"/>
                  </a:lnTo>
                  <a:lnTo>
                    <a:pt x="2184" y="20284"/>
                  </a:lnTo>
                  <a:lnTo>
                    <a:pt x="31149" y="3778"/>
                  </a:lnTo>
                  <a:lnTo>
                    <a:pt x="31173" y="3753"/>
                  </a:lnTo>
                  <a:lnTo>
                    <a:pt x="40518" y="3753"/>
                  </a:lnTo>
                  <a:lnTo>
                    <a:pt x="47017" y="1"/>
                  </a:lnTo>
                  <a:lnTo>
                    <a:pt x="47115" y="197"/>
                  </a:lnTo>
                  <a:lnTo>
                    <a:pt x="32792" y="8462"/>
                  </a:lnTo>
                  <a:lnTo>
                    <a:pt x="32792" y="17218"/>
                  </a:lnTo>
                  <a:lnTo>
                    <a:pt x="20921" y="24012"/>
                  </a:lnTo>
                  <a:lnTo>
                    <a:pt x="20823" y="23816"/>
                  </a:lnTo>
                  <a:lnTo>
                    <a:pt x="32571" y="17071"/>
                  </a:lnTo>
                  <a:lnTo>
                    <a:pt x="32571" y="8315"/>
                  </a:lnTo>
                  <a:lnTo>
                    <a:pt x="40125" y="3974"/>
                  </a:lnTo>
                  <a:lnTo>
                    <a:pt x="31222" y="3974"/>
                  </a:lnTo>
                  <a:lnTo>
                    <a:pt x="22466" y="8977"/>
                  </a:lnTo>
                  <a:lnTo>
                    <a:pt x="22466" y="15894"/>
                  </a:lnTo>
                  <a:lnTo>
                    <a:pt x="14765" y="20407"/>
                  </a:lnTo>
                  <a:lnTo>
                    <a:pt x="14765" y="20407"/>
                  </a:lnTo>
                  <a:lnTo>
                    <a:pt x="14913" y="20529"/>
                  </a:lnTo>
                  <a:lnTo>
                    <a:pt x="15011" y="20652"/>
                  </a:lnTo>
                  <a:lnTo>
                    <a:pt x="15060" y="20799"/>
                  </a:lnTo>
                  <a:lnTo>
                    <a:pt x="15060" y="20922"/>
                  </a:lnTo>
                  <a:lnTo>
                    <a:pt x="15035" y="21069"/>
                  </a:lnTo>
                  <a:lnTo>
                    <a:pt x="14962" y="21191"/>
                  </a:lnTo>
                  <a:lnTo>
                    <a:pt x="14839" y="21314"/>
                  </a:lnTo>
                  <a:lnTo>
                    <a:pt x="14667" y="21437"/>
                  </a:lnTo>
                  <a:lnTo>
                    <a:pt x="14667" y="21437"/>
                  </a:lnTo>
                  <a:lnTo>
                    <a:pt x="14471" y="21535"/>
                  </a:lnTo>
                  <a:lnTo>
                    <a:pt x="14226" y="21608"/>
                  </a:lnTo>
                  <a:lnTo>
                    <a:pt x="13981" y="21657"/>
                  </a:lnTo>
                  <a:lnTo>
                    <a:pt x="13735" y="21657"/>
                  </a:lnTo>
                  <a:lnTo>
                    <a:pt x="13465" y="21657"/>
                  </a:lnTo>
                  <a:lnTo>
                    <a:pt x="13220" y="21608"/>
                  </a:lnTo>
                  <a:lnTo>
                    <a:pt x="12999" y="21535"/>
                  </a:lnTo>
                  <a:lnTo>
                    <a:pt x="12779" y="21437"/>
                  </a:lnTo>
                  <a:lnTo>
                    <a:pt x="12779" y="21437"/>
                  </a:lnTo>
                  <a:lnTo>
                    <a:pt x="12607" y="21314"/>
                  </a:lnTo>
                  <a:lnTo>
                    <a:pt x="12484" y="21191"/>
                  </a:lnTo>
                  <a:lnTo>
                    <a:pt x="12435" y="21044"/>
                  </a:lnTo>
                  <a:lnTo>
                    <a:pt x="12411" y="20897"/>
                  </a:lnTo>
                  <a:lnTo>
                    <a:pt x="12435" y="20750"/>
                  </a:lnTo>
                  <a:lnTo>
                    <a:pt x="12509" y="20603"/>
                  </a:lnTo>
                  <a:lnTo>
                    <a:pt x="12632" y="20480"/>
                  </a:lnTo>
                  <a:lnTo>
                    <a:pt x="12803" y="20357"/>
                  </a:lnTo>
                  <a:lnTo>
                    <a:pt x="12803" y="20357"/>
                  </a:lnTo>
                  <a:lnTo>
                    <a:pt x="12975" y="20259"/>
                  </a:lnTo>
                  <a:lnTo>
                    <a:pt x="13196" y="20186"/>
                  </a:lnTo>
                  <a:lnTo>
                    <a:pt x="13416" y="20137"/>
                  </a:lnTo>
                  <a:lnTo>
                    <a:pt x="13662" y="20112"/>
                  </a:lnTo>
                  <a:lnTo>
                    <a:pt x="13882" y="20137"/>
                  </a:lnTo>
                  <a:lnTo>
                    <a:pt x="14128" y="20161"/>
                  </a:lnTo>
                  <a:lnTo>
                    <a:pt x="14348" y="20210"/>
                  </a:lnTo>
                  <a:lnTo>
                    <a:pt x="14545" y="20284"/>
                  </a:lnTo>
                  <a:lnTo>
                    <a:pt x="22246" y="15771"/>
                  </a:lnTo>
                  <a:lnTo>
                    <a:pt x="22246" y="9100"/>
                  </a:lnTo>
                  <a:lnTo>
                    <a:pt x="2380" y="20431"/>
                  </a:lnTo>
                  <a:lnTo>
                    <a:pt x="2380" y="20431"/>
                  </a:lnTo>
                  <a:lnTo>
                    <a:pt x="2527" y="20529"/>
                  </a:lnTo>
                  <a:lnTo>
                    <a:pt x="2600" y="20676"/>
                  </a:lnTo>
                  <a:lnTo>
                    <a:pt x="2650" y="20799"/>
                  </a:lnTo>
                  <a:lnTo>
                    <a:pt x="2674" y="20946"/>
                  </a:lnTo>
                  <a:lnTo>
                    <a:pt x="2625" y="21069"/>
                  </a:lnTo>
                  <a:lnTo>
                    <a:pt x="2551" y="21216"/>
                  </a:lnTo>
                  <a:lnTo>
                    <a:pt x="2429" y="21339"/>
                  </a:lnTo>
                  <a:lnTo>
                    <a:pt x="2282" y="21437"/>
                  </a:lnTo>
                  <a:lnTo>
                    <a:pt x="2282" y="21437"/>
                  </a:lnTo>
                  <a:lnTo>
                    <a:pt x="2061" y="21535"/>
                  </a:lnTo>
                  <a:lnTo>
                    <a:pt x="1840" y="21608"/>
                  </a:lnTo>
                  <a:lnTo>
                    <a:pt x="1595" y="21657"/>
                  </a:lnTo>
                  <a:lnTo>
                    <a:pt x="1325" y="21657"/>
                  </a:lnTo>
                  <a:lnTo>
                    <a:pt x="1080" y="21657"/>
                  </a:lnTo>
                  <a:lnTo>
                    <a:pt x="835" y="21608"/>
                  </a:lnTo>
                  <a:lnTo>
                    <a:pt x="614" y="21535"/>
                  </a:lnTo>
                  <a:lnTo>
                    <a:pt x="393" y="21437"/>
                  </a:lnTo>
                  <a:lnTo>
                    <a:pt x="393" y="21437"/>
                  </a:lnTo>
                  <a:lnTo>
                    <a:pt x="221" y="21314"/>
                  </a:lnTo>
                  <a:lnTo>
                    <a:pt x="99" y="21191"/>
                  </a:lnTo>
                  <a:lnTo>
                    <a:pt x="25" y="21044"/>
                  </a:lnTo>
                  <a:lnTo>
                    <a:pt x="1" y="20897"/>
                  </a:lnTo>
                  <a:lnTo>
                    <a:pt x="25" y="20750"/>
                  </a:lnTo>
                  <a:lnTo>
                    <a:pt x="99" y="20603"/>
                  </a:lnTo>
                  <a:lnTo>
                    <a:pt x="221" y="20480"/>
                  </a:lnTo>
                  <a:lnTo>
                    <a:pt x="393" y="203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381975" y="3254800"/>
              <a:ext cx="1238575" cy="570250"/>
            </a:xfrm>
            <a:custGeom>
              <a:rect b="b" l="l" r="r" t="t"/>
              <a:pathLst>
                <a:path extrusionOk="0" h="22810" w="49543">
                  <a:moveTo>
                    <a:pt x="49420" y="1"/>
                  </a:moveTo>
                  <a:lnTo>
                    <a:pt x="31835" y="10204"/>
                  </a:lnTo>
                  <a:lnTo>
                    <a:pt x="21141" y="10204"/>
                  </a:lnTo>
                  <a:lnTo>
                    <a:pt x="21092" y="10228"/>
                  </a:lnTo>
                  <a:lnTo>
                    <a:pt x="2011" y="21363"/>
                  </a:lnTo>
                  <a:lnTo>
                    <a:pt x="1815" y="21314"/>
                  </a:lnTo>
                  <a:lnTo>
                    <a:pt x="1594" y="21289"/>
                  </a:lnTo>
                  <a:lnTo>
                    <a:pt x="1398" y="21265"/>
                  </a:lnTo>
                  <a:lnTo>
                    <a:pt x="1177" y="21265"/>
                  </a:lnTo>
                  <a:lnTo>
                    <a:pt x="957" y="21289"/>
                  </a:lnTo>
                  <a:lnTo>
                    <a:pt x="760" y="21338"/>
                  </a:lnTo>
                  <a:lnTo>
                    <a:pt x="564" y="21412"/>
                  </a:lnTo>
                  <a:lnTo>
                    <a:pt x="393" y="21486"/>
                  </a:lnTo>
                  <a:lnTo>
                    <a:pt x="221" y="21608"/>
                  </a:lnTo>
                  <a:lnTo>
                    <a:pt x="98" y="21755"/>
                  </a:lnTo>
                  <a:lnTo>
                    <a:pt x="25" y="21878"/>
                  </a:lnTo>
                  <a:lnTo>
                    <a:pt x="0" y="22025"/>
                  </a:lnTo>
                  <a:lnTo>
                    <a:pt x="25" y="22172"/>
                  </a:lnTo>
                  <a:lnTo>
                    <a:pt x="98" y="22319"/>
                  </a:lnTo>
                  <a:lnTo>
                    <a:pt x="221" y="22467"/>
                  </a:lnTo>
                  <a:lnTo>
                    <a:pt x="393" y="22589"/>
                  </a:lnTo>
                  <a:lnTo>
                    <a:pt x="613" y="22687"/>
                  </a:lnTo>
                  <a:lnTo>
                    <a:pt x="834" y="22761"/>
                  </a:lnTo>
                  <a:lnTo>
                    <a:pt x="1079" y="22785"/>
                  </a:lnTo>
                  <a:lnTo>
                    <a:pt x="1325" y="22810"/>
                  </a:lnTo>
                  <a:lnTo>
                    <a:pt x="1594" y="22785"/>
                  </a:lnTo>
                  <a:lnTo>
                    <a:pt x="1840" y="22761"/>
                  </a:lnTo>
                  <a:lnTo>
                    <a:pt x="2060" y="22687"/>
                  </a:lnTo>
                  <a:lnTo>
                    <a:pt x="2281" y="22589"/>
                  </a:lnTo>
                  <a:lnTo>
                    <a:pt x="2453" y="22467"/>
                  </a:lnTo>
                  <a:lnTo>
                    <a:pt x="2575" y="22319"/>
                  </a:lnTo>
                  <a:lnTo>
                    <a:pt x="2649" y="22172"/>
                  </a:lnTo>
                  <a:lnTo>
                    <a:pt x="2673" y="22025"/>
                  </a:lnTo>
                  <a:lnTo>
                    <a:pt x="2649" y="21878"/>
                  </a:lnTo>
                  <a:lnTo>
                    <a:pt x="2575" y="21755"/>
                  </a:lnTo>
                  <a:lnTo>
                    <a:pt x="2453" y="21608"/>
                  </a:lnTo>
                  <a:lnTo>
                    <a:pt x="2281" y="21486"/>
                  </a:lnTo>
                  <a:lnTo>
                    <a:pt x="2256" y="21486"/>
                  </a:lnTo>
                  <a:lnTo>
                    <a:pt x="21191" y="10449"/>
                  </a:lnTo>
                  <a:lnTo>
                    <a:pt x="31908" y="10449"/>
                  </a:lnTo>
                  <a:lnTo>
                    <a:pt x="31933" y="10424"/>
                  </a:lnTo>
                  <a:lnTo>
                    <a:pt x="36078" y="8021"/>
                  </a:lnTo>
                  <a:lnTo>
                    <a:pt x="36078" y="10253"/>
                  </a:lnTo>
                  <a:lnTo>
                    <a:pt x="19645" y="19646"/>
                  </a:lnTo>
                  <a:lnTo>
                    <a:pt x="19449" y="19573"/>
                  </a:lnTo>
                  <a:lnTo>
                    <a:pt x="19228" y="19548"/>
                  </a:lnTo>
                  <a:lnTo>
                    <a:pt x="19032" y="19524"/>
                  </a:lnTo>
                  <a:lnTo>
                    <a:pt x="18811" y="19524"/>
                  </a:lnTo>
                  <a:lnTo>
                    <a:pt x="18591" y="19548"/>
                  </a:lnTo>
                  <a:lnTo>
                    <a:pt x="18370" y="19597"/>
                  </a:lnTo>
                  <a:lnTo>
                    <a:pt x="18174" y="19671"/>
                  </a:lnTo>
                  <a:lnTo>
                    <a:pt x="18002" y="19744"/>
                  </a:lnTo>
                  <a:lnTo>
                    <a:pt x="17830" y="19867"/>
                  </a:lnTo>
                  <a:lnTo>
                    <a:pt x="17708" y="20014"/>
                  </a:lnTo>
                  <a:lnTo>
                    <a:pt x="17634" y="20137"/>
                  </a:lnTo>
                  <a:lnTo>
                    <a:pt x="17610" y="20284"/>
                  </a:lnTo>
                  <a:lnTo>
                    <a:pt x="17634" y="20431"/>
                  </a:lnTo>
                  <a:lnTo>
                    <a:pt x="17708" y="20578"/>
                  </a:lnTo>
                  <a:lnTo>
                    <a:pt x="17830" y="20725"/>
                  </a:lnTo>
                  <a:lnTo>
                    <a:pt x="18002" y="20848"/>
                  </a:lnTo>
                  <a:lnTo>
                    <a:pt x="18198" y="20946"/>
                  </a:lnTo>
                  <a:lnTo>
                    <a:pt x="18419" y="21020"/>
                  </a:lnTo>
                  <a:lnTo>
                    <a:pt x="18689" y="21044"/>
                  </a:lnTo>
                  <a:lnTo>
                    <a:pt x="18934" y="21069"/>
                  </a:lnTo>
                  <a:lnTo>
                    <a:pt x="19179" y="21044"/>
                  </a:lnTo>
                  <a:lnTo>
                    <a:pt x="19425" y="21020"/>
                  </a:lnTo>
                  <a:lnTo>
                    <a:pt x="19670" y="20946"/>
                  </a:lnTo>
                  <a:lnTo>
                    <a:pt x="19866" y="20848"/>
                  </a:lnTo>
                  <a:lnTo>
                    <a:pt x="20038" y="20725"/>
                  </a:lnTo>
                  <a:lnTo>
                    <a:pt x="20160" y="20578"/>
                  </a:lnTo>
                  <a:lnTo>
                    <a:pt x="20234" y="20456"/>
                  </a:lnTo>
                  <a:lnTo>
                    <a:pt x="20259" y="20308"/>
                  </a:lnTo>
                  <a:lnTo>
                    <a:pt x="20234" y="20161"/>
                  </a:lnTo>
                  <a:lnTo>
                    <a:pt x="20185" y="20014"/>
                  </a:lnTo>
                  <a:lnTo>
                    <a:pt x="20062" y="19891"/>
                  </a:lnTo>
                  <a:lnTo>
                    <a:pt x="19891" y="19769"/>
                  </a:lnTo>
                  <a:lnTo>
                    <a:pt x="36298" y="10400"/>
                  </a:lnTo>
                  <a:lnTo>
                    <a:pt x="36298" y="7874"/>
                  </a:lnTo>
                  <a:lnTo>
                    <a:pt x="49542" y="173"/>
                  </a:lnTo>
                  <a:lnTo>
                    <a:pt x="49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381975" y="3254800"/>
              <a:ext cx="1238575" cy="570250"/>
            </a:xfrm>
            <a:custGeom>
              <a:rect b="b" l="l" r="r" t="t"/>
              <a:pathLst>
                <a:path extrusionOk="0" fill="none" h="22810" w="49543">
                  <a:moveTo>
                    <a:pt x="393" y="21486"/>
                  </a:moveTo>
                  <a:lnTo>
                    <a:pt x="393" y="21486"/>
                  </a:lnTo>
                  <a:lnTo>
                    <a:pt x="564" y="21412"/>
                  </a:lnTo>
                  <a:lnTo>
                    <a:pt x="760" y="21338"/>
                  </a:lnTo>
                  <a:lnTo>
                    <a:pt x="957" y="21289"/>
                  </a:lnTo>
                  <a:lnTo>
                    <a:pt x="1177" y="21265"/>
                  </a:lnTo>
                  <a:lnTo>
                    <a:pt x="1398" y="21265"/>
                  </a:lnTo>
                  <a:lnTo>
                    <a:pt x="1594" y="21289"/>
                  </a:lnTo>
                  <a:lnTo>
                    <a:pt x="1815" y="21314"/>
                  </a:lnTo>
                  <a:lnTo>
                    <a:pt x="2011" y="21363"/>
                  </a:lnTo>
                  <a:lnTo>
                    <a:pt x="21092" y="10228"/>
                  </a:lnTo>
                  <a:lnTo>
                    <a:pt x="21141" y="10204"/>
                  </a:lnTo>
                  <a:lnTo>
                    <a:pt x="31835" y="10204"/>
                  </a:lnTo>
                  <a:lnTo>
                    <a:pt x="49420" y="1"/>
                  </a:lnTo>
                  <a:lnTo>
                    <a:pt x="49542" y="173"/>
                  </a:lnTo>
                  <a:lnTo>
                    <a:pt x="36298" y="7874"/>
                  </a:lnTo>
                  <a:lnTo>
                    <a:pt x="36298" y="10400"/>
                  </a:lnTo>
                  <a:lnTo>
                    <a:pt x="19891" y="19769"/>
                  </a:lnTo>
                  <a:lnTo>
                    <a:pt x="19891" y="19769"/>
                  </a:lnTo>
                  <a:lnTo>
                    <a:pt x="20062" y="19891"/>
                  </a:lnTo>
                  <a:lnTo>
                    <a:pt x="20185" y="20014"/>
                  </a:lnTo>
                  <a:lnTo>
                    <a:pt x="20234" y="20161"/>
                  </a:lnTo>
                  <a:lnTo>
                    <a:pt x="20259" y="20308"/>
                  </a:lnTo>
                  <a:lnTo>
                    <a:pt x="20234" y="20456"/>
                  </a:lnTo>
                  <a:lnTo>
                    <a:pt x="20160" y="20578"/>
                  </a:lnTo>
                  <a:lnTo>
                    <a:pt x="20038" y="20725"/>
                  </a:lnTo>
                  <a:lnTo>
                    <a:pt x="19866" y="20848"/>
                  </a:lnTo>
                  <a:lnTo>
                    <a:pt x="19866" y="20848"/>
                  </a:lnTo>
                  <a:lnTo>
                    <a:pt x="19670" y="20946"/>
                  </a:lnTo>
                  <a:lnTo>
                    <a:pt x="19425" y="21020"/>
                  </a:lnTo>
                  <a:lnTo>
                    <a:pt x="19179" y="21044"/>
                  </a:lnTo>
                  <a:lnTo>
                    <a:pt x="18934" y="21069"/>
                  </a:lnTo>
                  <a:lnTo>
                    <a:pt x="18689" y="21044"/>
                  </a:lnTo>
                  <a:lnTo>
                    <a:pt x="18419" y="21020"/>
                  </a:lnTo>
                  <a:lnTo>
                    <a:pt x="18198" y="20946"/>
                  </a:lnTo>
                  <a:lnTo>
                    <a:pt x="18002" y="20848"/>
                  </a:lnTo>
                  <a:lnTo>
                    <a:pt x="18002" y="20848"/>
                  </a:lnTo>
                  <a:lnTo>
                    <a:pt x="17830" y="20725"/>
                  </a:lnTo>
                  <a:lnTo>
                    <a:pt x="17708" y="20578"/>
                  </a:lnTo>
                  <a:lnTo>
                    <a:pt x="17634" y="20431"/>
                  </a:lnTo>
                  <a:lnTo>
                    <a:pt x="17610" y="20284"/>
                  </a:lnTo>
                  <a:lnTo>
                    <a:pt x="17634" y="20137"/>
                  </a:lnTo>
                  <a:lnTo>
                    <a:pt x="17708" y="20014"/>
                  </a:lnTo>
                  <a:lnTo>
                    <a:pt x="17830" y="19867"/>
                  </a:lnTo>
                  <a:lnTo>
                    <a:pt x="18002" y="19744"/>
                  </a:lnTo>
                  <a:lnTo>
                    <a:pt x="18002" y="19744"/>
                  </a:lnTo>
                  <a:lnTo>
                    <a:pt x="18174" y="19671"/>
                  </a:lnTo>
                  <a:lnTo>
                    <a:pt x="18370" y="19597"/>
                  </a:lnTo>
                  <a:lnTo>
                    <a:pt x="18591" y="19548"/>
                  </a:lnTo>
                  <a:lnTo>
                    <a:pt x="18811" y="19524"/>
                  </a:lnTo>
                  <a:lnTo>
                    <a:pt x="19032" y="19524"/>
                  </a:lnTo>
                  <a:lnTo>
                    <a:pt x="19228" y="19548"/>
                  </a:lnTo>
                  <a:lnTo>
                    <a:pt x="19449" y="19573"/>
                  </a:lnTo>
                  <a:lnTo>
                    <a:pt x="19645" y="19646"/>
                  </a:lnTo>
                  <a:lnTo>
                    <a:pt x="36078" y="10253"/>
                  </a:lnTo>
                  <a:lnTo>
                    <a:pt x="36078" y="8021"/>
                  </a:lnTo>
                  <a:lnTo>
                    <a:pt x="31933" y="10424"/>
                  </a:lnTo>
                  <a:lnTo>
                    <a:pt x="31908" y="10449"/>
                  </a:lnTo>
                  <a:lnTo>
                    <a:pt x="21191" y="10449"/>
                  </a:lnTo>
                  <a:lnTo>
                    <a:pt x="2256" y="21486"/>
                  </a:lnTo>
                  <a:lnTo>
                    <a:pt x="2281" y="21486"/>
                  </a:lnTo>
                  <a:lnTo>
                    <a:pt x="2281" y="21486"/>
                  </a:lnTo>
                  <a:lnTo>
                    <a:pt x="2453" y="21608"/>
                  </a:lnTo>
                  <a:lnTo>
                    <a:pt x="2575" y="21755"/>
                  </a:lnTo>
                  <a:lnTo>
                    <a:pt x="2649" y="21878"/>
                  </a:lnTo>
                  <a:lnTo>
                    <a:pt x="2673" y="22025"/>
                  </a:lnTo>
                  <a:lnTo>
                    <a:pt x="2649" y="22172"/>
                  </a:lnTo>
                  <a:lnTo>
                    <a:pt x="2575" y="22319"/>
                  </a:lnTo>
                  <a:lnTo>
                    <a:pt x="2453" y="22467"/>
                  </a:lnTo>
                  <a:lnTo>
                    <a:pt x="2281" y="22589"/>
                  </a:lnTo>
                  <a:lnTo>
                    <a:pt x="2281" y="22589"/>
                  </a:lnTo>
                  <a:lnTo>
                    <a:pt x="2060" y="22687"/>
                  </a:lnTo>
                  <a:lnTo>
                    <a:pt x="1840" y="22761"/>
                  </a:lnTo>
                  <a:lnTo>
                    <a:pt x="1594" y="22785"/>
                  </a:lnTo>
                  <a:lnTo>
                    <a:pt x="1325" y="22810"/>
                  </a:lnTo>
                  <a:lnTo>
                    <a:pt x="1079" y="22785"/>
                  </a:lnTo>
                  <a:lnTo>
                    <a:pt x="834" y="22761"/>
                  </a:lnTo>
                  <a:lnTo>
                    <a:pt x="613" y="22687"/>
                  </a:lnTo>
                  <a:lnTo>
                    <a:pt x="393" y="22589"/>
                  </a:lnTo>
                  <a:lnTo>
                    <a:pt x="393" y="22589"/>
                  </a:lnTo>
                  <a:lnTo>
                    <a:pt x="221" y="22467"/>
                  </a:lnTo>
                  <a:lnTo>
                    <a:pt x="98" y="22319"/>
                  </a:lnTo>
                  <a:lnTo>
                    <a:pt x="25" y="22172"/>
                  </a:lnTo>
                  <a:lnTo>
                    <a:pt x="0" y="22025"/>
                  </a:lnTo>
                  <a:lnTo>
                    <a:pt x="25" y="21878"/>
                  </a:lnTo>
                  <a:lnTo>
                    <a:pt x="98" y="21755"/>
                  </a:lnTo>
                  <a:lnTo>
                    <a:pt x="221" y="21608"/>
                  </a:lnTo>
                  <a:lnTo>
                    <a:pt x="393" y="214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844925" y="1660000"/>
              <a:ext cx="499150" cy="909950"/>
            </a:xfrm>
            <a:custGeom>
              <a:rect b="b" l="l" r="r" t="t"/>
              <a:pathLst>
                <a:path extrusionOk="0" h="36398" w="19966">
                  <a:moveTo>
                    <a:pt x="1350" y="1"/>
                  </a:moveTo>
                  <a:lnTo>
                    <a:pt x="1080" y="25"/>
                  </a:lnTo>
                  <a:lnTo>
                    <a:pt x="835" y="50"/>
                  </a:lnTo>
                  <a:lnTo>
                    <a:pt x="614" y="123"/>
                  </a:lnTo>
                  <a:lnTo>
                    <a:pt x="393" y="221"/>
                  </a:lnTo>
                  <a:lnTo>
                    <a:pt x="222" y="344"/>
                  </a:lnTo>
                  <a:lnTo>
                    <a:pt x="99" y="491"/>
                  </a:lnTo>
                  <a:lnTo>
                    <a:pt x="26" y="638"/>
                  </a:lnTo>
                  <a:lnTo>
                    <a:pt x="1" y="786"/>
                  </a:lnTo>
                  <a:lnTo>
                    <a:pt x="26" y="933"/>
                  </a:lnTo>
                  <a:lnTo>
                    <a:pt x="99" y="1055"/>
                  </a:lnTo>
                  <a:lnTo>
                    <a:pt x="222" y="1203"/>
                  </a:lnTo>
                  <a:lnTo>
                    <a:pt x="393" y="1325"/>
                  </a:lnTo>
                  <a:lnTo>
                    <a:pt x="590" y="1399"/>
                  </a:lnTo>
                  <a:lnTo>
                    <a:pt x="786" y="1472"/>
                  </a:lnTo>
                  <a:lnTo>
                    <a:pt x="1007" y="1521"/>
                  </a:lnTo>
                  <a:lnTo>
                    <a:pt x="1252" y="1546"/>
                  </a:lnTo>
                  <a:lnTo>
                    <a:pt x="1473" y="1546"/>
                  </a:lnTo>
                  <a:lnTo>
                    <a:pt x="1693" y="1521"/>
                  </a:lnTo>
                  <a:lnTo>
                    <a:pt x="1914" y="1472"/>
                  </a:lnTo>
                  <a:lnTo>
                    <a:pt x="2135" y="1399"/>
                  </a:lnTo>
                  <a:lnTo>
                    <a:pt x="19744" y="11749"/>
                  </a:lnTo>
                  <a:lnTo>
                    <a:pt x="19744" y="32939"/>
                  </a:lnTo>
                  <a:lnTo>
                    <a:pt x="13883" y="36250"/>
                  </a:lnTo>
                  <a:lnTo>
                    <a:pt x="14103" y="36397"/>
                  </a:lnTo>
                  <a:lnTo>
                    <a:pt x="19965" y="33062"/>
                  </a:lnTo>
                  <a:lnTo>
                    <a:pt x="19965" y="11626"/>
                  </a:lnTo>
                  <a:lnTo>
                    <a:pt x="19916" y="11602"/>
                  </a:lnTo>
                  <a:lnTo>
                    <a:pt x="2355" y="1276"/>
                  </a:lnTo>
                  <a:lnTo>
                    <a:pt x="2503" y="1153"/>
                  </a:lnTo>
                  <a:lnTo>
                    <a:pt x="2601" y="1031"/>
                  </a:lnTo>
                  <a:lnTo>
                    <a:pt x="2650" y="884"/>
                  </a:lnTo>
                  <a:lnTo>
                    <a:pt x="2674" y="737"/>
                  </a:lnTo>
                  <a:lnTo>
                    <a:pt x="2650" y="614"/>
                  </a:lnTo>
                  <a:lnTo>
                    <a:pt x="2576" y="467"/>
                  </a:lnTo>
                  <a:lnTo>
                    <a:pt x="2454" y="344"/>
                  </a:lnTo>
                  <a:lnTo>
                    <a:pt x="2282" y="221"/>
                  </a:lnTo>
                  <a:lnTo>
                    <a:pt x="2086" y="123"/>
                  </a:lnTo>
                  <a:lnTo>
                    <a:pt x="1840" y="50"/>
                  </a:lnTo>
                  <a:lnTo>
                    <a:pt x="1595" y="25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673825" y="2240650"/>
              <a:ext cx="2419500" cy="1471600"/>
            </a:xfrm>
            <a:custGeom>
              <a:rect b="b" l="l" r="r" t="t"/>
              <a:pathLst>
                <a:path extrusionOk="0" h="58864" w="96780">
                  <a:moveTo>
                    <a:pt x="47286" y="1"/>
                  </a:moveTo>
                  <a:lnTo>
                    <a:pt x="22662" y="17390"/>
                  </a:lnTo>
                  <a:lnTo>
                    <a:pt x="0" y="30438"/>
                  </a:lnTo>
                  <a:lnTo>
                    <a:pt x="48218" y="58863"/>
                  </a:lnTo>
                  <a:lnTo>
                    <a:pt x="96780" y="30634"/>
                  </a:lnTo>
                  <a:lnTo>
                    <a:pt x="47286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673825" y="2240650"/>
              <a:ext cx="2419500" cy="1471600"/>
            </a:xfrm>
            <a:custGeom>
              <a:rect b="b" l="l" r="r" t="t"/>
              <a:pathLst>
                <a:path extrusionOk="0" fill="none" h="58864" w="96780">
                  <a:moveTo>
                    <a:pt x="0" y="30438"/>
                  </a:moveTo>
                  <a:lnTo>
                    <a:pt x="48218" y="58863"/>
                  </a:lnTo>
                  <a:lnTo>
                    <a:pt x="96780" y="30634"/>
                  </a:lnTo>
                  <a:lnTo>
                    <a:pt x="47286" y="1"/>
                  </a:lnTo>
                  <a:lnTo>
                    <a:pt x="22662" y="17390"/>
                  </a:lnTo>
                  <a:lnTo>
                    <a:pt x="0" y="304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646850" y="2224725"/>
              <a:ext cx="2472850" cy="1502850"/>
            </a:xfrm>
            <a:custGeom>
              <a:rect b="b" l="l" r="r" t="t"/>
              <a:pathLst>
                <a:path extrusionOk="0" h="60114" w="98914">
                  <a:moveTo>
                    <a:pt x="48390" y="1300"/>
                  </a:moveTo>
                  <a:lnTo>
                    <a:pt x="96829" y="31271"/>
                  </a:lnTo>
                  <a:lnTo>
                    <a:pt x="49297" y="58863"/>
                  </a:lnTo>
                  <a:lnTo>
                    <a:pt x="2149" y="31080"/>
                  </a:lnTo>
                  <a:lnTo>
                    <a:pt x="2149" y="31080"/>
                  </a:lnTo>
                  <a:lnTo>
                    <a:pt x="24011" y="18493"/>
                  </a:lnTo>
                  <a:lnTo>
                    <a:pt x="48390" y="1300"/>
                  </a:lnTo>
                  <a:close/>
                  <a:moveTo>
                    <a:pt x="48341" y="0"/>
                  </a:moveTo>
                  <a:lnTo>
                    <a:pt x="23447" y="17561"/>
                  </a:lnTo>
                  <a:lnTo>
                    <a:pt x="0" y="31075"/>
                  </a:lnTo>
                  <a:lnTo>
                    <a:pt x="810" y="31541"/>
                  </a:lnTo>
                  <a:lnTo>
                    <a:pt x="49297" y="60113"/>
                  </a:lnTo>
                  <a:lnTo>
                    <a:pt x="98913" y="31295"/>
                  </a:lnTo>
                  <a:lnTo>
                    <a:pt x="483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646850" y="2224725"/>
              <a:ext cx="2472850" cy="1502850"/>
            </a:xfrm>
            <a:custGeom>
              <a:rect b="b" l="l" r="r" t="t"/>
              <a:pathLst>
                <a:path extrusionOk="0" fill="none" h="60114" w="98914">
                  <a:moveTo>
                    <a:pt x="1079" y="31075"/>
                  </a:moveTo>
                  <a:lnTo>
                    <a:pt x="810" y="31541"/>
                  </a:lnTo>
                  <a:lnTo>
                    <a:pt x="49297" y="60113"/>
                  </a:lnTo>
                  <a:lnTo>
                    <a:pt x="98913" y="31295"/>
                  </a:lnTo>
                  <a:lnTo>
                    <a:pt x="48341" y="0"/>
                  </a:lnTo>
                  <a:lnTo>
                    <a:pt x="23447" y="17561"/>
                  </a:lnTo>
                  <a:lnTo>
                    <a:pt x="0" y="31075"/>
                  </a:lnTo>
                  <a:lnTo>
                    <a:pt x="810" y="31541"/>
                  </a:lnTo>
                  <a:lnTo>
                    <a:pt x="1079" y="31075"/>
                  </a:lnTo>
                  <a:lnTo>
                    <a:pt x="1349" y="31541"/>
                  </a:lnTo>
                  <a:lnTo>
                    <a:pt x="24011" y="18493"/>
                  </a:lnTo>
                  <a:lnTo>
                    <a:pt x="48390" y="1300"/>
                  </a:lnTo>
                  <a:lnTo>
                    <a:pt x="96829" y="31271"/>
                  </a:lnTo>
                  <a:lnTo>
                    <a:pt x="49297" y="58863"/>
                  </a:lnTo>
                  <a:lnTo>
                    <a:pt x="1349" y="30609"/>
                  </a:lnTo>
                  <a:lnTo>
                    <a:pt x="1079" y="31075"/>
                  </a:lnTo>
                  <a:lnTo>
                    <a:pt x="1349" y="31541"/>
                  </a:lnTo>
                  <a:lnTo>
                    <a:pt x="1079" y="310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166800" y="2499400"/>
              <a:ext cx="1429275" cy="916075"/>
            </a:xfrm>
            <a:custGeom>
              <a:rect b="b" l="l" r="r" t="t"/>
              <a:pathLst>
                <a:path extrusionOk="0" h="36643" w="57171">
                  <a:moveTo>
                    <a:pt x="28671" y="1"/>
                  </a:moveTo>
                  <a:lnTo>
                    <a:pt x="0" y="16556"/>
                  </a:lnTo>
                  <a:lnTo>
                    <a:pt x="0" y="20088"/>
                  </a:lnTo>
                  <a:lnTo>
                    <a:pt x="28475" y="36643"/>
                  </a:lnTo>
                  <a:lnTo>
                    <a:pt x="57170" y="20088"/>
                  </a:lnTo>
                  <a:lnTo>
                    <a:pt x="57170" y="16556"/>
                  </a:lnTo>
                  <a:lnTo>
                    <a:pt x="28671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166800" y="2499400"/>
              <a:ext cx="1429275" cy="916075"/>
            </a:xfrm>
            <a:custGeom>
              <a:rect b="b" l="l" r="r" t="t"/>
              <a:pathLst>
                <a:path extrusionOk="0" fill="none" h="36643" w="57171">
                  <a:moveTo>
                    <a:pt x="0" y="16556"/>
                  </a:moveTo>
                  <a:lnTo>
                    <a:pt x="28671" y="1"/>
                  </a:lnTo>
                  <a:lnTo>
                    <a:pt x="57170" y="16556"/>
                  </a:lnTo>
                  <a:lnTo>
                    <a:pt x="57170" y="20088"/>
                  </a:lnTo>
                  <a:lnTo>
                    <a:pt x="28475" y="36643"/>
                  </a:lnTo>
                  <a:lnTo>
                    <a:pt x="0" y="20088"/>
                  </a:lnTo>
                  <a:lnTo>
                    <a:pt x="0" y="20088"/>
                  </a:lnTo>
                  <a:lnTo>
                    <a:pt x="0" y="20088"/>
                  </a:lnTo>
                  <a:lnTo>
                    <a:pt x="0" y="165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155150" y="2492675"/>
              <a:ext cx="1447050" cy="930150"/>
            </a:xfrm>
            <a:custGeom>
              <a:rect b="b" l="l" r="r" t="t"/>
              <a:pathLst>
                <a:path extrusionOk="0" h="37206" w="57882">
                  <a:moveTo>
                    <a:pt x="29137" y="564"/>
                  </a:moveTo>
                  <a:lnTo>
                    <a:pt x="57391" y="16972"/>
                  </a:lnTo>
                  <a:lnTo>
                    <a:pt x="57391" y="20234"/>
                  </a:lnTo>
                  <a:lnTo>
                    <a:pt x="28941" y="36642"/>
                  </a:lnTo>
                  <a:lnTo>
                    <a:pt x="898" y="20340"/>
                  </a:lnTo>
                  <a:lnTo>
                    <a:pt x="898" y="20340"/>
                  </a:lnTo>
                  <a:lnTo>
                    <a:pt x="1202" y="20111"/>
                  </a:lnTo>
                  <a:lnTo>
                    <a:pt x="712" y="20111"/>
                  </a:lnTo>
                  <a:lnTo>
                    <a:pt x="712" y="16975"/>
                  </a:lnTo>
                  <a:lnTo>
                    <a:pt x="712" y="16975"/>
                  </a:lnTo>
                  <a:lnTo>
                    <a:pt x="29137" y="564"/>
                  </a:lnTo>
                  <a:close/>
                  <a:moveTo>
                    <a:pt x="29137" y="0"/>
                  </a:moveTo>
                  <a:lnTo>
                    <a:pt x="221" y="16702"/>
                  </a:lnTo>
                  <a:lnTo>
                    <a:pt x="221" y="16825"/>
                  </a:lnTo>
                  <a:lnTo>
                    <a:pt x="221" y="20228"/>
                  </a:lnTo>
                  <a:lnTo>
                    <a:pt x="221" y="20228"/>
                  </a:lnTo>
                  <a:lnTo>
                    <a:pt x="0" y="20381"/>
                  </a:lnTo>
                  <a:lnTo>
                    <a:pt x="221" y="20509"/>
                  </a:lnTo>
                  <a:lnTo>
                    <a:pt x="221" y="20602"/>
                  </a:lnTo>
                  <a:lnTo>
                    <a:pt x="380" y="20602"/>
                  </a:lnTo>
                  <a:lnTo>
                    <a:pt x="28941" y="37206"/>
                  </a:lnTo>
                  <a:lnTo>
                    <a:pt x="57882" y="20504"/>
                  </a:lnTo>
                  <a:lnTo>
                    <a:pt x="57882" y="16702"/>
                  </a:lnTo>
                  <a:lnTo>
                    <a:pt x="291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5150" y="2492675"/>
              <a:ext cx="1447050" cy="930150"/>
            </a:xfrm>
            <a:custGeom>
              <a:rect b="b" l="l" r="r" t="t"/>
              <a:pathLst>
                <a:path extrusionOk="0" fill="none" h="37206" w="57882">
                  <a:moveTo>
                    <a:pt x="466" y="16825"/>
                  </a:moveTo>
                  <a:lnTo>
                    <a:pt x="589" y="17046"/>
                  </a:lnTo>
                  <a:lnTo>
                    <a:pt x="29137" y="564"/>
                  </a:lnTo>
                  <a:lnTo>
                    <a:pt x="57391" y="16972"/>
                  </a:lnTo>
                  <a:lnTo>
                    <a:pt x="57391" y="20234"/>
                  </a:lnTo>
                  <a:lnTo>
                    <a:pt x="28941" y="36642"/>
                  </a:lnTo>
                  <a:lnTo>
                    <a:pt x="589" y="20160"/>
                  </a:lnTo>
                  <a:lnTo>
                    <a:pt x="466" y="20357"/>
                  </a:lnTo>
                  <a:lnTo>
                    <a:pt x="613" y="20553"/>
                  </a:lnTo>
                  <a:lnTo>
                    <a:pt x="613" y="20553"/>
                  </a:lnTo>
                  <a:lnTo>
                    <a:pt x="1202" y="20111"/>
                  </a:lnTo>
                  <a:lnTo>
                    <a:pt x="712" y="20111"/>
                  </a:lnTo>
                  <a:lnTo>
                    <a:pt x="712" y="16825"/>
                  </a:lnTo>
                  <a:lnTo>
                    <a:pt x="466" y="16825"/>
                  </a:lnTo>
                  <a:lnTo>
                    <a:pt x="589" y="17046"/>
                  </a:lnTo>
                  <a:lnTo>
                    <a:pt x="466" y="16825"/>
                  </a:lnTo>
                  <a:lnTo>
                    <a:pt x="221" y="16825"/>
                  </a:lnTo>
                  <a:lnTo>
                    <a:pt x="221" y="20602"/>
                  </a:lnTo>
                  <a:lnTo>
                    <a:pt x="466" y="20602"/>
                  </a:lnTo>
                  <a:lnTo>
                    <a:pt x="466" y="20357"/>
                  </a:lnTo>
                  <a:lnTo>
                    <a:pt x="319" y="20160"/>
                  </a:lnTo>
                  <a:lnTo>
                    <a:pt x="319" y="20160"/>
                  </a:lnTo>
                  <a:lnTo>
                    <a:pt x="0" y="20381"/>
                  </a:lnTo>
                  <a:lnTo>
                    <a:pt x="28941" y="37206"/>
                  </a:lnTo>
                  <a:lnTo>
                    <a:pt x="57882" y="20504"/>
                  </a:lnTo>
                  <a:lnTo>
                    <a:pt x="57882" y="16702"/>
                  </a:lnTo>
                  <a:lnTo>
                    <a:pt x="29137" y="0"/>
                  </a:lnTo>
                  <a:lnTo>
                    <a:pt x="221" y="16702"/>
                  </a:lnTo>
                  <a:lnTo>
                    <a:pt x="221" y="16825"/>
                  </a:lnTo>
                  <a:lnTo>
                    <a:pt x="466" y="168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166800" y="2506775"/>
              <a:ext cx="1429275" cy="827775"/>
            </a:xfrm>
            <a:custGeom>
              <a:rect b="b" l="l" r="r" t="t"/>
              <a:pathLst>
                <a:path extrusionOk="0" h="33111" w="57171">
                  <a:moveTo>
                    <a:pt x="28671" y="0"/>
                  </a:moveTo>
                  <a:lnTo>
                    <a:pt x="0" y="16555"/>
                  </a:lnTo>
                  <a:lnTo>
                    <a:pt x="28475" y="33110"/>
                  </a:lnTo>
                  <a:lnTo>
                    <a:pt x="57170" y="16555"/>
                  </a:lnTo>
                  <a:lnTo>
                    <a:pt x="28671" y="0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166800" y="2506775"/>
              <a:ext cx="1429275" cy="827775"/>
            </a:xfrm>
            <a:custGeom>
              <a:rect b="b" l="l" r="r" t="t"/>
              <a:pathLst>
                <a:path extrusionOk="0" fill="none" h="33111" w="57171">
                  <a:moveTo>
                    <a:pt x="0" y="16555"/>
                  </a:moveTo>
                  <a:lnTo>
                    <a:pt x="28671" y="0"/>
                  </a:lnTo>
                  <a:lnTo>
                    <a:pt x="57170" y="16555"/>
                  </a:lnTo>
                  <a:lnTo>
                    <a:pt x="28475" y="33110"/>
                  </a:lnTo>
                  <a:lnTo>
                    <a:pt x="0" y="165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585575" y="3352925"/>
              <a:ext cx="180900" cy="174750"/>
            </a:xfrm>
            <a:custGeom>
              <a:rect b="b" l="l" r="r" t="t"/>
              <a:pathLst>
                <a:path extrusionOk="0" h="6990" w="7236">
                  <a:moveTo>
                    <a:pt x="6941" y="0"/>
                  </a:moveTo>
                  <a:lnTo>
                    <a:pt x="6941" y="1839"/>
                  </a:lnTo>
                  <a:lnTo>
                    <a:pt x="6917" y="2085"/>
                  </a:lnTo>
                  <a:lnTo>
                    <a:pt x="6868" y="2305"/>
                  </a:lnTo>
                  <a:lnTo>
                    <a:pt x="6794" y="2526"/>
                  </a:lnTo>
                  <a:lnTo>
                    <a:pt x="6696" y="2722"/>
                  </a:lnTo>
                  <a:lnTo>
                    <a:pt x="6573" y="2894"/>
                  </a:lnTo>
                  <a:lnTo>
                    <a:pt x="6426" y="3066"/>
                  </a:lnTo>
                  <a:lnTo>
                    <a:pt x="6255" y="3237"/>
                  </a:lnTo>
                  <a:lnTo>
                    <a:pt x="6058" y="3360"/>
                  </a:lnTo>
                  <a:lnTo>
                    <a:pt x="1" y="6818"/>
                  </a:lnTo>
                  <a:lnTo>
                    <a:pt x="295" y="6990"/>
                  </a:lnTo>
                  <a:lnTo>
                    <a:pt x="6206" y="3605"/>
                  </a:lnTo>
                  <a:lnTo>
                    <a:pt x="6426" y="3458"/>
                  </a:lnTo>
                  <a:lnTo>
                    <a:pt x="6647" y="3286"/>
                  </a:lnTo>
                  <a:lnTo>
                    <a:pt x="6819" y="3090"/>
                  </a:lnTo>
                  <a:lnTo>
                    <a:pt x="6966" y="2870"/>
                  </a:lnTo>
                  <a:lnTo>
                    <a:pt x="7089" y="2624"/>
                  </a:lnTo>
                  <a:lnTo>
                    <a:pt x="7162" y="2379"/>
                  </a:lnTo>
                  <a:lnTo>
                    <a:pt x="7211" y="2109"/>
                  </a:lnTo>
                  <a:lnTo>
                    <a:pt x="7236" y="1839"/>
                  </a:lnTo>
                  <a:lnTo>
                    <a:pt x="7236" y="172"/>
                  </a:lnTo>
                  <a:lnTo>
                    <a:pt x="6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585575" y="3352925"/>
              <a:ext cx="180900" cy="174750"/>
            </a:xfrm>
            <a:custGeom>
              <a:rect b="b" l="l" r="r" t="t"/>
              <a:pathLst>
                <a:path extrusionOk="0" fill="none" h="6990" w="7236">
                  <a:moveTo>
                    <a:pt x="6941" y="0"/>
                  </a:moveTo>
                  <a:lnTo>
                    <a:pt x="6941" y="1839"/>
                  </a:lnTo>
                  <a:lnTo>
                    <a:pt x="6941" y="1839"/>
                  </a:lnTo>
                  <a:lnTo>
                    <a:pt x="6917" y="2085"/>
                  </a:lnTo>
                  <a:lnTo>
                    <a:pt x="6868" y="2305"/>
                  </a:lnTo>
                  <a:lnTo>
                    <a:pt x="6794" y="2526"/>
                  </a:lnTo>
                  <a:lnTo>
                    <a:pt x="6696" y="2722"/>
                  </a:lnTo>
                  <a:lnTo>
                    <a:pt x="6573" y="2894"/>
                  </a:lnTo>
                  <a:lnTo>
                    <a:pt x="6426" y="3066"/>
                  </a:lnTo>
                  <a:lnTo>
                    <a:pt x="6255" y="3237"/>
                  </a:lnTo>
                  <a:lnTo>
                    <a:pt x="6058" y="3360"/>
                  </a:lnTo>
                  <a:lnTo>
                    <a:pt x="1" y="6818"/>
                  </a:lnTo>
                  <a:lnTo>
                    <a:pt x="295" y="6990"/>
                  </a:lnTo>
                  <a:lnTo>
                    <a:pt x="6206" y="3605"/>
                  </a:lnTo>
                  <a:lnTo>
                    <a:pt x="6206" y="3605"/>
                  </a:lnTo>
                  <a:lnTo>
                    <a:pt x="6426" y="3458"/>
                  </a:lnTo>
                  <a:lnTo>
                    <a:pt x="6647" y="3286"/>
                  </a:lnTo>
                  <a:lnTo>
                    <a:pt x="6819" y="3090"/>
                  </a:lnTo>
                  <a:lnTo>
                    <a:pt x="6966" y="2870"/>
                  </a:lnTo>
                  <a:lnTo>
                    <a:pt x="7089" y="2624"/>
                  </a:lnTo>
                  <a:lnTo>
                    <a:pt x="7162" y="2379"/>
                  </a:lnTo>
                  <a:lnTo>
                    <a:pt x="7211" y="2109"/>
                  </a:lnTo>
                  <a:lnTo>
                    <a:pt x="7236" y="1839"/>
                  </a:lnTo>
                  <a:lnTo>
                    <a:pt x="7236" y="172"/>
                  </a:lnTo>
                  <a:lnTo>
                    <a:pt x="694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579450" y="3523375"/>
              <a:ext cx="13500" cy="9825"/>
            </a:xfrm>
            <a:custGeom>
              <a:rect b="b" l="l" r="r" t="t"/>
              <a:pathLst>
                <a:path extrusionOk="0" h="393" w="540">
                  <a:moveTo>
                    <a:pt x="246" y="0"/>
                  </a:moveTo>
                  <a:lnTo>
                    <a:pt x="49" y="123"/>
                  </a:lnTo>
                  <a:lnTo>
                    <a:pt x="25" y="147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0" y="319"/>
                  </a:lnTo>
                  <a:lnTo>
                    <a:pt x="49" y="368"/>
                  </a:lnTo>
                  <a:lnTo>
                    <a:pt x="123" y="393"/>
                  </a:lnTo>
                  <a:lnTo>
                    <a:pt x="196" y="368"/>
                  </a:lnTo>
                  <a:lnTo>
                    <a:pt x="540" y="17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579450" y="3523375"/>
              <a:ext cx="13500" cy="9825"/>
            </a:xfrm>
            <a:custGeom>
              <a:rect b="b" l="l" r="r" t="t"/>
              <a:pathLst>
                <a:path extrusionOk="0" fill="none" h="393" w="540">
                  <a:moveTo>
                    <a:pt x="246" y="0"/>
                  </a:moveTo>
                  <a:lnTo>
                    <a:pt x="49" y="123"/>
                  </a:lnTo>
                  <a:lnTo>
                    <a:pt x="49" y="123"/>
                  </a:lnTo>
                  <a:lnTo>
                    <a:pt x="25" y="147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0" y="319"/>
                  </a:lnTo>
                  <a:lnTo>
                    <a:pt x="0" y="319"/>
                  </a:lnTo>
                  <a:lnTo>
                    <a:pt x="49" y="368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96" y="368"/>
                  </a:lnTo>
                  <a:lnTo>
                    <a:pt x="540" y="172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60925" y="3294050"/>
              <a:ext cx="55225" cy="49700"/>
            </a:xfrm>
            <a:custGeom>
              <a:rect b="b" l="l" r="r" t="t"/>
              <a:pathLst>
                <a:path extrusionOk="0" h="1988" w="2209">
                  <a:moveTo>
                    <a:pt x="1938" y="1"/>
                  </a:moveTo>
                  <a:lnTo>
                    <a:pt x="933" y="589"/>
                  </a:lnTo>
                  <a:lnTo>
                    <a:pt x="761" y="712"/>
                  </a:lnTo>
                  <a:lnTo>
                    <a:pt x="614" y="834"/>
                  </a:lnTo>
                  <a:lnTo>
                    <a:pt x="467" y="982"/>
                  </a:lnTo>
                  <a:lnTo>
                    <a:pt x="344" y="1129"/>
                  </a:lnTo>
                  <a:lnTo>
                    <a:pt x="222" y="1300"/>
                  </a:lnTo>
                  <a:lnTo>
                    <a:pt x="124" y="1472"/>
                  </a:lnTo>
                  <a:lnTo>
                    <a:pt x="50" y="1644"/>
                  </a:lnTo>
                  <a:lnTo>
                    <a:pt x="1" y="1840"/>
                  </a:lnTo>
                  <a:lnTo>
                    <a:pt x="246" y="1987"/>
                  </a:lnTo>
                  <a:lnTo>
                    <a:pt x="295" y="1815"/>
                  </a:lnTo>
                  <a:lnTo>
                    <a:pt x="369" y="1644"/>
                  </a:lnTo>
                  <a:lnTo>
                    <a:pt x="442" y="1497"/>
                  </a:lnTo>
                  <a:lnTo>
                    <a:pt x="541" y="1349"/>
                  </a:lnTo>
                  <a:lnTo>
                    <a:pt x="663" y="1202"/>
                  </a:lnTo>
                  <a:lnTo>
                    <a:pt x="786" y="1080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08" y="172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760925" y="3294050"/>
              <a:ext cx="55225" cy="49700"/>
            </a:xfrm>
            <a:custGeom>
              <a:rect b="b" l="l" r="r" t="t"/>
              <a:pathLst>
                <a:path extrusionOk="0" fill="none" h="1988" w="2209">
                  <a:moveTo>
                    <a:pt x="1938" y="1"/>
                  </a:moveTo>
                  <a:lnTo>
                    <a:pt x="933" y="589"/>
                  </a:lnTo>
                  <a:lnTo>
                    <a:pt x="933" y="589"/>
                  </a:lnTo>
                  <a:lnTo>
                    <a:pt x="761" y="712"/>
                  </a:lnTo>
                  <a:lnTo>
                    <a:pt x="614" y="834"/>
                  </a:lnTo>
                  <a:lnTo>
                    <a:pt x="467" y="982"/>
                  </a:lnTo>
                  <a:lnTo>
                    <a:pt x="344" y="1129"/>
                  </a:lnTo>
                  <a:lnTo>
                    <a:pt x="222" y="1300"/>
                  </a:lnTo>
                  <a:lnTo>
                    <a:pt x="124" y="1472"/>
                  </a:lnTo>
                  <a:lnTo>
                    <a:pt x="50" y="1644"/>
                  </a:lnTo>
                  <a:lnTo>
                    <a:pt x="1" y="1840"/>
                  </a:lnTo>
                  <a:lnTo>
                    <a:pt x="246" y="1987"/>
                  </a:lnTo>
                  <a:lnTo>
                    <a:pt x="246" y="1987"/>
                  </a:lnTo>
                  <a:lnTo>
                    <a:pt x="295" y="1815"/>
                  </a:lnTo>
                  <a:lnTo>
                    <a:pt x="369" y="1644"/>
                  </a:lnTo>
                  <a:lnTo>
                    <a:pt x="442" y="1497"/>
                  </a:lnTo>
                  <a:lnTo>
                    <a:pt x="541" y="1349"/>
                  </a:lnTo>
                  <a:lnTo>
                    <a:pt x="663" y="1202"/>
                  </a:lnTo>
                  <a:lnTo>
                    <a:pt x="786" y="1080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08" y="172"/>
                  </a:lnTo>
                  <a:lnTo>
                    <a:pt x="19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759100" y="3340025"/>
              <a:ext cx="8000" cy="17200"/>
            </a:xfrm>
            <a:custGeom>
              <a:rect b="b" l="l" r="r" t="t"/>
              <a:pathLst>
                <a:path extrusionOk="0" h="688" w="320">
                  <a:moveTo>
                    <a:pt x="74" y="1"/>
                  </a:moveTo>
                  <a:lnTo>
                    <a:pt x="25" y="246"/>
                  </a:lnTo>
                  <a:lnTo>
                    <a:pt x="0" y="516"/>
                  </a:lnTo>
                  <a:lnTo>
                    <a:pt x="295" y="688"/>
                  </a:lnTo>
                  <a:lnTo>
                    <a:pt x="295" y="516"/>
                  </a:lnTo>
                  <a:lnTo>
                    <a:pt x="295" y="320"/>
                  </a:lnTo>
                  <a:lnTo>
                    <a:pt x="319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759100" y="3340025"/>
              <a:ext cx="8000" cy="17200"/>
            </a:xfrm>
            <a:custGeom>
              <a:rect b="b" l="l" r="r" t="t"/>
              <a:pathLst>
                <a:path extrusionOk="0" fill="none" h="688" w="320">
                  <a:moveTo>
                    <a:pt x="74" y="1"/>
                  </a:moveTo>
                  <a:lnTo>
                    <a:pt x="74" y="1"/>
                  </a:lnTo>
                  <a:lnTo>
                    <a:pt x="25" y="246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295" y="688"/>
                  </a:lnTo>
                  <a:lnTo>
                    <a:pt x="295" y="516"/>
                  </a:lnTo>
                  <a:lnTo>
                    <a:pt x="295" y="516"/>
                  </a:lnTo>
                  <a:lnTo>
                    <a:pt x="295" y="320"/>
                  </a:lnTo>
                  <a:lnTo>
                    <a:pt x="319" y="148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809375" y="3235200"/>
              <a:ext cx="106700" cy="63175"/>
            </a:xfrm>
            <a:custGeom>
              <a:rect b="b" l="l" r="r" t="t"/>
              <a:pathLst>
                <a:path extrusionOk="0" h="2527" w="4268">
                  <a:moveTo>
                    <a:pt x="4023" y="0"/>
                  </a:moveTo>
                  <a:lnTo>
                    <a:pt x="2796" y="711"/>
                  </a:lnTo>
                  <a:lnTo>
                    <a:pt x="3091" y="883"/>
                  </a:lnTo>
                  <a:lnTo>
                    <a:pt x="4194" y="221"/>
                  </a:lnTo>
                  <a:lnTo>
                    <a:pt x="4243" y="196"/>
                  </a:lnTo>
                  <a:lnTo>
                    <a:pt x="4268" y="147"/>
                  </a:lnTo>
                  <a:lnTo>
                    <a:pt x="4023" y="0"/>
                  </a:lnTo>
                  <a:close/>
                  <a:moveTo>
                    <a:pt x="2502" y="883"/>
                  </a:moveTo>
                  <a:lnTo>
                    <a:pt x="1276" y="1594"/>
                  </a:lnTo>
                  <a:lnTo>
                    <a:pt x="1570" y="1766"/>
                  </a:lnTo>
                  <a:lnTo>
                    <a:pt x="2796" y="1055"/>
                  </a:lnTo>
                  <a:lnTo>
                    <a:pt x="2502" y="883"/>
                  </a:lnTo>
                  <a:close/>
                  <a:moveTo>
                    <a:pt x="1006" y="1766"/>
                  </a:moveTo>
                  <a:lnTo>
                    <a:pt x="0" y="2355"/>
                  </a:lnTo>
                  <a:lnTo>
                    <a:pt x="270" y="2526"/>
                  </a:lnTo>
                  <a:lnTo>
                    <a:pt x="1276" y="1938"/>
                  </a:lnTo>
                  <a:lnTo>
                    <a:pt x="1006" y="1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809375" y="3279325"/>
              <a:ext cx="31900" cy="19050"/>
            </a:xfrm>
            <a:custGeom>
              <a:rect b="b" l="l" r="r" t="t"/>
              <a:pathLst>
                <a:path extrusionOk="0" fill="none" h="762" w="1276">
                  <a:moveTo>
                    <a:pt x="1006" y="1"/>
                  </a:moveTo>
                  <a:lnTo>
                    <a:pt x="0" y="590"/>
                  </a:lnTo>
                  <a:lnTo>
                    <a:pt x="270" y="761"/>
                  </a:lnTo>
                  <a:lnTo>
                    <a:pt x="1276" y="173"/>
                  </a:lnTo>
                  <a:lnTo>
                    <a:pt x="100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841250" y="3257250"/>
              <a:ext cx="38050" cy="22100"/>
            </a:xfrm>
            <a:custGeom>
              <a:rect b="b" l="l" r="r" t="t"/>
              <a:pathLst>
                <a:path extrusionOk="0" fill="none" h="884" w="1522">
                  <a:moveTo>
                    <a:pt x="1227" y="1"/>
                  </a:moveTo>
                  <a:lnTo>
                    <a:pt x="1" y="712"/>
                  </a:lnTo>
                  <a:lnTo>
                    <a:pt x="295" y="884"/>
                  </a:lnTo>
                  <a:lnTo>
                    <a:pt x="1521" y="173"/>
                  </a:lnTo>
                  <a:lnTo>
                    <a:pt x="12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3879275" y="3235200"/>
              <a:ext cx="36800" cy="22075"/>
            </a:xfrm>
            <a:custGeom>
              <a:rect b="b" l="l" r="r" t="t"/>
              <a:pathLst>
                <a:path extrusionOk="0" fill="none" h="883" w="1472">
                  <a:moveTo>
                    <a:pt x="1227" y="0"/>
                  </a:moveTo>
                  <a:lnTo>
                    <a:pt x="0" y="711"/>
                  </a:lnTo>
                  <a:lnTo>
                    <a:pt x="295" y="883"/>
                  </a:lnTo>
                  <a:lnTo>
                    <a:pt x="1398" y="221"/>
                  </a:lnTo>
                  <a:lnTo>
                    <a:pt x="1398" y="221"/>
                  </a:lnTo>
                  <a:lnTo>
                    <a:pt x="1447" y="196"/>
                  </a:lnTo>
                  <a:lnTo>
                    <a:pt x="1472" y="147"/>
                  </a:lnTo>
                  <a:lnTo>
                    <a:pt x="12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548175" y="3331450"/>
              <a:ext cx="180900" cy="174150"/>
            </a:xfrm>
            <a:custGeom>
              <a:rect b="b" l="l" r="r" t="t"/>
              <a:pathLst>
                <a:path extrusionOk="0" h="6966" w="7236">
                  <a:moveTo>
                    <a:pt x="6941" y="1"/>
                  </a:moveTo>
                  <a:lnTo>
                    <a:pt x="6941" y="1816"/>
                  </a:lnTo>
                  <a:lnTo>
                    <a:pt x="6917" y="2036"/>
                  </a:lnTo>
                  <a:lnTo>
                    <a:pt x="6892" y="2257"/>
                  </a:lnTo>
                  <a:lnTo>
                    <a:pt x="6819" y="2478"/>
                  </a:lnTo>
                  <a:lnTo>
                    <a:pt x="6696" y="2674"/>
                  </a:lnTo>
                  <a:lnTo>
                    <a:pt x="6573" y="2870"/>
                  </a:lnTo>
                  <a:lnTo>
                    <a:pt x="6426" y="3042"/>
                  </a:lnTo>
                  <a:lnTo>
                    <a:pt x="6255" y="3189"/>
                  </a:lnTo>
                  <a:lnTo>
                    <a:pt x="6058" y="3312"/>
                  </a:lnTo>
                  <a:lnTo>
                    <a:pt x="0" y="6794"/>
                  </a:lnTo>
                  <a:lnTo>
                    <a:pt x="295" y="6966"/>
                  </a:lnTo>
                  <a:lnTo>
                    <a:pt x="6205" y="3581"/>
                  </a:lnTo>
                  <a:lnTo>
                    <a:pt x="6451" y="3410"/>
                  </a:lnTo>
                  <a:lnTo>
                    <a:pt x="6647" y="3238"/>
                  </a:lnTo>
                  <a:lnTo>
                    <a:pt x="6819" y="3042"/>
                  </a:lnTo>
                  <a:lnTo>
                    <a:pt x="6966" y="2821"/>
                  </a:lnTo>
                  <a:lnTo>
                    <a:pt x="7088" y="2600"/>
                  </a:lnTo>
                  <a:lnTo>
                    <a:pt x="7162" y="2331"/>
                  </a:lnTo>
                  <a:lnTo>
                    <a:pt x="7211" y="2085"/>
                  </a:lnTo>
                  <a:lnTo>
                    <a:pt x="7236" y="1816"/>
                  </a:lnTo>
                  <a:lnTo>
                    <a:pt x="7236" y="172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548175" y="3331450"/>
              <a:ext cx="180900" cy="174150"/>
            </a:xfrm>
            <a:custGeom>
              <a:rect b="b" l="l" r="r" t="t"/>
              <a:pathLst>
                <a:path extrusionOk="0" fill="none" h="6966" w="7236">
                  <a:moveTo>
                    <a:pt x="6941" y="1"/>
                  </a:moveTo>
                  <a:lnTo>
                    <a:pt x="6941" y="1816"/>
                  </a:lnTo>
                  <a:lnTo>
                    <a:pt x="6941" y="1816"/>
                  </a:lnTo>
                  <a:lnTo>
                    <a:pt x="6917" y="2036"/>
                  </a:lnTo>
                  <a:lnTo>
                    <a:pt x="6892" y="2257"/>
                  </a:lnTo>
                  <a:lnTo>
                    <a:pt x="6819" y="2478"/>
                  </a:lnTo>
                  <a:lnTo>
                    <a:pt x="6696" y="2674"/>
                  </a:lnTo>
                  <a:lnTo>
                    <a:pt x="6573" y="2870"/>
                  </a:lnTo>
                  <a:lnTo>
                    <a:pt x="6426" y="3042"/>
                  </a:lnTo>
                  <a:lnTo>
                    <a:pt x="6255" y="3189"/>
                  </a:lnTo>
                  <a:lnTo>
                    <a:pt x="6058" y="3312"/>
                  </a:lnTo>
                  <a:lnTo>
                    <a:pt x="0" y="6794"/>
                  </a:lnTo>
                  <a:lnTo>
                    <a:pt x="295" y="6966"/>
                  </a:lnTo>
                  <a:lnTo>
                    <a:pt x="6205" y="3581"/>
                  </a:lnTo>
                  <a:lnTo>
                    <a:pt x="6205" y="3581"/>
                  </a:lnTo>
                  <a:lnTo>
                    <a:pt x="6451" y="3410"/>
                  </a:lnTo>
                  <a:lnTo>
                    <a:pt x="6647" y="3238"/>
                  </a:lnTo>
                  <a:lnTo>
                    <a:pt x="6819" y="3042"/>
                  </a:lnTo>
                  <a:lnTo>
                    <a:pt x="6966" y="2821"/>
                  </a:lnTo>
                  <a:lnTo>
                    <a:pt x="7088" y="2600"/>
                  </a:lnTo>
                  <a:lnTo>
                    <a:pt x="7162" y="2331"/>
                  </a:lnTo>
                  <a:lnTo>
                    <a:pt x="7211" y="2085"/>
                  </a:lnTo>
                  <a:lnTo>
                    <a:pt x="7236" y="1816"/>
                  </a:lnTo>
                  <a:lnTo>
                    <a:pt x="7236" y="172"/>
                  </a:lnTo>
                  <a:lnTo>
                    <a:pt x="69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542050" y="3501300"/>
              <a:ext cx="13500" cy="9225"/>
            </a:xfrm>
            <a:custGeom>
              <a:rect b="b" l="l" r="r" t="t"/>
              <a:pathLst>
                <a:path extrusionOk="0" h="369" w="540">
                  <a:moveTo>
                    <a:pt x="245" y="0"/>
                  </a:moveTo>
                  <a:lnTo>
                    <a:pt x="74" y="98"/>
                  </a:lnTo>
                  <a:lnTo>
                    <a:pt x="25" y="147"/>
                  </a:lnTo>
                  <a:lnTo>
                    <a:pt x="0" y="196"/>
                  </a:lnTo>
                  <a:lnTo>
                    <a:pt x="0" y="246"/>
                  </a:lnTo>
                  <a:lnTo>
                    <a:pt x="0" y="295"/>
                  </a:lnTo>
                  <a:lnTo>
                    <a:pt x="74" y="368"/>
                  </a:lnTo>
                  <a:lnTo>
                    <a:pt x="221" y="368"/>
                  </a:lnTo>
                  <a:lnTo>
                    <a:pt x="540" y="17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542050" y="3501300"/>
              <a:ext cx="13500" cy="9225"/>
            </a:xfrm>
            <a:custGeom>
              <a:rect b="b" l="l" r="r" t="t"/>
              <a:pathLst>
                <a:path extrusionOk="0" fill="none" h="369" w="540">
                  <a:moveTo>
                    <a:pt x="245" y="0"/>
                  </a:moveTo>
                  <a:lnTo>
                    <a:pt x="74" y="98"/>
                  </a:lnTo>
                  <a:lnTo>
                    <a:pt x="74" y="98"/>
                  </a:lnTo>
                  <a:lnTo>
                    <a:pt x="25" y="147"/>
                  </a:lnTo>
                  <a:lnTo>
                    <a:pt x="0" y="196"/>
                  </a:lnTo>
                  <a:lnTo>
                    <a:pt x="0" y="246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74" y="368"/>
                  </a:lnTo>
                  <a:lnTo>
                    <a:pt x="147" y="368"/>
                  </a:lnTo>
                  <a:lnTo>
                    <a:pt x="147" y="368"/>
                  </a:lnTo>
                  <a:lnTo>
                    <a:pt x="221" y="368"/>
                  </a:lnTo>
                  <a:lnTo>
                    <a:pt x="540" y="172"/>
                  </a:lnTo>
                  <a:lnTo>
                    <a:pt x="2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722925" y="3271975"/>
              <a:ext cx="55825" cy="50300"/>
            </a:xfrm>
            <a:custGeom>
              <a:rect b="b" l="l" r="r" t="t"/>
              <a:pathLst>
                <a:path extrusionOk="0" h="2012" w="2233">
                  <a:moveTo>
                    <a:pt x="1938" y="1"/>
                  </a:moveTo>
                  <a:lnTo>
                    <a:pt x="957" y="589"/>
                  </a:lnTo>
                  <a:lnTo>
                    <a:pt x="785" y="687"/>
                  </a:lnTo>
                  <a:lnTo>
                    <a:pt x="613" y="834"/>
                  </a:lnTo>
                  <a:lnTo>
                    <a:pt x="491" y="957"/>
                  </a:lnTo>
                  <a:lnTo>
                    <a:pt x="344" y="1129"/>
                  </a:lnTo>
                  <a:lnTo>
                    <a:pt x="246" y="1300"/>
                  </a:lnTo>
                  <a:lnTo>
                    <a:pt x="147" y="1472"/>
                  </a:lnTo>
                  <a:lnTo>
                    <a:pt x="74" y="1644"/>
                  </a:lnTo>
                  <a:lnTo>
                    <a:pt x="0" y="1840"/>
                  </a:lnTo>
                  <a:lnTo>
                    <a:pt x="270" y="2012"/>
                  </a:lnTo>
                  <a:lnTo>
                    <a:pt x="319" y="1815"/>
                  </a:lnTo>
                  <a:lnTo>
                    <a:pt x="393" y="1644"/>
                  </a:lnTo>
                  <a:lnTo>
                    <a:pt x="466" y="1497"/>
                  </a:lnTo>
                  <a:lnTo>
                    <a:pt x="564" y="1325"/>
                  </a:lnTo>
                  <a:lnTo>
                    <a:pt x="687" y="1178"/>
                  </a:lnTo>
                  <a:lnTo>
                    <a:pt x="810" y="1055"/>
                  </a:lnTo>
                  <a:lnTo>
                    <a:pt x="957" y="933"/>
                  </a:lnTo>
                  <a:lnTo>
                    <a:pt x="1104" y="834"/>
                  </a:lnTo>
                  <a:lnTo>
                    <a:pt x="2232" y="172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722925" y="3271975"/>
              <a:ext cx="55825" cy="50300"/>
            </a:xfrm>
            <a:custGeom>
              <a:rect b="b" l="l" r="r" t="t"/>
              <a:pathLst>
                <a:path extrusionOk="0" fill="none" h="2012" w="2233">
                  <a:moveTo>
                    <a:pt x="1938" y="1"/>
                  </a:moveTo>
                  <a:lnTo>
                    <a:pt x="957" y="589"/>
                  </a:lnTo>
                  <a:lnTo>
                    <a:pt x="957" y="589"/>
                  </a:lnTo>
                  <a:lnTo>
                    <a:pt x="785" y="687"/>
                  </a:lnTo>
                  <a:lnTo>
                    <a:pt x="613" y="834"/>
                  </a:lnTo>
                  <a:lnTo>
                    <a:pt x="491" y="957"/>
                  </a:lnTo>
                  <a:lnTo>
                    <a:pt x="344" y="1129"/>
                  </a:lnTo>
                  <a:lnTo>
                    <a:pt x="246" y="1300"/>
                  </a:lnTo>
                  <a:lnTo>
                    <a:pt x="147" y="1472"/>
                  </a:lnTo>
                  <a:lnTo>
                    <a:pt x="74" y="1644"/>
                  </a:lnTo>
                  <a:lnTo>
                    <a:pt x="0" y="1840"/>
                  </a:lnTo>
                  <a:lnTo>
                    <a:pt x="270" y="2012"/>
                  </a:lnTo>
                  <a:lnTo>
                    <a:pt x="270" y="2012"/>
                  </a:lnTo>
                  <a:lnTo>
                    <a:pt x="319" y="1815"/>
                  </a:lnTo>
                  <a:lnTo>
                    <a:pt x="393" y="1644"/>
                  </a:lnTo>
                  <a:lnTo>
                    <a:pt x="466" y="1497"/>
                  </a:lnTo>
                  <a:lnTo>
                    <a:pt x="564" y="1325"/>
                  </a:lnTo>
                  <a:lnTo>
                    <a:pt x="687" y="1178"/>
                  </a:lnTo>
                  <a:lnTo>
                    <a:pt x="810" y="1055"/>
                  </a:lnTo>
                  <a:lnTo>
                    <a:pt x="957" y="933"/>
                  </a:lnTo>
                  <a:lnTo>
                    <a:pt x="1104" y="834"/>
                  </a:lnTo>
                  <a:lnTo>
                    <a:pt x="2232" y="172"/>
                  </a:lnTo>
                  <a:lnTo>
                    <a:pt x="19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721700" y="3317975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49" y="0"/>
                  </a:moveTo>
                  <a:lnTo>
                    <a:pt x="25" y="245"/>
                  </a:lnTo>
                  <a:lnTo>
                    <a:pt x="0" y="491"/>
                  </a:lnTo>
                  <a:lnTo>
                    <a:pt x="0" y="540"/>
                  </a:lnTo>
                  <a:lnTo>
                    <a:pt x="295" y="711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7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721700" y="3317975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49" y="0"/>
                  </a:moveTo>
                  <a:lnTo>
                    <a:pt x="49" y="0"/>
                  </a:lnTo>
                  <a:lnTo>
                    <a:pt x="25" y="245"/>
                  </a:lnTo>
                  <a:lnTo>
                    <a:pt x="0" y="491"/>
                  </a:lnTo>
                  <a:lnTo>
                    <a:pt x="0" y="540"/>
                  </a:lnTo>
                  <a:lnTo>
                    <a:pt x="295" y="711"/>
                  </a:lnTo>
                  <a:lnTo>
                    <a:pt x="295" y="491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72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771350" y="3211275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4146" y="0"/>
                  </a:moveTo>
                  <a:lnTo>
                    <a:pt x="4072" y="25"/>
                  </a:lnTo>
                  <a:lnTo>
                    <a:pt x="1" y="2429"/>
                  </a:lnTo>
                  <a:lnTo>
                    <a:pt x="295" y="2600"/>
                  </a:lnTo>
                  <a:lnTo>
                    <a:pt x="1350" y="1987"/>
                  </a:lnTo>
                  <a:lnTo>
                    <a:pt x="1350" y="1914"/>
                  </a:lnTo>
                  <a:lnTo>
                    <a:pt x="1374" y="1864"/>
                  </a:lnTo>
                  <a:lnTo>
                    <a:pt x="1423" y="1815"/>
                  </a:lnTo>
                  <a:lnTo>
                    <a:pt x="1497" y="1791"/>
                  </a:lnTo>
                  <a:lnTo>
                    <a:pt x="1571" y="1815"/>
                  </a:lnTo>
                  <a:lnTo>
                    <a:pt x="1595" y="1840"/>
                  </a:lnTo>
                  <a:lnTo>
                    <a:pt x="2846" y="1104"/>
                  </a:lnTo>
                  <a:lnTo>
                    <a:pt x="2846" y="1031"/>
                  </a:lnTo>
                  <a:lnTo>
                    <a:pt x="2870" y="982"/>
                  </a:lnTo>
                  <a:lnTo>
                    <a:pt x="2919" y="932"/>
                  </a:lnTo>
                  <a:lnTo>
                    <a:pt x="2993" y="908"/>
                  </a:lnTo>
                  <a:lnTo>
                    <a:pt x="3067" y="932"/>
                  </a:lnTo>
                  <a:lnTo>
                    <a:pt x="3091" y="957"/>
                  </a:lnTo>
                  <a:lnTo>
                    <a:pt x="4219" y="270"/>
                  </a:lnTo>
                  <a:lnTo>
                    <a:pt x="4268" y="246"/>
                  </a:lnTo>
                  <a:lnTo>
                    <a:pt x="4293" y="197"/>
                  </a:lnTo>
                  <a:lnTo>
                    <a:pt x="4293" y="123"/>
                  </a:lnTo>
                  <a:lnTo>
                    <a:pt x="4293" y="74"/>
                  </a:lnTo>
                  <a:lnTo>
                    <a:pt x="4219" y="25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771350" y="3211275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4146" y="0"/>
                  </a:moveTo>
                  <a:lnTo>
                    <a:pt x="4146" y="0"/>
                  </a:lnTo>
                  <a:lnTo>
                    <a:pt x="4072" y="25"/>
                  </a:lnTo>
                  <a:lnTo>
                    <a:pt x="1" y="2429"/>
                  </a:lnTo>
                  <a:lnTo>
                    <a:pt x="295" y="2600"/>
                  </a:lnTo>
                  <a:lnTo>
                    <a:pt x="1350" y="1987"/>
                  </a:lnTo>
                  <a:lnTo>
                    <a:pt x="1350" y="1987"/>
                  </a:lnTo>
                  <a:lnTo>
                    <a:pt x="1350" y="1914"/>
                  </a:lnTo>
                  <a:lnTo>
                    <a:pt x="1374" y="1864"/>
                  </a:lnTo>
                  <a:lnTo>
                    <a:pt x="1374" y="1864"/>
                  </a:lnTo>
                  <a:lnTo>
                    <a:pt x="1423" y="1815"/>
                  </a:lnTo>
                  <a:lnTo>
                    <a:pt x="1497" y="1791"/>
                  </a:lnTo>
                  <a:lnTo>
                    <a:pt x="1497" y="1791"/>
                  </a:lnTo>
                  <a:lnTo>
                    <a:pt x="1571" y="1815"/>
                  </a:lnTo>
                  <a:lnTo>
                    <a:pt x="1595" y="1840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6" y="1031"/>
                  </a:lnTo>
                  <a:lnTo>
                    <a:pt x="2870" y="982"/>
                  </a:lnTo>
                  <a:lnTo>
                    <a:pt x="2870" y="982"/>
                  </a:lnTo>
                  <a:lnTo>
                    <a:pt x="2919" y="932"/>
                  </a:lnTo>
                  <a:lnTo>
                    <a:pt x="2993" y="908"/>
                  </a:lnTo>
                  <a:lnTo>
                    <a:pt x="2993" y="908"/>
                  </a:lnTo>
                  <a:lnTo>
                    <a:pt x="3067" y="932"/>
                  </a:lnTo>
                  <a:lnTo>
                    <a:pt x="3091" y="957"/>
                  </a:lnTo>
                  <a:lnTo>
                    <a:pt x="4219" y="270"/>
                  </a:lnTo>
                  <a:lnTo>
                    <a:pt x="4219" y="270"/>
                  </a:lnTo>
                  <a:lnTo>
                    <a:pt x="4268" y="246"/>
                  </a:lnTo>
                  <a:lnTo>
                    <a:pt x="4293" y="197"/>
                  </a:lnTo>
                  <a:lnTo>
                    <a:pt x="4293" y="123"/>
                  </a:lnTo>
                  <a:lnTo>
                    <a:pt x="4293" y="74"/>
                  </a:lnTo>
                  <a:lnTo>
                    <a:pt x="4293" y="74"/>
                  </a:lnTo>
                  <a:lnTo>
                    <a:pt x="4219" y="25"/>
                  </a:lnTo>
                  <a:lnTo>
                    <a:pt x="41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510775" y="3308150"/>
              <a:ext cx="178450" cy="175400"/>
            </a:xfrm>
            <a:custGeom>
              <a:rect b="b" l="l" r="r" t="t"/>
              <a:pathLst>
                <a:path extrusionOk="0" h="7016" w="7138">
                  <a:moveTo>
                    <a:pt x="6843" y="1"/>
                  </a:moveTo>
                  <a:lnTo>
                    <a:pt x="6843" y="50"/>
                  </a:lnTo>
                  <a:lnTo>
                    <a:pt x="6843" y="1914"/>
                  </a:lnTo>
                  <a:lnTo>
                    <a:pt x="6843" y="2134"/>
                  </a:lnTo>
                  <a:lnTo>
                    <a:pt x="6794" y="2355"/>
                  </a:lnTo>
                  <a:lnTo>
                    <a:pt x="6720" y="2576"/>
                  </a:lnTo>
                  <a:lnTo>
                    <a:pt x="6622" y="2772"/>
                  </a:lnTo>
                  <a:lnTo>
                    <a:pt x="6475" y="2968"/>
                  </a:lnTo>
                  <a:lnTo>
                    <a:pt x="6328" y="3140"/>
                  </a:lnTo>
                  <a:lnTo>
                    <a:pt x="6156" y="3287"/>
                  </a:lnTo>
                  <a:lnTo>
                    <a:pt x="5985" y="3410"/>
                  </a:lnTo>
                  <a:lnTo>
                    <a:pt x="0" y="6843"/>
                  </a:lnTo>
                  <a:lnTo>
                    <a:pt x="295" y="7015"/>
                  </a:lnTo>
                  <a:lnTo>
                    <a:pt x="6107" y="3680"/>
                  </a:lnTo>
                  <a:lnTo>
                    <a:pt x="6353" y="3532"/>
                  </a:lnTo>
                  <a:lnTo>
                    <a:pt x="6549" y="3336"/>
                  </a:lnTo>
                  <a:lnTo>
                    <a:pt x="6720" y="3140"/>
                  </a:lnTo>
                  <a:lnTo>
                    <a:pt x="6868" y="2919"/>
                  </a:lnTo>
                  <a:lnTo>
                    <a:pt x="6990" y="2698"/>
                  </a:lnTo>
                  <a:lnTo>
                    <a:pt x="7064" y="2429"/>
                  </a:lnTo>
                  <a:lnTo>
                    <a:pt x="7113" y="2183"/>
                  </a:lnTo>
                  <a:lnTo>
                    <a:pt x="7137" y="1914"/>
                  </a:lnTo>
                  <a:lnTo>
                    <a:pt x="7137" y="172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510775" y="3308150"/>
              <a:ext cx="178450" cy="175400"/>
            </a:xfrm>
            <a:custGeom>
              <a:rect b="b" l="l" r="r" t="t"/>
              <a:pathLst>
                <a:path extrusionOk="0" fill="none" h="7016" w="7138">
                  <a:moveTo>
                    <a:pt x="6843" y="1"/>
                  </a:moveTo>
                  <a:lnTo>
                    <a:pt x="6843" y="1"/>
                  </a:lnTo>
                  <a:lnTo>
                    <a:pt x="6843" y="50"/>
                  </a:lnTo>
                  <a:lnTo>
                    <a:pt x="6843" y="1914"/>
                  </a:lnTo>
                  <a:lnTo>
                    <a:pt x="6843" y="1914"/>
                  </a:lnTo>
                  <a:lnTo>
                    <a:pt x="6843" y="2134"/>
                  </a:lnTo>
                  <a:lnTo>
                    <a:pt x="6794" y="2355"/>
                  </a:lnTo>
                  <a:lnTo>
                    <a:pt x="6720" y="2576"/>
                  </a:lnTo>
                  <a:lnTo>
                    <a:pt x="6622" y="2772"/>
                  </a:lnTo>
                  <a:lnTo>
                    <a:pt x="6475" y="2968"/>
                  </a:lnTo>
                  <a:lnTo>
                    <a:pt x="6328" y="3140"/>
                  </a:lnTo>
                  <a:lnTo>
                    <a:pt x="6156" y="3287"/>
                  </a:lnTo>
                  <a:lnTo>
                    <a:pt x="5985" y="3410"/>
                  </a:lnTo>
                  <a:lnTo>
                    <a:pt x="0" y="6843"/>
                  </a:lnTo>
                  <a:lnTo>
                    <a:pt x="295" y="7015"/>
                  </a:lnTo>
                  <a:lnTo>
                    <a:pt x="6107" y="3680"/>
                  </a:lnTo>
                  <a:lnTo>
                    <a:pt x="6107" y="3680"/>
                  </a:lnTo>
                  <a:lnTo>
                    <a:pt x="6353" y="3532"/>
                  </a:lnTo>
                  <a:lnTo>
                    <a:pt x="6549" y="3336"/>
                  </a:lnTo>
                  <a:lnTo>
                    <a:pt x="6720" y="3140"/>
                  </a:lnTo>
                  <a:lnTo>
                    <a:pt x="6868" y="2919"/>
                  </a:lnTo>
                  <a:lnTo>
                    <a:pt x="6990" y="2698"/>
                  </a:lnTo>
                  <a:lnTo>
                    <a:pt x="7064" y="2429"/>
                  </a:lnTo>
                  <a:lnTo>
                    <a:pt x="7113" y="2183"/>
                  </a:lnTo>
                  <a:lnTo>
                    <a:pt x="7137" y="1914"/>
                  </a:lnTo>
                  <a:lnTo>
                    <a:pt x="7137" y="172"/>
                  </a:lnTo>
                  <a:lnTo>
                    <a:pt x="68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02175" y="3479225"/>
              <a:ext cx="15975" cy="10450"/>
            </a:xfrm>
            <a:custGeom>
              <a:rect b="b" l="l" r="r" t="t"/>
              <a:pathLst>
                <a:path extrusionOk="0" h="418" w="639">
                  <a:moveTo>
                    <a:pt x="344" y="0"/>
                  </a:moveTo>
                  <a:lnTo>
                    <a:pt x="75" y="148"/>
                  </a:lnTo>
                  <a:lnTo>
                    <a:pt x="26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75" y="417"/>
                  </a:lnTo>
                  <a:lnTo>
                    <a:pt x="222" y="417"/>
                  </a:lnTo>
                  <a:lnTo>
                    <a:pt x="639" y="172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502175" y="3479225"/>
              <a:ext cx="15975" cy="10450"/>
            </a:xfrm>
            <a:custGeom>
              <a:rect b="b" l="l" r="r" t="t"/>
              <a:pathLst>
                <a:path extrusionOk="0" fill="none" h="418" w="639">
                  <a:moveTo>
                    <a:pt x="344" y="0"/>
                  </a:moveTo>
                  <a:lnTo>
                    <a:pt x="75" y="148"/>
                  </a:lnTo>
                  <a:lnTo>
                    <a:pt x="75" y="148"/>
                  </a:lnTo>
                  <a:lnTo>
                    <a:pt x="26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1" y="344"/>
                  </a:lnTo>
                  <a:lnTo>
                    <a:pt x="75" y="417"/>
                  </a:lnTo>
                  <a:lnTo>
                    <a:pt x="148" y="417"/>
                  </a:lnTo>
                  <a:lnTo>
                    <a:pt x="148" y="417"/>
                  </a:lnTo>
                  <a:lnTo>
                    <a:pt x="222" y="417"/>
                  </a:lnTo>
                  <a:lnTo>
                    <a:pt x="639" y="172"/>
                  </a:lnTo>
                  <a:lnTo>
                    <a:pt x="3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683675" y="3249900"/>
              <a:ext cx="57050" cy="49075"/>
            </a:xfrm>
            <a:custGeom>
              <a:rect b="b" l="l" r="r" t="t"/>
              <a:pathLst>
                <a:path extrusionOk="0" h="1963" w="2282">
                  <a:moveTo>
                    <a:pt x="1987" y="1"/>
                  </a:moveTo>
                  <a:lnTo>
                    <a:pt x="933" y="638"/>
                  </a:lnTo>
                  <a:lnTo>
                    <a:pt x="761" y="736"/>
                  </a:lnTo>
                  <a:lnTo>
                    <a:pt x="614" y="859"/>
                  </a:lnTo>
                  <a:lnTo>
                    <a:pt x="491" y="1006"/>
                  </a:lnTo>
                  <a:lnTo>
                    <a:pt x="344" y="1153"/>
                  </a:lnTo>
                  <a:lnTo>
                    <a:pt x="246" y="1301"/>
                  </a:lnTo>
                  <a:lnTo>
                    <a:pt x="148" y="1472"/>
                  </a:lnTo>
                  <a:lnTo>
                    <a:pt x="74" y="1644"/>
                  </a:lnTo>
                  <a:lnTo>
                    <a:pt x="1" y="1816"/>
                  </a:lnTo>
                  <a:lnTo>
                    <a:pt x="270" y="1963"/>
                  </a:lnTo>
                  <a:lnTo>
                    <a:pt x="320" y="1816"/>
                  </a:lnTo>
                  <a:lnTo>
                    <a:pt x="393" y="1644"/>
                  </a:lnTo>
                  <a:lnTo>
                    <a:pt x="467" y="1497"/>
                  </a:lnTo>
                  <a:lnTo>
                    <a:pt x="565" y="1350"/>
                  </a:lnTo>
                  <a:lnTo>
                    <a:pt x="687" y="1227"/>
                  </a:lnTo>
                  <a:lnTo>
                    <a:pt x="810" y="1104"/>
                  </a:lnTo>
                  <a:lnTo>
                    <a:pt x="933" y="982"/>
                  </a:lnTo>
                  <a:lnTo>
                    <a:pt x="1080" y="884"/>
                  </a:lnTo>
                  <a:lnTo>
                    <a:pt x="2282" y="172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3683675" y="3249900"/>
              <a:ext cx="57050" cy="49075"/>
            </a:xfrm>
            <a:custGeom>
              <a:rect b="b" l="l" r="r" t="t"/>
              <a:pathLst>
                <a:path extrusionOk="0" fill="none" h="1963" w="2282">
                  <a:moveTo>
                    <a:pt x="1987" y="1"/>
                  </a:moveTo>
                  <a:lnTo>
                    <a:pt x="933" y="638"/>
                  </a:lnTo>
                  <a:lnTo>
                    <a:pt x="933" y="638"/>
                  </a:lnTo>
                  <a:lnTo>
                    <a:pt x="761" y="736"/>
                  </a:lnTo>
                  <a:lnTo>
                    <a:pt x="614" y="859"/>
                  </a:lnTo>
                  <a:lnTo>
                    <a:pt x="491" y="1006"/>
                  </a:lnTo>
                  <a:lnTo>
                    <a:pt x="344" y="1153"/>
                  </a:lnTo>
                  <a:lnTo>
                    <a:pt x="246" y="1301"/>
                  </a:lnTo>
                  <a:lnTo>
                    <a:pt x="148" y="1472"/>
                  </a:lnTo>
                  <a:lnTo>
                    <a:pt x="74" y="1644"/>
                  </a:lnTo>
                  <a:lnTo>
                    <a:pt x="1" y="1816"/>
                  </a:lnTo>
                  <a:lnTo>
                    <a:pt x="270" y="1963"/>
                  </a:lnTo>
                  <a:lnTo>
                    <a:pt x="270" y="1963"/>
                  </a:lnTo>
                  <a:lnTo>
                    <a:pt x="320" y="1816"/>
                  </a:lnTo>
                  <a:lnTo>
                    <a:pt x="393" y="1644"/>
                  </a:lnTo>
                  <a:lnTo>
                    <a:pt x="467" y="1497"/>
                  </a:lnTo>
                  <a:lnTo>
                    <a:pt x="565" y="1350"/>
                  </a:lnTo>
                  <a:lnTo>
                    <a:pt x="687" y="1227"/>
                  </a:lnTo>
                  <a:lnTo>
                    <a:pt x="810" y="1104"/>
                  </a:lnTo>
                  <a:lnTo>
                    <a:pt x="933" y="982"/>
                  </a:lnTo>
                  <a:lnTo>
                    <a:pt x="1080" y="884"/>
                  </a:lnTo>
                  <a:lnTo>
                    <a:pt x="2282" y="172"/>
                  </a:lnTo>
                  <a:lnTo>
                    <a:pt x="1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681850" y="3295275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74" y="1"/>
                  </a:moveTo>
                  <a:lnTo>
                    <a:pt x="25" y="246"/>
                  </a:lnTo>
                  <a:lnTo>
                    <a:pt x="0" y="516"/>
                  </a:lnTo>
                  <a:lnTo>
                    <a:pt x="294" y="687"/>
                  </a:lnTo>
                  <a:lnTo>
                    <a:pt x="294" y="565"/>
                  </a:lnTo>
                  <a:lnTo>
                    <a:pt x="319" y="368"/>
                  </a:lnTo>
                  <a:lnTo>
                    <a:pt x="343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681850" y="3295275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74" y="1"/>
                  </a:moveTo>
                  <a:lnTo>
                    <a:pt x="74" y="1"/>
                  </a:lnTo>
                  <a:lnTo>
                    <a:pt x="25" y="246"/>
                  </a:lnTo>
                  <a:lnTo>
                    <a:pt x="0" y="516"/>
                  </a:lnTo>
                  <a:lnTo>
                    <a:pt x="294" y="687"/>
                  </a:lnTo>
                  <a:lnTo>
                    <a:pt x="294" y="565"/>
                  </a:lnTo>
                  <a:lnTo>
                    <a:pt x="294" y="565"/>
                  </a:lnTo>
                  <a:lnTo>
                    <a:pt x="319" y="368"/>
                  </a:lnTo>
                  <a:lnTo>
                    <a:pt x="343" y="148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733350" y="3190425"/>
              <a:ext cx="105475" cy="63800"/>
            </a:xfrm>
            <a:custGeom>
              <a:rect b="b" l="l" r="r" t="t"/>
              <a:pathLst>
                <a:path extrusionOk="0" h="2552" w="4219">
                  <a:moveTo>
                    <a:pt x="4072" y="1"/>
                  </a:moveTo>
                  <a:lnTo>
                    <a:pt x="3998" y="25"/>
                  </a:lnTo>
                  <a:lnTo>
                    <a:pt x="0" y="2380"/>
                  </a:lnTo>
                  <a:lnTo>
                    <a:pt x="295" y="2551"/>
                  </a:lnTo>
                  <a:lnTo>
                    <a:pt x="4145" y="270"/>
                  </a:lnTo>
                  <a:lnTo>
                    <a:pt x="4194" y="246"/>
                  </a:lnTo>
                  <a:lnTo>
                    <a:pt x="4219" y="197"/>
                  </a:lnTo>
                  <a:lnTo>
                    <a:pt x="4219" y="123"/>
                  </a:lnTo>
                  <a:lnTo>
                    <a:pt x="4219" y="74"/>
                  </a:lnTo>
                  <a:lnTo>
                    <a:pt x="4145" y="25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733350" y="3190425"/>
              <a:ext cx="105475" cy="63800"/>
            </a:xfrm>
            <a:custGeom>
              <a:rect b="b" l="l" r="r" t="t"/>
              <a:pathLst>
                <a:path extrusionOk="0" fill="none" h="2552" w="4219">
                  <a:moveTo>
                    <a:pt x="4072" y="1"/>
                  </a:moveTo>
                  <a:lnTo>
                    <a:pt x="4072" y="1"/>
                  </a:lnTo>
                  <a:lnTo>
                    <a:pt x="3998" y="25"/>
                  </a:lnTo>
                  <a:lnTo>
                    <a:pt x="0" y="2380"/>
                  </a:lnTo>
                  <a:lnTo>
                    <a:pt x="295" y="2551"/>
                  </a:lnTo>
                  <a:lnTo>
                    <a:pt x="4145" y="270"/>
                  </a:lnTo>
                  <a:lnTo>
                    <a:pt x="4145" y="270"/>
                  </a:lnTo>
                  <a:lnTo>
                    <a:pt x="4194" y="246"/>
                  </a:lnTo>
                  <a:lnTo>
                    <a:pt x="4219" y="197"/>
                  </a:lnTo>
                  <a:lnTo>
                    <a:pt x="4219" y="123"/>
                  </a:lnTo>
                  <a:lnTo>
                    <a:pt x="4219" y="74"/>
                  </a:lnTo>
                  <a:lnTo>
                    <a:pt x="4219" y="74"/>
                  </a:lnTo>
                  <a:lnTo>
                    <a:pt x="4145" y="25"/>
                  </a:lnTo>
                  <a:lnTo>
                    <a:pt x="40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473375" y="3287300"/>
              <a:ext cx="179050" cy="174175"/>
            </a:xfrm>
            <a:custGeom>
              <a:rect b="b" l="l" r="r" t="t"/>
              <a:pathLst>
                <a:path extrusionOk="0" h="6967" w="7162">
                  <a:moveTo>
                    <a:pt x="6868" y="1"/>
                  </a:moveTo>
                  <a:lnTo>
                    <a:pt x="6868" y="1840"/>
                  </a:lnTo>
                  <a:lnTo>
                    <a:pt x="6868" y="2061"/>
                  </a:lnTo>
                  <a:lnTo>
                    <a:pt x="6818" y="2306"/>
                  </a:lnTo>
                  <a:lnTo>
                    <a:pt x="6745" y="2502"/>
                  </a:lnTo>
                  <a:lnTo>
                    <a:pt x="6647" y="2699"/>
                  </a:lnTo>
                  <a:lnTo>
                    <a:pt x="6524" y="2895"/>
                  </a:lnTo>
                  <a:lnTo>
                    <a:pt x="6377" y="3066"/>
                  </a:lnTo>
                  <a:lnTo>
                    <a:pt x="6205" y="3214"/>
                  </a:lnTo>
                  <a:lnTo>
                    <a:pt x="6009" y="3336"/>
                  </a:lnTo>
                  <a:lnTo>
                    <a:pt x="0" y="6794"/>
                  </a:lnTo>
                  <a:lnTo>
                    <a:pt x="270" y="6966"/>
                  </a:lnTo>
                  <a:lnTo>
                    <a:pt x="6156" y="3606"/>
                  </a:lnTo>
                  <a:lnTo>
                    <a:pt x="6377" y="3459"/>
                  </a:lnTo>
                  <a:lnTo>
                    <a:pt x="6573" y="3287"/>
                  </a:lnTo>
                  <a:lnTo>
                    <a:pt x="6745" y="3066"/>
                  </a:lnTo>
                  <a:lnTo>
                    <a:pt x="6892" y="2870"/>
                  </a:lnTo>
                  <a:lnTo>
                    <a:pt x="7015" y="2625"/>
                  </a:lnTo>
                  <a:lnTo>
                    <a:pt x="7113" y="2380"/>
                  </a:lnTo>
                  <a:lnTo>
                    <a:pt x="7162" y="2110"/>
                  </a:lnTo>
                  <a:lnTo>
                    <a:pt x="7162" y="1840"/>
                  </a:lnTo>
                  <a:lnTo>
                    <a:pt x="7162" y="17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473375" y="3287300"/>
              <a:ext cx="179050" cy="174175"/>
            </a:xfrm>
            <a:custGeom>
              <a:rect b="b" l="l" r="r" t="t"/>
              <a:pathLst>
                <a:path extrusionOk="0" fill="none" h="6967" w="7162">
                  <a:moveTo>
                    <a:pt x="6868" y="1"/>
                  </a:moveTo>
                  <a:lnTo>
                    <a:pt x="6868" y="1840"/>
                  </a:lnTo>
                  <a:lnTo>
                    <a:pt x="6868" y="1840"/>
                  </a:lnTo>
                  <a:lnTo>
                    <a:pt x="6868" y="2061"/>
                  </a:lnTo>
                  <a:lnTo>
                    <a:pt x="6818" y="2306"/>
                  </a:lnTo>
                  <a:lnTo>
                    <a:pt x="6745" y="2502"/>
                  </a:lnTo>
                  <a:lnTo>
                    <a:pt x="6647" y="2699"/>
                  </a:lnTo>
                  <a:lnTo>
                    <a:pt x="6524" y="2895"/>
                  </a:lnTo>
                  <a:lnTo>
                    <a:pt x="6377" y="3066"/>
                  </a:lnTo>
                  <a:lnTo>
                    <a:pt x="6205" y="3214"/>
                  </a:lnTo>
                  <a:lnTo>
                    <a:pt x="6009" y="3336"/>
                  </a:lnTo>
                  <a:lnTo>
                    <a:pt x="0" y="6794"/>
                  </a:lnTo>
                  <a:lnTo>
                    <a:pt x="270" y="6966"/>
                  </a:lnTo>
                  <a:lnTo>
                    <a:pt x="6156" y="3606"/>
                  </a:lnTo>
                  <a:lnTo>
                    <a:pt x="6156" y="3606"/>
                  </a:lnTo>
                  <a:lnTo>
                    <a:pt x="6377" y="3459"/>
                  </a:lnTo>
                  <a:lnTo>
                    <a:pt x="6573" y="3287"/>
                  </a:lnTo>
                  <a:lnTo>
                    <a:pt x="6745" y="3066"/>
                  </a:lnTo>
                  <a:lnTo>
                    <a:pt x="6892" y="2870"/>
                  </a:lnTo>
                  <a:lnTo>
                    <a:pt x="7015" y="2625"/>
                  </a:lnTo>
                  <a:lnTo>
                    <a:pt x="7113" y="2380"/>
                  </a:lnTo>
                  <a:lnTo>
                    <a:pt x="7162" y="2110"/>
                  </a:lnTo>
                  <a:lnTo>
                    <a:pt x="7162" y="1840"/>
                  </a:lnTo>
                  <a:lnTo>
                    <a:pt x="7162" y="172"/>
                  </a:lnTo>
                  <a:lnTo>
                    <a:pt x="686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465400" y="3457150"/>
              <a:ext cx="14750" cy="10450"/>
            </a:xfrm>
            <a:custGeom>
              <a:rect b="b" l="l" r="r" t="t"/>
              <a:pathLst>
                <a:path extrusionOk="0" h="418" w="590">
                  <a:moveTo>
                    <a:pt x="319" y="0"/>
                  </a:moveTo>
                  <a:lnTo>
                    <a:pt x="74" y="123"/>
                  </a:lnTo>
                  <a:lnTo>
                    <a:pt x="25" y="172"/>
                  </a:lnTo>
                  <a:lnTo>
                    <a:pt x="0" y="221"/>
                  </a:lnTo>
                  <a:lnTo>
                    <a:pt x="0" y="270"/>
                  </a:lnTo>
                  <a:lnTo>
                    <a:pt x="25" y="344"/>
                  </a:lnTo>
                  <a:lnTo>
                    <a:pt x="74" y="393"/>
                  </a:lnTo>
                  <a:lnTo>
                    <a:pt x="148" y="417"/>
                  </a:lnTo>
                  <a:lnTo>
                    <a:pt x="221" y="393"/>
                  </a:lnTo>
                  <a:lnTo>
                    <a:pt x="589" y="17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465400" y="3457150"/>
              <a:ext cx="14750" cy="10450"/>
            </a:xfrm>
            <a:custGeom>
              <a:rect b="b" l="l" r="r" t="t"/>
              <a:pathLst>
                <a:path extrusionOk="0" fill="none" h="418" w="590">
                  <a:moveTo>
                    <a:pt x="319" y="0"/>
                  </a:moveTo>
                  <a:lnTo>
                    <a:pt x="74" y="123"/>
                  </a:lnTo>
                  <a:lnTo>
                    <a:pt x="74" y="123"/>
                  </a:lnTo>
                  <a:lnTo>
                    <a:pt x="25" y="172"/>
                  </a:lnTo>
                  <a:lnTo>
                    <a:pt x="0" y="221"/>
                  </a:lnTo>
                  <a:lnTo>
                    <a:pt x="0" y="270"/>
                  </a:lnTo>
                  <a:lnTo>
                    <a:pt x="25" y="344"/>
                  </a:lnTo>
                  <a:lnTo>
                    <a:pt x="25" y="344"/>
                  </a:lnTo>
                  <a:lnTo>
                    <a:pt x="74" y="393"/>
                  </a:lnTo>
                  <a:lnTo>
                    <a:pt x="148" y="417"/>
                  </a:lnTo>
                  <a:lnTo>
                    <a:pt x="148" y="417"/>
                  </a:lnTo>
                  <a:lnTo>
                    <a:pt x="221" y="393"/>
                  </a:lnTo>
                  <a:lnTo>
                    <a:pt x="589" y="172"/>
                  </a:lnTo>
                  <a:lnTo>
                    <a:pt x="3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646900" y="3228450"/>
              <a:ext cx="55800" cy="49075"/>
            </a:xfrm>
            <a:custGeom>
              <a:rect b="b" l="l" r="r" t="t"/>
              <a:pathLst>
                <a:path extrusionOk="0" h="1963" w="2232">
                  <a:moveTo>
                    <a:pt x="1962" y="0"/>
                  </a:moveTo>
                  <a:lnTo>
                    <a:pt x="932" y="589"/>
                  </a:lnTo>
                  <a:lnTo>
                    <a:pt x="760" y="711"/>
                  </a:lnTo>
                  <a:lnTo>
                    <a:pt x="613" y="834"/>
                  </a:lnTo>
                  <a:lnTo>
                    <a:pt x="466" y="957"/>
                  </a:lnTo>
                  <a:lnTo>
                    <a:pt x="343" y="1104"/>
                  </a:lnTo>
                  <a:lnTo>
                    <a:pt x="245" y="1276"/>
                  </a:lnTo>
                  <a:lnTo>
                    <a:pt x="147" y="1447"/>
                  </a:lnTo>
                  <a:lnTo>
                    <a:pt x="74" y="1619"/>
                  </a:lnTo>
                  <a:lnTo>
                    <a:pt x="0" y="1815"/>
                  </a:lnTo>
                  <a:lnTo>
                    <a:pt x="270" y="1962"/>
                  </a:lnTo>
                  <a:lnTo>
                    <a:pt x="319" y="1791"/>
                  </a:lnTo>
                  <a:lnTo>
                    <a:pt x="393" y="1643"/>
                  </a:lnTo>
                  <a:lnTo>
                    <a:pt x="466" y="1472"/>
                  </a:lnTo>
                  <a:lnTo>
                    <a:pt x="564" y="1325"/>
                  </a:lnTo>
                  <a:lnTo>
                    <a:pt x="662" y="1177"/>
                  </a:lnTo>
                  <a:lnTo>
                    <a:pt x="809" y="1055"/>
                  </a:lnTo>
                  <a:lnTo>
                    <a:pt x="932" y="932"/>
                  </a:lnTo>
                  <a:lnTo>
                    <a:pt x="1079" y="834"/>
                  </a:lnTo>
                  <a:lnTo>
                    <a:pt x="2232" y="172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3646900" y="3228450"/>
              <a:ext cx="55800" cy="49075"/>
            </a:xfrm>
            <a:custGeom>
              <a:rect b="b" l="l" r="r" t="t"/>
              <a:pathLst>
                <a:path extrusionOk="0" fill="none" h="1963" w="2232">
                  <a:moveTo>
                    <a:pt x="1962" y="0"/>
                  </a:moveTo>
                  <a:lnTo>
                    <a:pt x="932" y="589"/>
                  </a:lnTo>
                  <a:lnTo>
                    <a:pt x="932" y="589"/>
                  </a:lnTo>
                  <a:lnTo>
                    <a:pt x="760" y="711"/>
                  </a:lnTo>
                  <a:lnTo>
                    <a:pt x="613" y="834"/>
                  </a:lnTo>
                  <a:lnTo>
                    <a:pt x="466" y="957"/>
                  </a:lnTo>
                  <a:lnTo>
                    <a:pt x="343" y="1104"/>
                  </a:lnTo>
                  <a:lnTo>
                    <a:pt x="245" y="1276"/>
                  </a:lnTo>
                  <a:lnTo>
                    <a:pt x="147" y="1447"/>
                  </a:lnTo>
                  <a:lnTo>
                    <a:pt x="74" y="1619"/>
                  </a:lnTo>
                  <a:lnTo>
                    <a:pt x="0" y="1815"/>
                  </a:lnTo>
                  <a:lnTo>
                    <a:pt x="270" y="1962"/>
                  </a:lnTo>
                  <a:lnTo>
                    <a:pt x="270" y="1962"/>
                  </a:lnTo>
                  <a:lnTo>
                    <a:pt x="319" y="1791"/>
                  </a:lnTo>
                  <a:lnTo>
                    <a:pt x="393" y="1643"/>
                  </a:lnTo>
                  <a:lnTo>
                    <a:pt x="466" y="1472"/>
                  </a:lnTo>
                  <a:lnTo>
                    <a:pt x="564" y="1325"/>
                  </a:lnTo>
                  <a:lnTo>
                    <a:pt x="662" y="1177"/>
                  </a:lnTo>
                  <a:lnTo>
                    <a:pt x="809" y="1055"/>
                  </a:lnTo>
                  <a:lnTo>
                    <a:pt x="932" y="932"/>
                  </a:lnTo>
                  <a:lnTo>
                    <a:pt x="1079" y="834"/>
                  </a:lnTo>
                  <a:lnTo>
                    <a:pt x="2232" y="172"/>
                  </a:lnTo>
                  <a:lnTo>
                    <a:pt x="19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3645050" y="3273825"/>
              <a:ext cx="8600" cy="17800"/>
            </a:xfrm>
            <a:custGeom>
              <a:rect b="b" l="l" r="r" t="t"/>
              <a:pathLst>
                <a:path extrusionOk="0" h="712" w="344">
                  <a:moveTo>
                    <a:pt x="74" y="0"/>
                  </a:moveTo>
                  <a:lnTo>
                    <a:pt x="25" y="270"/>
                  </a:lnTo>
                  <a:lnTo>
                    <a:pt x="1" y="515"/>
                  </a:lnTo>
                  <a:lnTo>
                    <a:pt x="1" y="540"/>
                  </a:lnTo>
                  <a:lnTo>
                    <a:pt x="295" y="711"/>
                  </a:lnTo>
                  <a:lnTo>
                    <a:pt x="295" y="515"/>
                  </a:lnTo>
                  <a:lnTo>
                    <a:pt x="319" y="344"/>
                  </a:lnTo>
                  <a:lnTo>
                    <a:pt x="344" y="1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3645050" y="3273825"/>
              <a:ext cx="8600" cy="17800"/>
            </a:xfrm>
            <a:custGeom>
              <a:rect b="b" l="l" r="r" t="t"/>
              <a:pathLst>
                <a:path extrusionOk="0" fill="none" h="712" w="344">
                  <a:moveTo>
                    <a:pt x="74" y="0"/>
                  </a:moveTo>
                  <a:lnTo>
                    <a:pt x="74" y="0"/>
                  </a:lnTo>
                  <a:lnTo>
                    <a:pt x="25" y="270"/>
                  </a:lnTo>
                  <a:lnTo>
                    <a:pt x="1" y="515"/>
                  </a:lnTo>
                  <a:lnTo>
                    <a:pt x="1" y="540"/>
                  </a:lnTo>
                  <a:lnTo>
                    <a:pt x="295" y="711"/>
                  </a:lnTo>
                  <a:lnTo>
                    <a:pt x="295" y="515"/>
                  </a:lnTo>
                  <a:lnTo>
                    <a:pt x="295" y="515"/>
                  </a:lnTo>
                  <a:lnTo>
                    <a:pt x="319" y="344"/>
                  </a:lnTo>
                  <a:lnTo>
                    <a:pt x="344" y="147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3695950" y="3168350"/>
              <a:ext cx="106700" cy="64400"/>
            </a:xfrm>
            <a:custGeom>
              <a:rect b="b" l="l" r="r" t="t"/>
              <a:pathLst>
                <a:path extrusionOk="0" h="2576" w="4268">
                  <a:moveTo>
                    <a:pt x="4047" y="1"/>
                  </a:moveTo>
                  <a:lnTo>
                    <a:pt x="0" y="2404"/>
                  </a:lnTo>
                  <a:lnTo>
                    <a:pt x="270" y="2576"/>
                  </a:lnTo>
                  <a:lnTo>
                    <a:pt x="4194" y="270"/>
                  </a:lnTo>
                  <a:lnTo>
                    <a:pt x="4243" y="221"/>
                  </a:lnTo>
                  <a:lnTo>
                    <a:pt x="4268" y="172"/>
                  </a:lnTo>
                  <a:lnTo>
                    <a:pt x="4268" y="123"/>
                  </a:lnTo>
                  <a:lnTo>
                    <a:pt x="4243" y="50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3695950" y="3168350"/>
              <a:ext cx="106700" cy="64400"/>
            </a:xfrm>
            <a:custGeom>
              <a:rect b="b" l="l" r="r" t="t"/>
              <a:pathLst>
                <a:path extrusionOk="0" fill="none" h="2576" w="4268">
                  <a:moveTo>
                    <a:pt x="4121" y="1"/>
                  </a:moveTo>
                  <a:lnTo>
                    <a:pt x="4121" y="1"/>
                  </a:lnTo>
                  <a:lnTo>
                    <a:pt x="4047" y="1"/>
                  </a:lnTo>
                  <a:lnTo>
                    <a:pt x="0" y="2404"/>
                  </a:lnTo>
                  <a:lnTo>
                    <a:pt x="270" y="2576"/>
                  </a:lnTo>
                  <a:lnTo>
                    <a:pt x="4194" y="270"/>
                  </a:lnTo>
                  <a:lnTo>
                    <a:pt x="4194" y="270"/>
                  </a:lnTo>
                  <a:lnTo>
                    <a:pt x="4243" y="221"/>
                  </a:lnTo>
                  <a:lnTo>
                    <a:pt x="4268" y="172"/>
                  </a:lnTo>
                  <a:lnTo>
                    <a:pt x="4268" y="123"/>
                  </a:lnTo>
                  <a:lnTo>
                    <a:pt x="4243" y="50"/>
                  </a:lnTo>
                  <a:lnTo>
                    <a:pt x="4243" y="50"/>
                  </a:lnTo>
                  <a:lnTo>
                    <a:pt x="4194" y="1"/>
                  </a:lnTo>
                  <a:lnTo>
                    <a:pt x="41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435350" y="3265225"/>
              <a:ext cx="179675" cy="174175"/>
            </a:xfrm>
            <a:custGeom>
              <a:rect b="b" l="l" r="r" t="t"/>
              <a:pathLst>
                <a:path extrusionOk="0" h="6967" w="7187">
                  <a:moveTo>
                    <a:pt x="6892" y="1"/>
                  </a:moveTo>
                  <a:lnTo>
                    <a:pt x="6892" y="1816"/>
                  </a:lnTo>
                  <a:lnTo>
                    <a:pt x="6892" y="2061"/>
                  </a:lnTo>
                  <a:lnTo>
                    <a:pt x="6843" y="2282"/>
                  </a:lnTo>
                  <a:lnTo>
                    <a:pt x="6770" y="2502"/>
                  </a:lnTo>
                  <a:lnTo>
                    <a:pt x="6672" y="2699"/>
                  </a:lnTo>
                  <a:lnTo>
                    <a:pt x="6549" y="2895"/>
                  </a:lnTo>
                  <a:lnTo>
                    <a:pt x="6402" y="3042"/>
                  </a:lnTo>
                  <a:lnTo>
                    <a:pt x="6230" y="3214"/>
                  </a:lnTo>
                  <a:lnTo>
                    <a:pt x="6034" y="3336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181" y="3582"/>
                  </a:lnTo>
                  <a:lnTo>
                    <a:pt x="6402" y="3434"/>
                  </a:lnTo>
                  <a:lnTo>
                    <a:pt x="6598" y="3263"/>
                  </a:lnTo>
                  <a:lnTo>
                    <a:pt x="6770" y="3067"/>
                  </a:lnTo>
                  <a:lnTo>
                    <a:pt x="6917" y="2846"/>
                  </a:lnTo>
                  <a:lnTo>
                    <a:pt x="7040" y="2601"/>
                  </a:lnTo>
                  <a:lnTo>
                    <a:pt x="7113" y="2355"/>
                  </a:lnTo>
                  <a:lnTo>
                    <a:pt x="7187" y="2085"/>
                  </a:lnTo>
                  <a:lnTo>
                    <a:pt x="7187" y="1816"/>
                  </a:lnTo>
                  <a:lnTo>
                    <a:pt x="7187" y="172"/>
                  </a:lnTo>
                  <a:lnTo>
                    <a:pt x="6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435350" y="3265225"/>
              <a:ext cx="179675" cy="174175"/>
            </a:xfrm>
            <a:custGeom>
              <a:rect b="b" l="l" r="r" t="t"/>
              <a:pathLst>
                <a:path extrusionOk="0" fill="none" h="6967" w="7187">
                  <a:moveTo>
                    <a:pt x="6892" y="1"/>
                  </a:moveTo>
                  <a:lnTo>
                    <a:pt x="6892" y="1816"/>
                  </a:lnTo>
                  <a:lnTo>
                    <a:pt x="6892" y="1816"/>
                  </a:lnTo>
                  <a:lnTo>
                    <a:pt x="6892" y="2061"/>
                  </a:lnTo>
                  <a:lnTo>
                    <a:pt x="6843" y="2282"/>
                  </a:lnTo>
                  <a:lnTo>
                    <a:pt x="6770" y="2502"/>
                  </a:lnTo>
                  <a:lnTo>
                    <a:pt x="6672" y="2699"/>
                  </a:lnTo>
                  <a:lnTo>
                    <a:pt x="6549" y="2895"/>
                  </a:lnTo>
                  <a:lnTo>
                    <a:pt x="6402" y="3042"/>
                  </a:lnTo>
                  <a:lnTo>
                    <a:pt x="6230" y="3214"/>
                  </a:lnTo>
                  <a:lnTo>
                    <a:pt x="6034" y="3336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181" y="3582"/>
                  </a:lnTo>
                  <a:lnTo>
                    <a:pt x="6181" y="3582"/>
                  </a:lnTo>
                  <a:lnTo>
                    <a:pt x="6402" y="3434"/>
                  </a:lnTo>
                  <a:lnTo>
                    <a:pt x="6598" y="3263"/>
                  </a:lnTo>
                  <a:lnTo>
                    <a:pt x="6770" y="3067"/>
                  </a:lnTo>
                  <a:lnTo>
                    <a:pt x="6917" y="2846"/>
                  </a:lnTo>
                  <a:lnTo>
                    <a:pt x="7040" y="2601"/>
                  </a:lnTo>
                  <a:lnTo>
                    <a:pt x="7113" y="2355"/>
                  </a:lnTo>
                  <a:lnTo>
                    <a:pt x="7187" y="2085"/>
                  </a:lnTo>
                  <a:lnTo>
                    <a:pt x="7187" y="1816"/>
                  </a:lnTo>
                  <a:lnTo>
                    <a:pt x="7187" y="172"/>
                  </a:lnTo>
                  <a:lnTo>
                    <a:pt x="68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428000" y="3435075"/>
              <a:ext cx="14725" cy="9825"/>
            </a:xfrm>
            <a:custGeom>
              <a:rect b="b" l="l" r="r" t="t"/>
              <a:pathLst>
                <a:path extrusionOk="0" h="393" w="589">
                  <a:moveTo>
                    <a:pt x="295" y="0"/>
                  </a:moveTo>
                  <a:lnTo>
                    <a:pt x="74" y="123"/>
                  </a:lnTo>
                  <a:lnTo>
                    <a:pt x="25" y="148"/>
                  </a:lnTo>
                  <a:lnTo>
                    <a:pt x="0" y="197"/>
                  </a:lnTo>
                  <a:lnTo>
                    <a:pt x="0" y="270"/>
                  </a:lnTo>
                  <a:lnTo>
                    <a:pt x="25" y="319"/>
                  </a:lnTo>
                  <a:lnTo>
                    <a:pt x="74" y="368"/>
                  </a:lnTo>
                  <a:lnTo>
                    <a:pt x="148" y="393"/>
                  </a:lnTo>
                  <a:lnTo>
                    <a:pt x="221" y="368"/>
                  </a:lnTo>
                  <a:lnTo>
                    <a:pt x="589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428000" y="3435075"/>
              <a:ext cx="14725" cy="9825"/>
            </a:xfrm>
            <a:custGeom>
              <a:rect b="b" l="l" r="r" t="t"/>
              <a:pathLst>
                <a:path extrusionOk="0" fill="none" h="393" w="589">
                  <a:moveTo>
                    <a:pt x="295" y="0"/>
                  </a:moveTo>
                  <a:lnTo>
                    <a:pt x="74" y="123"/>
                  </a:lnTo>
                  <a:lnTo>
                    <a:pt x="74" y="123"/>
                  </a:lnTo>
                  <a:lnTo>
                    <a:pt x="25" y="148"/>
                  </a:lnTo>
                  <a:lnTo>
                    <a:pt x="0" y="197"/>
                  </a:lnTo>
                  <a:lnTo>
                    <a:pt x="0" y="270"/>
                  </a:lnTo>
                  <a:lnTo>
                    <a:pt x="25" y="319"/>
                  </a:lnTo>
                  <a:lnTo>
                    <a:pt x="25" y="319"/>
                  </a:lnTo>
                  <a:lnTo>
                    <a:pt x="74" y="368"/>
                  </a:lnTo>
                  <a:lnTo>
                    <a:pt x="148" y="393"/>
                  </a:lnTo>
                  <a:lnTo>
                    <a:pt x="148" y="393"/>
                  </a:lnTo>
                  <a:lnTo>
                    <a:pt x="221" y="368"/>
                  </a:lnTo>
                  <a:lnTo>
                    <a:pt x="589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3609500" y="3206375"/>
              <a:ext cx="55200" cy="49675"/>
            </a:xfrm>
            <a:custGeom>
              <a:rect b="b" l="l" r="r" t="t"/>
              <a:pathLst>
                <a:path extrusionOk="0" h="1987" w="2208">
                  <a:moveTo>
                    <a:pt x="1913" y="0"/>
                  </a:moveTo>
                  <a:lnTo>
                    <a:pt x="932" y="564"/>
                  </a:lnTo>
                  <a:lnTo>
                    <a:pt x="760" y="687"/>
                  </a:lnTo>
                  <a:lnTo>
                    <a:pt x="613" y="810"/>
                  </a:lnTo>
                  <a:lnTo>
                    <a:pt x="466" y="957"/>
                  </a:lnTo>
                  <a:lnTo>
                    <a:pt x="343" y="1104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44"/>
                  </a:lnTo>
                  <a:lnTo>
                    <a:pt x="0" y="1815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4"/>
                  </a:lnTo>
                  <a:lnTo>
                    <a:pt x="441" y="1472"/>
                  </a:lnTo>
                  <a:lnTo>
                    <a:pt x="540" y="1325"/>
                  </a:lnTo>
                  <a:lnTo>
                    <a:pt x="662" y="1178"/>
                  </a:lnTo>
                  <a:lnTo>
                    <a:pt x="785" y="1055"/>
                  </a:lnTo>
                  <a:lnTo>
                    <a:pt x="932" y="932"/>
                  </a:lnTo>
                  <a:lnTo>
                    <a:pt x="1079" y="834"/>
                  </a:lnTo>
                  <a:lnTo>
                    <a:pt x="2207" y="172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3609500" y="3206375"/>
              <a:ext cx="55200" cy="49675"/>
            </a:xfrm>
            <a:custGeom>
              <a:rect b="b" l="l" r="r" t="t"/>
              <a:pathLst>
                <a:path extrusionOk="0" fill="none" h="1987" w="2208">
                  <a:moveTo>
                    <a:pt x="1913" y="0"/>
                  </a:moveTo>
                  <a:lnTo>
                    <a:pt x="932" y="564"/>
                  </a:lnTo>
                  <a:lnTo>
                    <a:pt x="932" y="564"/>
                  </a:lnTo>
                  <a:lnTo>
                    <a:pt x="760" y="687"/>
                  </a:lnTo>
                  <a:lnTo>
                    <a:pt x="613" y="810"/>
                  </a:lnTo>
                  <a:lnTo>
                    <a:pt x="466" y="957"/>
                  </a:lnTo>
                  <a:lnTo>
                    <a:pt x="343" y="1104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44"/>
                  </a:lnTo>
                  <a:lnTo>
                    <a:pt x="0" y="1815"/>
                  </a:lnTo>
                  <a:lnTo>
                    <a:pt x="270" y="1987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4"/>
                  </a:lnTo>
                  <a:lnTo>
                    <a:pt x="441" y="1472"/>
                  </a:lnTo>
                  <a:lnTo>
                    <a:pt x="540" y="1325"/>
                  </a:lnTo>
                  <a:lnTo>
                    <a:pt x="662" y="1178"/>
                  </a:lnTo>
                  <a:lnTo>
                    <a:pt x="785" y="1055"/>
                  </a:lnTo>
                  <a:lnTo>
                    <a:pt x="932" y="932"/>
                  </a:lnTo>
                  <a:lnTo>
                    <a:pt x="1079" y="834"/>
                  </a:lnTo>
                  <a:lnTo>
                    <a:pt x="2207" y="172"/>
                  </a:lnTo>
                  <a:lnTo>
                    <a:pt x="19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607650" y="3251750"/>
              <a:ext cx="8600" cy="17800"/>
            </a:xfrm>
            <a:custGeom>
              <a:rect b="b" l="l" r="r" t="t"/>
              <a:pathLst>
                <a:path extrusionOk="0" h="712" w="344">
                  <a:moveTo>
                    <a:pt x="74" y="0"/>
                  </a:moveTo>
                  <a:lnTo>
                    <a:pt x="25" y="245"/>
                  </a:lnTo>
                  <a:lnTo>
                    <a:pt x="0" y="515"/>
                  </a:lnTo>
                  <a:lnTo>
                    <a:pt x="0" y="540"/>
                  </a:lnTo>
                  <a:lnTo>
                    <a:pt x="295" y="711"/>
                  </a:lnTo>
                  <a:lnTo>
                    <a:pt x="295" y="515"/>
                  </a:lnTo>
                  <a:lnTo>
                    <a:pt x="319" y="344"/>
                  </a:lnTo>
                  <a:lnTo>
                    <a:pt x="344" y="1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3607650" y="3251750"/>
              <a:ext cx="8600" cy="17800"/>
            </a:xfrm>
            <a:custGeom>
              <a:rect b="b" l="l" r="r" t="t"/>
              <a:pathLst>
                <a:path extrusionOk="0" fill="none" h="712" w="344">
                  <a:moveTo>
                    <a:pt x="74" y="0"/>
                  </a:moveTo>
                  <a:lnTo>
                    <a:pt x="74" y="0"/>
                  </a:lnTo>
                  <a:lnTo>
                    <a:pt x="25" y="245"/>
                  </a:lnTo>
                  <a:lnTo>
                    <a:pt x="0" y="515"/>
                  </a:lnTo>
                  <a:lnTo>
                    <a:pt x="0" y="540"/>
                  </a:lnTo>
                  <a:lnTo>
                    <a:pt x="295" y="711"/>
                  </a:lnTo>
                  <a:lnTo>
                    <a:pt x="295" y="515"/>
                  </a:lnTo>
                  <a:lnTo>
                    <a:pt x="295" y="515"/>
                  </a:lnTo>
                  <a:lnTo>
                    <a:pt x="319" y="344"/>
                  </a:lnTo>
                  <a:lnTo>
                    <a:pt x="344" y="17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3657325" y="3145675"/>
              <a:ext cx="107925" cy="65000"/>
            </a:xfrm>
            <a:custGeom>
              <a:rect b="b" l="l" r="r" t="t"/>
              <a:pathLst>
                <a:path extrusionOk="0" h="2600" w="4317">
                  <a:moveTo>
                    <a:pt x="4169" y="0"/>
                  </a:moveTo>
                  <a:lnTo>
                    <a:pt x="4096" y="25"/>
                  </a:lnTo>
                  <a:lnTo>
                    <a:pt x="0" y="2428"/>
                  </a:lnTo>
                  <a:lnTo>
                    <a:pt x="294" y="2600"/>
                  </a:lnTo>
                  <a:lnTo>
                    <a:pt x="4243" y="270"/>
                  </a:lnTo>
                  <a:lnTo>
                    <a:pt x="4268" y="221"/>
                  </a:lnTo>
                  <a:lnTo>
                    <a:pt x="4292" y="172"/>
                  </a:lnTo>
                  <a:lnTo>
                    <a:pt x="4317" y="123"/>
                  </a:lnTo>
                  <a:lnTo>
                    <a:pt x="4292" y="74"/>
                  </a:lnTo>
                  <a:lnTo>
                    <a:pt x="4243" y="25"/>
                  </a:lnTo>
                  <a:lnTo>
                    <a:pt x="4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3657325" y="3145675"/>
              <a:ext cx="107925" cy="65000"/>
            </a:xfrm>
            <a:custGeom>
              <a:rect b="b" l="l" r="r" t="t"/>
              <a:pathLst>
                <a:path extrusionOk="0" fill="none" h="2600" w="4317">
                  <a:moveTo>
                    <a:pt x="4169" y="0"/>
                  </a:moveTo>
                  <a:lnTo>
                    <a:pt x="4169" y="0"/>
                  </a:lnTo>
                  <a:lnTo>
                    <a:pt x="4096" y="25"/>
                  </a:lnTo>
                  <a:lnTo>
                    <a:pt x="0" y="2428"/>
                  </a:lnTo>
                  <a:lnTo>
                    <a:pt x="294" y="2600"/>
                  </a:lnTo>
                  <a:lnTo>
                    <a:pt x="4243" y="270"/>
                  </a:lnTo>
                  <a:lnTo>
                    <a:pt x="4243" y="270"/>
                  </a:lnTo>
                  <a:lnTo>
                    <a:pt x="4268" y="221"/>
                  </a:lnTo>
                  <a:lnTo>
                    <a:pt x="4292" y="172"/>
                  </a:lnTo>
                  <a:lnTo>
                    <a:pt x="4317" y="123"/>
                  </a:lnTo>
                  <a:lnTo>
                    <a:pt x="4292" y="74"/>
                  </a:lnTo>
                  <a:lnTo>
                    <a:pt x="4292" y="74"/>
                  </a:lnTo>
                  <a:lnTo>
                    <a:pt x="4243" y="25"/>
                  </a:lnTo>
                  <a:lnTo>
                    <a:pt x="41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3397350" y="3243150"/>
              <a:ext cx="179675" cy="173550"/>
            </a:xfrm>
            <a:custGeom>
              <a:rect b="b" l="l" r="r" t="t"/>
              <a:pathLst>
                <a:path extrusionOk="0" h="6942" w="7187">
                  <a:moveTo>
                    <a:pt x="6892" y="1"/>
                  </a:moveTo>
                  <a:lnTo>
                    <a:pt x="6892" y="1840"/>
                  </a:lnTo>
                  <a:lnTo>
                    <a:pt x="6867" y="2061"/>
                  </a:lnTo>
                  <a:lnTo>
                    <a:pt x="6818" y="2282"/>
                  </a:lnTo>
                  <a:lnTo>
                    <a:pt x="6745" y="2503"/>
                  </a:lnTo>
                  <a:lnTo>
                    <a:pt x="6647" y="2699"/>
                  </a:lnTo>
                  <a:lnTo>
                    <a:pt x="6524" y="2895"/>
                  </a:lnTo>
                  <a:lnTo>
                    <a:pt x="6377" y="3067"/>
                  </a:lnTo>
                  <a:lnTo>
                    <a:pt x="6205" y="3214"/>
                  </a:lnTo>
                  <a:lnTo>
                    <a:pt x="6009" y="3336"/>
                  </a:lnTo>
                  <a:lnTo>
                    <a:pt x="0" y="6770"/>
                  </a:lnTo>
                  <a:lnTo>
                    <a:pt x="294" y="6942"/>
                  </a:lnTo>
                  <a:lnTo>
                    <a:pt x="6156" y="3606"/>
                  </a:lnTo>
                  <a:lnTo>
                    <a:pt x="6377" y="3434"/>
                  </a:lnTo>
                  <a:lnTo>
                    <a:pt x="6598" y="3263"/>
                  </a:lnTo>
                  <a:lnTo>
                    <a:pt x="6769" y="3067"/>
                  </a:lnTo>
                  <a:lnTo>
                    <a:pt x="6916" y="2846"/>
                  </a:lnTo>
                  <a:lnTo>
                    <a:pt x="7014" y="2625"/>
                  </a:lnTo>
                  <a:lnTo>
                    <a:pt x="7113" y="2355"/>
                  </a:lnTo>
                  <a:lnTo>
                    <a:pt x="7162" y="2110"/>
                  </a:lnTo>
                  <a:lnTo>
                    <a:pt x="7186" y="1840"/>
                  </a:lnTo>
                  <a:lnTo>
                    <a:pt x="7186" y="173"/>
                  </a:lnTo>
                  <a:lnTo>
                    <a:pt x="6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397350" y="3243150"/>
              <a:ext cx="179675" cy="173550"/>
            </a:xfrm>
            <a:custGeom>
              <a:rect b="b" l="l" r="r" t="t"/>
              <a:pathLst>
                <a:path extrusionOk="0" fill="none" h="6942" w="7187">
                  <a:moveTo>
                    <a:pt x="6892" y="1"/>
                  </a:moveTo>
                  <a:lnTo>
                    <a:pt x="6892" y="1840"/>
                  </a:lnTo>
                  <a:lnTo>
                    <a:pt x="6892" y="1840"/>
                  </a:lnTo>
                  <a:lnTo>
                    <a:pt x="6867" y="2061"/>
                  </a:lnTo>
                  <a:lnTo>
                    <a:pt x="6818" y="2282"/>
                  </a:lnTo>
                  <a:lnTo>
                    <a:pt x="6745" y="2503"/>
                  </a:lnTo>
                  <a:lnTo>
                    <a:pt x="6647" y="2699"/>
                  </a:lnTo>
                  <a:lnTo>
                    <a:pt x="6524" y="2895"/>
                  </a:lnTo>
                  <a:lnTo>
                    <a:pt x="6377" y="3067"/>
                  </a:lnTo>
                  <a:lnTo>
                    <a:pt x="6205" y="3214"/>
                  </a:lnTo>
                  <a:lnTo>
                    <a:pt x="6009" y="3336"/>
                  </a:lnTo>
                  <a:lnTo>
                    <a:pt x="0" y="6770"/>
                  </a:lnTo>
                  <a:lnTo>
                    <a:pt x="294" y="6942"/>
                  </a:lnTo>
                  <a:lnTo>
                    <a:pt x="6156" y="3606"/>
                  </a:lnTo>
                  <a:lnTo>
                    <a:pt x="6156" y="3606"/>
                  </a:lnTo>
                  <a:lnTo>
                    <a:pt x="6377" y="3434"/>
                  </a:lnTo>
                  <a:lnTo>
                    <a:pt x="6598" y="3263"/>
                  </a:lnTo>
                  <a:lnTo>
                    <a:pt x="6769" y="3067"/>
                  </a:lnTo>
                  <a:lnTo>
                    <a:pt x="6916" y="2846"/>
                  </a:lnTo>
                  <a:lnTo>
                    <a:pt x="7014" y="2625"/>
                  </a:lnTo>
                  <a:lnTo>
                    <a:pt x="7113" y="2355"/>
                  </a:lnTo>
                  <a:lnTo>
                    <a:pt x="7162" y="2110"/>
                  </a:lnTo>
                  <a:lnTo>
                    <a:pt x="7186" y="1840"/>
                  </a:lnTo>
                  <a:lnTo>
                    <a:pt x="7186" y="173"/>
                  </a:lnTo>
                  <a:lnTo>
                    <a:pt x="68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389375" y="3412400"/>
              <a:ext cx="15350" cy="10425"/>
            </a:xfrm>
            <a:custGeom>
              <a:rect b="b" l="l" r="r" t="t"/>
              <a:pathLst>
                <a:path extrusionOk="0" h="417" w="614">
                  <a:moveTo>
                    <a:pt x="319" y="0"/>
                  </a:moveTo>
                  <a:lnTo>
                    <a:pt x="74" y="147"/>
                  </a:lnTo>
                  <a:lnTo>
                    <a:pt x="49" y="196"/>
                  </a:lnTo>
                  <a:lnTo>
                    <a:pt x="25" y="245"/>
                  </a:lnTo>
                  <a:lnTo>
                    <a:pt x="0" y="294"/>
                  </a:lnTo>
                  <a:lnTo>
                    <a:pt x="25" y="343"/>
                  </a:lnTo>
                  <a:lnTo>
                    <a:pt x="74" y="417"/>
                  </a:lnTo>
                  <a:lnTo>
                    <a:pt x="221" y="417"/>
                  </a:lnTo>
                  <a:lnTo>
                    <a:pt x="613" y="172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389375" y="3412400"/>
              <a:ext cx="15350" cy="10425"/>
            </a:xfrm>
            <a:custGeom>
              <a:rect b="b" l="l" r="r" t="t"/>
              <a:pathLst>
                <a:path extrusionOk="0" fill="none" h="417" w="614">
                  <a:moveTo>
                    <a:pt x="319" y="0"/>
                  </a:moveTo>
                  <a:lnTo>
                    <a:pt x="74" y="147"/>
                  </a:lnTo>
                  <a:lnTo>
                    <a:pt x="74" y="147"/>
                  </a:lnTo>
                  <a:lnTo>
                    <a:pt x="49" y="196"/>
                  </a:lnTo>
                  <a:lnTo>
                    <a:pt x="25" y="245"/>
                  </a:lnTo>
                  <a:lnTo>
                    <a:pt x="0" y="294"/>
                  </a:lnTo>
                  <a:lnTo>
                    <a:pt x="25" y="343"/>
                  </a:lnTo>
                  <a:lnTo>
                    <a:pt x="25" y="343"/>
                  </a:lnTo>
                  <a:lnTo>
                    <a:pt x="74" y="417"/>
                  </a:lnTo>
                  <a:lnTo>
                    <a:pt x="147" y="417"/>
                  </a:lnTo>
                  <a:lnTo>
                    <a:pt x="147" y="417"/>
                  </a:lnTo>
                  <a:lnTo>
                    <a:pt x="221" y="417"/>
                  </a:lnTo>
                  <a:lnTo>
                    <a:pt x="613" y="172"/>
                  </a:lnTo>
                  <a:lnTo>
                    <a:pt x="3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571475" y="3184300"/>
              <a:ext cx="55200" cy="49075"/>
            </a:xfrm>
            <a:custGeom>
              <a:rect b="b" l="l" r="r" t="t"/>
              <a:pathLst>
                <a:path extrusionOk="0" h="1963" w="2208">
                  <a:moveTo>
                    <a:pt x="1938" y="0"/>
                  </a:moveTo>
                  <a:lnTo>
                    <a:pt x="932" y="589"/>
                  </a:lnTo>
                  <a:lnTo>
                    <a:pt x="761" y="687"/>
                  </a:lnTo>
                  <a:lnTo>
                    <a:pt x="589" y="810"/>
                  </a:lnTo>
                  <a:lnTo>
                    <a:pt x="466" y="957"/>
                  </a:lnTo>
                  <a:lnTo>
                    <a:pt x="344" y="1104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19"/>
                  </a:lnTo>
                  <a:lnTo>
                    <a:pt x="0" y="1815"/>
                  </a:lnTo>
                  <a:lnTo>
                    <a:pt x="246" y="1962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5"/>
                  </a:lnTo>
                  <a:lnTo>
                    <a:pt x="908" y="932"/>
                  </a:lnTo>
                  <a:lnTo>
                    <a:pt x="1080" y="834"/>
                  </a:lnTo>
                  <a:lnTo>
                    <a:pt x="2208" y="172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571475" y="3184300"/>
              <a:ext cx="55200" cy="49075"/>
            </a:xfrm>
            <a:custGeom>
              <a:rect b="b" l="l" r="r" t="t"/>
              <a:pathLst>
                <a:path extrusionOk="0" fill="none" h="1963" w="2208">
                  <a:moveTo>
                    <a:pt x="1938" y="0"/>
                  </a:moveTo>
                  <a:lnTo>
                    <a:pt x="932" y="589"/>
                  </a:lnTo>
                  <a:lnTo>
                    <a:pt x="932" y="589"/>
                  </a:lnTo>
                  <a:lnTo>
                    <a:pt x="761" y="687"/>
                  </a:lnTo>
                  <a:lnTo>
                    <a:pt x="589" y="810"/>
                  </a:lnTo>
                  <a:lnTo>
                    <a:pt x="466" y="957"/>
                  </a:lnTo>
                  <a:lnTo>
                    <a:pt x="344" y="1104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19"/>
                  </a:lnTo>
                  <a:lnTo>
                    <a:pt x="0" y="1815"/>
                  </a:lnTo>
                  <a:lnTo>
                    <a:pt x="246" y="1962"/>
                  </a:lnTo>
                  <a:lnTo>
                    <a:pt x="246" y="1962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5"/>
                  </a:lnTo>
                  <a:lnTo>
                    <a:pt x="908" y="932"/>
                  </a:lnTo>
                  <a:lnTo>
                    <a:pt x="1080" y="834"/>
                  </a:lnTo>
                  <a:lnTo>
                    <a:pt x="2208" y="172"/>
                  </a:lnTo>
                  <a:lnTo>
                    <a:pt x="19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569625" y="3229675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74" y="0"/>
                  </a:moveTo>
                  <a:lnTo>
                    <a:pt x="25" y="270"/>
                  </a:lnTo>
                  <a:lnTo>
                    <a:pt x="1" y="515"/>
                  </a:lnTo>
                  <a:lnTo>
                    <a:pt x="1" y="540"/>
                  </a:lnTo>
                  <a:lnTo>
                    <a:pt x="295" y="712"/>
                  </a:lnTo>
                  <a:lnTo>
                    <a:pt x="295" y="515"/>
                  </a:lnTo>
                  <a:lnTo>
                    <a:pt x="295" y="344"/>
                  </a:lnTo>
                  <a:lnTo>
                    <a:pt x="320" y="1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569625" y="3229675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74" y="0"/>
                  </a:moveTo>
                  <a:lnTo>
                    <a:pt x="74" y="0"/>
                  </a:lnTo>
                  <a:lnTo>
                    <a:pt x="25" y="270"/>
                  </a:lnTo>
                  <a:lnTo>
                    <a:pt x="1" y="515"/>
                  </a:lnTo>
                  <a:lnTo>
                    <a:pt x="1" y="540"/>
                  </a:lnTo>
                  <a:lnTo>
                    <a:pt x="295" y="712"/>
                  </a:lnTo>
                  <a:lnTo>
                    <a:pt x="295" y="515"/>
                  </a:lnTo>
                  <a:lnTo>
                    <a:pt x="295" y="515"/>
                  </a:lnTo>
                  <a:lnTo>
                    <a:pt x="295" y="344"/>
                  </a:lnTo>
                  <a:lnTo>
                    <a:pt x="320" y="147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3619900" y="3123600"/>
              <a:ext cx="106725" cy="65025"/>
            </a:xfrm>
            <a:custGeom>
              <a:rect b="b" l="l" r="r" t="t"/>
              <a:pathLst>
                <a:path extrusionOk="0" h="2601" w="4269">
                  <a:moveTo>
                    <a:pt x="4121" y="0"/>
                  </a:moveTo>
                  <a:lnTo>
                    <a:pt x="4048" y="25"/>
                  </a:lnTo>
                  <a:lnTo>
                    <a:pt x="1" y="2428"/>
                  </a:lnTo>
                  <a:lnTo>
                    <a:pt x="271" y="2600"/>
                  </a:lnTo>
                  <a:lnTo>
                    <a:pt x="4195" y="270"/>
                  </a:lnTo>
                  <a:lnTo>
                    <a:pt x="4244" y="246"/>
                  </a:lnTo>
                  <a:lnTo>
                    <a:pt x="4268" y="196"/>
                  </a:lnTo>
                  <a:lnTo>
                    <a:pt x="4268" y="123"/>
                  </a:lnTo>
                  <a:lnTo>
                    <a:pt x="4244" y="74"/>
                  </a:lnTo>
                  <a:lnTo>
                    <a:pt x="4195" y="25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619900" y="3123600"/>
              <a:ext cx="106725" cy="65025"/>
            </a:xfrm>
            <a:custGeom>
              <a:rect b="b" l="l" r="r" t="t"/>
              <a:pathLst>
                <a:path extrusionOk="0" fill="none" h="2601" w="4269">
                  <a:moveTo>
                    <a:pt x="4121" y="0"/>
                  </a:moveTo>
                  <a:lnTo>
                    <a:pt x="4121" y="0"/>
                  </a:lnTo>
                  <a:lnTo>
                    <a:pt x="4048" y="25"/>
                  </a:lnTo>
                  <a:lnTo>
                    <a:pt x="1" y="2428"/>
                  </a:lnTo>
                  <a:lnTo>
                    <a:pt x="271" y="2600"/>
                  </a:lnTo>
                  <a:lnTo>
                    <a:pt x="4195" y="270"/>
                  </a:lnTo>
                  <a:lnTo>
                    <a:pt x="4195" y="270"/>
                  </a:lnTo>
                  <a:lnTo>
                    <a:pt x="4244" y="246"/>
                  </a:lnTo>
                  <a:lnTo>
                    <a:pt x="4268" y="196"/>
                  </a:lnTo>
                  <a:lnTo>
                    <a:pt x="4268" y="123"/>
                  </a:lnTo>
                  <a:lnTo>
                    <a:pt x="4244" y="74"/>
                  </a:lnTo>
                  <a:lnTo>
                    <a:pt x="4244" y="74"/>
                  </a:lnTo>
                  <a:lnTo>
                    <a:pt x="4195" y="25"/>
                  </a:lnTo>
                  <a:lnTo>
                    <a:pt x="41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3359925" y="3220475"/>
              <a:ext cx="177850" cy="174150"/>
            </a:xfrm>
            <a:custGeom>
              <a:rect b="b" l="l" r="r" t="t"/>
              <a:pathLst>
                <a:path extrusionOk="0" h="6966" w="7114">
                  <a:moveTo>
                    <a:pt x="6819" y="0"/>
                  </a:moveTo>
                  <a:lnTo>
                    <a:pt x="6819" y="25"/>
                  </a:lnTo>
                  <a:lnTo>
                    <a:pt x="6819" y="1889"/>
                  </a:lnTo>
                  <a:lnTo>
                    <a:pt x="6819" y="2110"/>
                  </a:lnTo>
                  <a:lnTo>
                    <a:pt x="6770" y="2330"/>
                  </a:lnTo>
                  <a:lnTo>
                    <a:pt x="6697" y="2551"/>
                  </a:lnTo>
                  <a:lnTo>
                    <a:pt x="6598" y="2747"/>
                  </a:lnTo>
                  <a:lnTo>
                    <a:pt x="6476" y="2944"/>
                  </a:lnTo>
                  <a:lnTo>
                    <a:pt x="6329" y="3115"/>
                  </a:lnTo>
                  <a:lnTo>
                    <a:pt x="6157" y="3262"/>
                  </a:lnTo>
                  <a:lnTo>
                    <a:pt x="5961" y="3385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108" y="3655"/>
                  </a:lnTo>
                  <a:lnTo>
                    <a:pt x="6329" y="3508"/>
                  </a:lnTo>
                  <a:lnTo>
                    <a:pt x="6525" y="3311"/>
                  </a:lnTo>
                  <a:lnTo>
                    <a:pt x="6697" y="3115"/>
                  </a:lnTo>
                  <a:lnTo>
                    <a:pt x="6844" y="2894"/>
                  </a:lnTo>
                  <a:lnTo>
                    <a:pt x="6966" y="2674"/>
                  </a:lnTo>
                  <a:lnTo>
                    <a:pt x="7064" y="2404"/>
                  </a:lnTo>
                  <a:lnTo>
                    <a:pt x="7113" y="2159"/>
                  </a:lnTo>
                  <a:lnTo>
                    <a:pt x="7113" y="1889"/>
                  </a:lnTo>
                  <a:lnTo>
                    <a:pt x="7113" y="172"/>
                  </a:lnTo>
                  <a:lnTo>
                    <a:pt x="6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3359925" y="3220475"/>
              <a:ext cx="177850" cy="174150"/>
            </a:xfrm>
            <a:custGeom>
              <a:rect b="b" l="l" r="r" t="t"/>
              <a:pathLst>
                <a:path extrusionOk="0" fill="none" h="6966" w="7114">
                  <a:moveTo>
                    <a:pt x="6819" y="0"/>
                  </a:moveTo>
                  <a:lnTo>
                    <a:pt x="6819" y="0"/>
                  </a:lnTo>
                  <a:lnTo>
                    <a:pt x="6819" y="25"/>
                  </a:lnTo>
                  <a:lnTo>
                    <a:pt x="6819" y="1889"/>
                  </a:lnTo>
                  <a:lnTo>
                    <a:pt x="6819" y="1889"/>
                  </a:lnTo>
                  <a:lnTo>
                    <a:pt x="6819" y="2110"/>
                  </a:lnTo>
                  <a:lnTo>
                    <a:pt x="6770" y="2330"/>
                  </a:lnTo>
                  <a:lnTo>
                    <a:pt x="6697" y="2551"/>
                  </a:lnTo>
                  <a:lnTo>
                    <a:pt x="6598" y="2747"/>
                  </a:lnTo>
                  <a:lnTo>
                    <a:pt x="6476" y="2944"/>
                  </a:lnTo>
                  <a:lnTo>
                    <a:pt x="6329" y="3115"/>
                  </a:lnTo>
                  <a:lnTo>
                    <a:pt x="6157" y="3262"/>
                  </a:lnTo>
                  <a:lnTo>
                    <a:pt x="5961" y="3385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108" y="3655"/>
                  </a:lnTo>
                  <a:lnTo>
                    <a:pt x="6108" y="3655"/>
                  </a:lnTo>
                  <a:lnTo>
                    <a:pt x="6329" y="3508"/>
                  </a:lnTo>
                  <a:lnTo>
                    <a:pt x="6525" y="3311"/>
                  </a:lnTo>
                  <a:lnTo>
                    <a:pt x="6697" y="3115"/>
                  </a:lnTo>
                  <a:lnTo>
                    <a:pt x="6844" y="2894"/>
                  </a:lnTo>
                  <a:lnTo>
                    <a:pt x="6966" y="2674"/>
                  </a:lnTo>
                  <a:lnTo>
                    <a:pt x="7064" y="2404"/>
                  </a:lnTo>
                  <a:lnTo>
                    <a:pt x="7113" y="2159"/>
                  </a:lnTo>
                  <a:lnTo>
                    <a:pt x="7113" y="1889"/>
                  </a:lnTo>
                  <a:lnTo>
                    <a:pt x="7113" y="172"/>
                  </a:lnTo>
                  <a:lnTo>
                    <a:pt x="68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3350750" y="3390325"/>
              <a:ext cx="16575" cy="11050"/>
            </a:xfrm>
            <a:custGeom>
              <a:rect b="b" l="l" r="r" t="t"/>
              <a:pathLst>
                <a:path extrusionOk="0" h="442" w="663">
                  <a:moveTo>
                    <a:pt x="368" y="0"/>
                  </a:moveTo>
                  <a:lnTo>
                    <a:pt x="74" y="172"/>
                  </a:lnTo>
                  <a:lnTo>
                    <a:pt x="25" y="221"/>
                  </a:lnTo>
                  <a:lnTo>
                    <a:pt x="0" y="270"/>
                  </a:lnTo>
                  <a:lnTo>
                    <a:pt x="0" y="319"/>
                  </a:lnTo>
                  <a:lnTo>
                    <a:pt x="25" y="368"/>
                  </a:lnTo>
                  <a:lnTo>
                    <a:pt x="74" y="442"/>
                  </a:lnTo>
                  <a:lnTo>
                    <a:pt x="221" y="442"/>
                  </a:lnTo>
                  <a:lnTo>
                    <a:pt x="662" y="172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3350750" y="3390325"/>
              <a:ext cx="16575" cy="11050"/>
            </a:xfrm>
            <a:custGeom>
              <a:rect b="b" l="l" r="r" t="t"/>
              <a:pathLst>
                <a:path extrusionOk="0" fill="none" h="442" w="663">
                  <a:moveTo>
                    <a:pt x="368" y="0"/>
                  </a:moveTo>
                  <a:lnTo>
                    <a:pt x="74" y="172"/>
                  </a:lnTo>
                  <a:lnTo>
                    <a:pt x="74" y="172"/>
                  </a:lnTo>
                  <a:lnTo>
                    <a:pt x="25" y="221"/>
                  </a:lnTo>
                  <a:lnTo>
                    <a:pt x="0" y="270"/>
                  </a:lnTo>
                  <a:lnTo>
                    <a:pt x="0" y="319"/>
                  </a:lnTo>
                  <a:lnTo>
                    <a:pt x="25" y="368"/>
                  </a:lnTo>
                  <a:lnTo>
                    <a:pt x="25" y="368"/>
                  </a:lnTo>
                  <a:lnTo>
                    <a:pt x="74" y="442"/>
                  </a:lnTo>
                  <a:lnTo>
                    <a:pt x="147" y="442"/>
                  </a:lnTo>
                  <a:lnTo>
                    <a:pt x="147" y="442"/>
                  </a:lnTo>
                  <a:lnTo>
                    <a:pt x="221" y="442"/>
                  </a:lnTo>
                  <a:lnTo>
                    <a:pt x="662" y="172"/>
                  </a:lnTo>
                  <a:lnTo>
                    <a:pt x="3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3532850" y="3162225"/>
              <a:ext cx="56425" cy="49075"/>
            </a:xfrm>
            <a:custGeom>
              <a:rect b="b" l="l" r="r" t="t"/>
              <a:pathLst>
                <a:path extrusionOk="0" h="1963" w="2257">
                  <a:moveTo>
                    <a:pt x="1962" y="0"/>
                  </a:moveTo>
                  <a:lnTo>
                    <a:pt x="908" y="614"/>
                  </a:lnTo>
                  <a:lnTo>
                    <a:pt x="761" y="712"/>
                  </a:lnTo>
                  <a:lnTo>
                    <a:pt x="589" y="834"/>
                  </a:lnTo>
                  <a:lnTo>
                    <a:pt x="466" y="981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19"/>
                  </a:lnTo>
                  <a:lnTo>
                    <a:pt x="0" y="1815"/>
                  </a:lnTo>
                  <a:lnTo>
                    <a:pt x="246" y="1962"/>
                  </a:lnTo>
                  <a:lnTo>
                    <a:pt x="295" y="1791"/>
                  </a:lnTo>
                  <a:lnTo>
                    <a:pt x="368" y="1619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2" y="1202"/>
                  </a:lnTo>
                  <a:lnTo>
                    <a:pt x="785" y="1080"/>
                  </a:lnTo>
                  <a:lnTo>
                    <a:pt x="908" y="957"/>
                  </a:lnTo>
                  <a:lnTo>
                    <a:pt x="1055" y="859"/>
                  </a:lnTo>
                  <a:lnTo>
                    <a:pt x="2257" y="172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3532850" y="3162225"/>
              <a:ext cx="56425" cy="49075"/>
            </a:xfrm>
            <a:custGeom>
              <a:rect b="b" l="l" r="r" t="t"/>
              <a:pathLst>
                <a:path extrusionOk="0" fill="none" h="1963" w="2257">
                  <a:moveTo>
                    <a:pt x="1962" y="0"/>
                  </a:moveTo>
                  <a:lnTo>
                    <a:pt x="908" y="614"/>
                  </a:lnTo>
                  <a:lnTo>
                    <a:pt x="908" y="614"/>
                  </a:lnTo>
                  <a:lnTo>
                    <a:pt x="761" y="712"/>
                  </a:lnTo>
                  <a:lnTo>
                    <a:pt x="589" y="834"/>
                  </a:lnTo>
                  <a:lnTo>
                    <a:pt x="466" y="981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49" y="1619"/>
                  </a:lnTo>
                  <a:lnTo>
                    <a:pt x="0" y="1815"/>
                  </a:lnTo>
                  <a:lnTo>
                    <a:pt x="246" y="1962"/>
                  </a:lnTo>
                  <a:lnTo>
                    <a:pt x="246" y="1962"/>
                  </a:lnTo>
                  <a:lnTo>
                    <a:pt x="295" y="1791"/>
                  </a:lnTo>
                  <a:lnTo>
                    <a:pt x="368" y="1619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2" y="1202"/>
                  </a:lnTo>
                  <a:lnTo>
                    <a:pt x="785" y="1080"/>
                  </a:lnTo>
                  <a:lnTo>
                    <a:pt x="908" y="957"/>
                  </a:lnTo>
                  <a:lnTo>
                    <a:pt x="1055" y="859"/>
                  </a:lnTo>
                  <a:lnTo>
                    <a:pt x="2257" y="172"/>
                  </a:lnTo>
                  <a:lnTo>
                    <a:pt x="19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3530400" y="32076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98" y="0"/>
                  </a:moveTo>
                  <a:lnTo>
                    <a:pt x="25" y="246"/>
                  </a:lnTo>
                  <a:lnTo>
                    <a:pt x="0" y="515"/>
                  </a:lnTo>
                  <a:lnTo>
                    <a:pt x="294" y="687"/>
                  </a:lnTo>
                  <a:lnTo>
                    <a:pt x="294" y="540"/>
                  </a:lnTo>
                  <a:lnTo>
                    <a:pt x="319" y="344"/>
                  </a:lnTo>
                  <a:lnTo>
                    <a:pt x="344" y="14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3530400" y="32076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98" y="0"/>
                  </a:moveTo>
                  <a:lnTo>
                    <a:pt x="98" y="0"/>
                  </a:lnTo>
                  <a:lnTo>
                    <a:pt x="25" y="246"/>
                  </a:lnTo>
                  <a:lnTo>
                    <a:pt x="0" y="515"/>
                  </a:lnTo>
                  <a:lnTo>
                    <a:pt x="294" y="687"/>
                  </a:lnTo>
                  <a:lnTo>
                    <a:pt x="294" y="540"/>
                  </a:lnTo>
                  <a:lnTo>
                    <a:pt x="294" y="540"/>
                  </a:lnTo>
                  <a:lnTo>
                    <a:pt x="319" y="344"/>
                  </a:lnTo>
                  <a:lnTo>
                    <a:pt x="344" y="147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3581900" y="3102125"/>
              <a:ext cx="106100" cy="64425"/>
            </a:xfrm>
            <a:custGeom>
              <a:rect b="b" l="l" r="r" t="t"/>
              <a:pathLst>
                <a:path extrusionOk="0" h="2577" w="4244">
                  <a:moveTo>
                    <a:pt x="4096" y="1"/>
                  </a:moveTo>
                  <a:lnTo>
                    <a:pt x="4023" y="25"/>
                  </a:lnTo>
                  <a:lnTo>
                    <a:pt x="0" y="2404"/>
                  </a:lnTo>
                  <a:lnTo>
                    <a:pt x="295" y="2576"/>
                  </a:lnTo>
                  <a:lnTo>
                    <a:pt x="4170" y="271"/>
                  </a:lnTo>
                  <a:lnTo>
                    <a:pt x="4219" y="246"/>
                  </a:lnTo>
                  <a:lnTo>
                    <a:pt x="4243" y="197"/>
                  </a:lnTo>
                  <a:lnTo>
                    <a:pt x="4243" y="124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3581900" y="3102125"/>
              <a:ext cx="106100" cy="64425"/>
            </a:xfrm>
            <a:custGeom>
              <a:rect b="b" l="l" r="r" t="t"/>
              <a:pathLst>
                <a:path extrusionOk="0" fill="none" h="2577" w="4244">
                  <a:moveTo>
                    <a:pt x="4096" y="1"/>
                  </a:moveTo>
                  <a:lnTo>
                    <a:pt x="4096" y="1"/>
                  </a:lnTo>
                  <a:lnTo>
                    <a:pt x="4023" y="25"/>
                  </a:lnTo>
                  <a:lnTo>
                    <a:pt x="0" y="2404"/>
                  </a:lnTo>
                  <a:lnTo>
                    <a:pt x="295" y="2576"/>
                  </a:lnTo>
                  <a:lnTo>
                    <a:pt x="4170" y="271"/>
                  </a:lnTo>
                  <a:lnTo>
                    <a:pt x="4170" y="271"/>
                  </a:lnTo>
                  <a:lnTo>
                    <a:pt x="4219" y="246"/>
                  </a:lnTo>
                  <a:lnTo>
                    <a:pt x="4243" y="197"/>
                  </a:lnTo>
                  <a:lnTo>
                    <a:pt x="4243" y="124"/>
                  </a:lnTo>
                  <a:lnTo>
                    <a:pt x="4219" y="74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3321925" y="3199000"/>
              <a:ext cx="179050" cy="172950"/>
            </a:xfrm>
            <a:custGeom>
              <a:rect b="b" l="l" r="r" t="t"/>
              <a:pathLst>
                <a:path extrusionOk="0" h="6918" w="7162">
                  <a:moveTo>
                    <a:pt x="6868" y="1"/>
                  </a:moveTo>
                  <a:lnTo>
                    <a:pt x="6868" y="1816"/>
                  </a:lnTo>
                  <a:lnTo>
                    <a:pt x="6843" y="2037"/>
                  </a:lnTo>
                  <a:lnTo>
                    <a:pt x="6819" y="2257"/>
                  </a:lnTo>
                  <a:lnTo>
                    <a:pt x="6745" y="2478"/>
                  </a:lnTo>
                  <a:lnTo>
                    <a:pt x="6622" y="2674"/>
                  </a:lnTo>
                  <a:lnTo>
                    <a:pt x="6500" y="2871"/>
                  </a:lnTo>
                  <a:lnTo>
                    <a:pt x="6353" y="3042"/>
                  </a:lnTo>
                  <a:lnTo>
                    <a:pt x="6181" y="3189"/>
                  </a:lnTo>
                  <a:lnTo>
                    <a:pt x="5985" y="3312"/>
                  </a:lnTo>
                  <a:lnTo>
                    <a:pt x="0" y="6746"/>
                  </a:lnTo>
                  <a:lnTo>
                    <a:pt x="295" y="6917"/>
                  </a:lnTo>
                  <a:lnTo>
                    <a:pt x="6132" y="3582"/>
                  </a:lnTo>
                  <a:lnTo>
                    <a:pt x="6377" y="3435"/>
                  </a:lnTo>
                  <a:lnTo>
                    <a:pt x="6573" y="3238"/>
                  </a:lnTo>
                  <a:lnTo>
                    <a:pt x="6745" y="3042"/>
                  </a:lnTo>
                  <a:lnTo>
                    <a:pt x="6892" y="2821"/>
                  </a:lnTo>
                  <a:lnTo>
                    <a:pt x="7015" y="2601"/>
                  </a:lnTo>
                  <a:lnTo>
                    <a:pt x="7088" y="2355"/>
                  </a:lnTo>
                  <a:lnTo>
                    <a:pt x="7137" y="2086"/>
                  </a:lnTo>
                  <a:lnTo>
                    <a:pt x="7162" y="1816"/>
                  </a:lnTo>
                  <a:lnTo>
                    <a:pt x="7162" y="173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3321925" y="3199000"/>
              <a:ext cx="179050" cy="172950"/>
            </a:xfrm>
            <a:custGeom>
              <a:rect b="b" l="l" r="r" t="t"/>
              <a:pathLst>
                <a:path extrusionOk="0" fill="none" h="6918" w="7162">
                  <a:moveTo>
                    <a:pt x="6868" y="1"/>
                  </a:moveTo>
                  <a:lnTo>
                    <a:pt x="6868" y="1816"/>
                  </a:lnTo>
                  <a:lnTo>
                    <a:pt x="6868" y="1816"/>
                  </a:lnTo>
                  <a:lnTo>
                    <a:pt x="6843" y="2037"/>
                  </a:lnTo>
                  <a:lnTo>
                    <a:pt x="6819" y="2257"/>
                  </a:lnTo>
                  <a:lnTo>
                    <a:pt x="6745" y="2478"/>
                  </a:lnTo>
                  <a:lnTo>
                    <a:pt x="6622" y="2674"/>
                  </a:lnTo>
                  <a:lnTo>
                    <a:pt x="6500" y="2871"/>
                  </a:lnTo>
                  <a:lnTo>
                    <a:pt x="6353" y="3042"/>
                  </a:lnTo>
                  <a:lnTo>
                    <a:pt x="6181" y="3189"/>
                  </a:lnTo>
                  <a:lnTo>
                    <a:pt x="5985" y="3312"/>
                  </a:lnTo>
                  <a:lnTo>
                    <a:pt x="0" y="6746"/>
                  </a:lnTo>
                  <a:lnTo>
                    <a:pt x="295" y="6917"/>
                  </a:lnTo>
                  <a:lnTo>
                    <a:pt x="6132" y="3582"/>
                  </a:lnTo>
                  <a:lnTo>
                    <a:pt x="6132" y="3582"/>
                  </a:lnTo>
                  <a:lnTo>
                    <a:pt x="6377" y="3435"/>
                  </a:lnTo>
                  <a:lnTo>
                    <a:pt x="6573" y="3238"/>
                  </a:lnTo>
                  <a:lnTo>
                    <a:pt x="6745" y="3042"/>
                  </a:lnTo>
                  <a:lnTo>
                    <a:pt x="6892" y="2821"/>
                  </a:lnTo>
                  <a:lnTo>
                    <a:pt x="7015" y="2601"/>
                  </a:lnTo>
                  <a:lnTo>
                    <a:pt x="7088" y="2355"/>
                  </a:lnTo>
                  <a:lnTo>
                    <a:pt x="7137" y="2086"/>
                  </a:lnTo>
                  <a:lnTo>
                    <a:pt x="7162" y="1816"/>
                  </a:lnTo>
                  <a:lnTo>
                    <a:pt x="7162" y="173"/>
                  </a:lnTo>
                  <a:lnTo>
                    <a:pt x="686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3313950" y="3367625"/>
              <a:ext cx="15350" cy="11075"/>
            </a:xfrm>
            <a:custGeom>
              <a:rect b="b" l="l" r="r" t="t"/>
              <a:pathLst>
                <a:path extrusionOk="0" h="443" w="614">
                  <a:moveTo>
                    <a:pt x="319" y="1"/>
                  </a:moveTo>
                  <a:lnTo>
                    <a:pt x="74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74" y="418"/>
                  </a:lnTo>
                  <a:lnTo>
                    <a:pt x="148" y="442"/>
                  </a:lnTo>
                  <a:lnTo>
                    <a:pt x="221" y="418"/>
                  </a:lnTo>
                  <a:lnTo>
                    <a:pt x="614" y="172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3313950" y="3367625"/>
              <a:ext cx="15350" cy="11075"/>
            </a:xfrm>
            <a:custGeom>
              <a:rect b="b" l="l" r="r" t="t"/>
              <a:pathLst>
                <a:path extrusionOk="0" fill="none" h="443" w="614">
                  <a:moveTo>
                    <a:pt x="319" y="1"/>
                  </a:moveTo>
                  <a:lnTo>
                    <a:pt x="74" y="148"/>
                  </a:lnTo>
                  <a:lnTo>
                    <a:pt x="74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1" y="369"/>
                  </a:lnTo>
                  <a:lnTo>
                    <a:pt x="1" y="369"/>
                  </a:lnTo>
                  <a:lnTo>
                    <a:pt x="74" y="418"/>
                  </a:lnTo>
                  <a:lnTo>
                    <a:pt x="148" y="442"/>
                  </a:lnTo>
                  <a:lnTo>
                    <a:pt x="148" y="442"/>
                  </a:lnTo>
                  <a:lnTo>
                    <a:pt x="221" y="418"/>
                  </a:lnTo>
                  <a:lnTo>
                    <a:pt x="614" y="172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3495450" y="3139525"/>
              <a:ext cx="55200" cy="49700"/>
            </a:xfrm>
            <a:custGeom>
              <a:rect b="b" l="l" r="r" t="t"/>
              <a:pathLst>
                <a:path extrusionOk="0" h="1988" w="2208">
                  <a:moveTo>
                    <a:pt x="1913" y="1"/>
                  </a:moveTo>
                  <a:lnTo>
                    <a:pt x="932" y="590"/>
                  </a:lnTo>
                  <a:lnTo>
                    <a:pt x="761" y="712"/>
                  </a:lnTo>
                  <a:lnTo>
                    <a:pt x="589" y="835"/>
                  </a:lnTo>
                  <a:lnTo>
                    <a:pt x="466" y="982"/>
                  </a:lnTo>
                  <a:lnTo>
                    <a:pt x="319" y="1129"/>
                  </a:lnTo>
                  <a:lnTo>
                    <a:pt x="221" y="1301"/>
                  </a:lnTo>
                  <a:lnTo>
                    <a:pt x="123" y="1473"/>
                  </a:lnTo>
                  <a:lnTo>
                    <a:pt x="49" y="1644"/>
                  </a:lnTo>
                  <a:lnTo>
                    <a:pt x="0" y="1840"/>
                  </a:lnTo>
                  <a:lnTo>
                    <a:pt x="245" y="1988"/>
                  </a:lnTo>
                  <a:lnTo>
                    <a:pt x="295" y="1816"/>
                  </a:lnTo>
                  <a:lnTo>
                    <a:pt x="368" y="1644"/>
                  </a:lnTo>
                  <a:lnTo>
                    <a:pt x="442" y="1497"/>
                  </a:lnTo>
                  <a:lnTo>
                    <a:pt x="540" y="1325"/>
                  </a:lnTo>
                  <a:lnTo>
                    <a:pt x="662" y="1203"/>
                  </a:lnTo>
                  <a:lnTo>
                    <a:pt x="785" y="1056"/>
                  </a:lnTo>
                  <a:lnTo>
                    <a:pt x="932" y="933"/>
                  </a:lnTo>
                  <a:lnTo>
                    <a:pt x="1079" y="835"/>
                  </a:lnTo>
                  <a:lnTo>
                    <a:pt x="2208" y="173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3495450" y="3139525"/>
              <a:ext cx="55200" cy="49700"/>
            </a:xfrm>
            <a:custGeom>
              <a:rect b="b" l="l" r="r" t="t"/>
              <a:pathLst>
                <a:path extrusionOk="0" fill="none" h="1988" w="2208">
                  <a:moveTo>
                    <a:pt x="1913" y="1"/>
                  </a:moveTo>
                  <a:lnTo>
                    <a:pt x="932" y="590"/>
                  </a:lnTo>
                  <a:lnTo>
                    <a:pt x="932" y="590"/>
                  </a:lnTo>
                  <a:lnTo>
                    <a:pt x="761" y="712"/>
                  </a:lnTo>
                  <a:lnTo>
                    <a:pt x="589" y="835"/>
                  </a:lnTo>
                  <a:lnTo>
                    <a:pt x="466" y="982"/>
                  </a:lnTo>
                  <a:lnTo>
                    <a:pt x="319" y="1129"/>
                  </a:lnTo>
                  <a:lnTo>
                    <a:pt x="221" y="1301"/>
                  </a:lnTo>
                  <a:lnTo>
                    <a:pt x="123" y="1473"/>
                  </a:lnTo>
                  <a:lnTo>
                    <a:pt x="49" y="1644"/>
                  </a:lnTo>
                  <a:lnTo>
                    <a:pt x="0" y="1840"/>
                  </a:lnTo>
                  <a:lnTo>
                    <a:pt x="245" y="1988"/>
                  </a:lnTo>
                  <a:lnTo>
                    <a:pt x="245" y="1988"/>
                  </a:lnTo>
                  <a:lnTo>
                    <a:pt x="295" y="1816"/>
                  </a:lnTo>
                  <a:lnTo>
                    <a:pt x="368" y="1644"/>
                  </a:lnTo>
                  <a:lnTo>
                    <a:pt x="442" y="1497"/>
                  </a:lnTo>
                  <a:lnTo>
                    <a:pt x="540" y="1325"/>
                  </a:lnTo>
                  <a:lnTo>
                    <a:pt x="662" y="1203"/>
                  </a:lnTo>
                  <a:lnTo>
                    <a:pt x="785" y="1056"/>
                  </a:lnTo>
                  <a:lnTo>
                    <a:pt x="932" y="933"/>
                  </a:lnTo>
                  <a:lnTo>
                    <a:pt x="1079" y="835"/>
                  </a:lnTo>
                  <a:lnTo>
                    <a:pt x="2208" y="173"/>
                  </a:lnTo>
                  <a:lnTo>
                    <a:pt x="19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3493600" y="3185525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74" y="0"/>
                  </a:moveTo>
                  <a:lnTo>
                    <a:pt x="25" y="246"/>
                  </a:lnTo>
                  <a:lnTo>
                    <a:pt x="1" y="491"/>
                  </a:lnTo>
                  <a:lnTo>
                    <a:pt x="1" y="540"/>
                  </a:lnTo>
                  <a:lnTo>
                    <a:pt x="295" y="712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3493600" y="3185525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74" y="0"/>
                  </a:moveTo>
                  <a:lnTo>
                    <a:pt x="74" y="0"/>
                  </a:lnTo>
                  <a:lnTo>
                    <a:pt x="25" y="246"/>
                  </a:lnTo>
                  <a:lnTo>
                    <a:pt x="1" y="491"/>
                  </a:lnTo>
                  <a:lnTo>
                    <a:pt x="1" y="540"/>
                  </a:lnTo>
                  <a:lnTo>
                    <a:pt x="295" y="712"/>
                  </a:lnTo>
                  <a:lnTo>
                    <a:pt x="295" y="491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4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3543275" y="3078825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4145" y="1"/>
                  </a:moveTo>
                  <a:lnTo>
                    <a:pt x="4072" y="25"/>
                  </a:lnTo>
                  <a:lnTo>
                    <a:pt x="0" y="2429"/>
                  </a:lnTo>
                  <a:lnTo>
                    <a:pt x="295" y="2601"/>
                  </a:lnTo>
                  <a:lnTo>
                    <a:pt x="4219" y="295"/>
                  </a:lnTo>
                  <a:lnTo>
                    <a:pt x="4268" y="246"/>
                  </a:lnTo>
                  <a:lnTo>
                    <a:pt x="4292" y="197"/>
                  </a:lnTo>
                  <a:lnTo>
                    <a:pt x="4292" y="148"/>
                  </a:lnTo>
                  <a:lnTo>
                    <a:pt x="4292" y="74"/>
                  </a:lnTo>
                  <a:lnTo>
                    <a:pt x="4219" y="25"/>
                  </a:lnTo>
                  <a:lnTo>
                    <a:pt x="4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543275" y="3078825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4145" y="1"/>
                  </a:moveTo>
                  <a:lnTo>
                    <a:pt x="4145" y="1"/>
                  </a:lnTo>
                  <a:lnTo>
                    <a:pt x="4072" y="25"/>
                  </a:lnTo>
                  <a:lnTo>
                    <a:pt x="0" y="2429"/>
                  </a:lnTo>
                  <a:lnTo>
                    <a:pt x="295" y="2601"/>
                  </a:lnTo>
                  <a:lnTo>
                    <a:pt x="4219" y="295"/>
                  </a:lnTo>
                  <a:lnTo>
                    <a:pt x="4219" y="295"/>
                  </a:lnTo>
                  <a:lnTo>
                    <a:pt x="4268" y="246"/>
                  </a:lnTo>
                  <a:lnTo>
                    <a:pt x="4292" y="197"/>
                  </a:lnTo>
                  <a:lnTo>
                    <a:pt x="4292" y="148"/>
                  </a:lnTo>
                  <a:lnTo>
                    <a:pt x="4292" y="74"/>
                  </a:lnTo>
                  <a:lnTo>
                    <a:pt x="4292" y="74"/>
                  </a:lnTo>
                  <a:lnTo>
                    <a:pt x="4219" y="25"/>
                  </a:lnTo>
                  <a:lnTo>
                    <a:pt x="41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3284525" y="3176950"/>
              <a:ext cx="178450" cy="173525"/>
            </a:xfrm>
            <a:custGeom>
              <a:rect b="b" l="l" r="r" t="t"/>
              <a:pathLst>
                <a:path extrusionOk="0" h="6941" w="7138">
                  <a:moveTo>
                    <a:pt x="6843" y="0"/>
                  </a:moveTo>
                  <a:lnTo>
                    <a:pt x="6843" y="1839"/>
                  </a:lnTo>
                  <a:lnTo>
                    <a:pt x="6818" y="2060"/>
                  </a:lnTo>
                  <a:lnTo>
                    <a:pt x="6769" y="2281"/>
                  </a:lnTo>
                  <a:lnTo>
                    <a:pt x="6696" y="2502"/>
                  </a:lnTo>
                  <a:lnTo>
                    <a:pt x="6598" y="2698"/>
                  </a:lnTo>
                  <a:lnTo>
                    <a:pt x="6475" y="2894"/>
                  </a:lnTo>
                  <a:lnTo>
                    <a:pt x="6328" y="3066"/>
                  </a:lnTo>
                  <a:lnTo>
                    <a:pt x="6156" y="3213"/>
                  </a:lnTo>
                  <a:lnTo>
                    <a:pt x="5960" y="3336"/>
                  </a:lnTo>
                  <a:lnTo>
                    <a:pt x="0" y="6769"/>
                  </a:lnTo>
                  <a:lnTo>
                    <a:pt x="295" y="6941"/>
                  </a:lnTo>
                  <a:lnTo>
                    <a:pt x="6107" y="3605"/>
                  </a:lnTo>
                  <a:lnTo>
                    <a:pt x="6328" y="3434"/>
                  </a:lnTo>
                  <a:lnTo>
                    <a:pt x="6549" y="3262"/>
                  </a:lnTo>
                  <a:lnTo>
                    <a:pt x="6720" y="3066"/>
                  </a:lnTo>
                  <a:lnTo>
                    <a:pt x="6868" y="2845"/>
                  </a:lnTo>
                  <a:lnTo>
                    <a:pt x="6990" y="2624"/>
                  </a:lnTo>
                  <a:lnTo>
                    <a:pt x="7064" y="2355"/>
                  </a:lnTo>
                  <a:lnTo>
                    <a:pt x="7113" y="2109"/>
                  </a:lnTo>
                  <a:lnTo>
                    <a:pt x="7137" y="1839"/>
                  </a:lnTo>
                  <a:lnTo>
                    <a:pt x="7137" y="172"/>
                  </a:lnTo>
                  <a:lnTo>
                    <a:pt x="6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3284525" y="3176950"/>
              <a:ext cx="178450" cy="173525"/>
            </a:xfrm>
            <a:custGeom>
              <a:rect b="b" l="l" r="r" t="t"/>
              <a:pathLst>
                <a:path extrusionOk="0" fill="none" h="6941" w="7138">
                  <a:moveTo>
                    <a:pt x="6843" y="0"/>
                  </a:moveTo>
                  <a:lnTo>
                    <a:pt x="6843" y="1839"/>
                  </a:lnTo>
                  <a:lnTo>
                    <a:pt x="6843" y="1839"/>
                  </a:lnTo>
                  <a:lnTo>
                    <a:pt x="6818" y="2060"/>
                  </a:lnTo>
                  <a:lnTo>
                    <a:pt x="6769" y="2281"/>
                  </a:lnTo>
                  <a:lnTo>
                    <a:pt x="6696" y="2502"/>
                  </a:lnTo>
                  <a:lnTo>
                    <a:pt x="6598" y="2698"/>
                  </a:lnTo>
                  <a:lnTo>
                    <a:pt x="6475" y="2894"/>
                  </a:lnTo>
                  <a:lnTo>
                    <a:pt x="6328" y="3066"/>
                  </a:lnTo>
                  <a:lnTo>
                    <a:pt x="6156" y="3213"/>
                  </a:lnTo>
                  <a:lnTo>
                    <a:pt x="5960" y="3336"/>
                  </a:lnTo>
                  <a:lnTo>
                    <a:pt x="0" y="6769"/>
                  </a:lnTo>
                  <a:lnTo>
                    <a:pt x="295" y="6941"/>
                  </a:lnTo>
                  <a:lnTo>
                    <a:pt x="6107" y="3605"/>
                  </a:lnTo>
                  <a:lnTo>
                    <a:pt x="6107" y="3605"/>
                  </a:lnTo>
                  <a:lnTo>
                    <a:pt x="6328" y="3434"/>
                  </a:lnTo>
                  <a:lnTo>
                    <a:pt x="6549" y="3262"/>
                  </a:lnTo>
                  <a:lnTo>
                    <a:pt x="6720" y="3066"/>
                  </a:lnTo>
                  <a:lnTo>
                    <a:pt x="6868" y="2845"/>
                  </a:lnTo>
                  <a:lnTo>
                    <a:pt x="6990" y="2624"/>
                  </a:lnTo>
                  <a:lnTo>
                    <a:pt x="7064" y="2355"/>
                  </a:lnTo>
                  <a:lnTo>
                    <a:pt x="7113" y="2109"/>
                  </a:lnTo>
                  <a:lnTo>
                    <a:pt x="7137" y="1839"/>
                  </a:lnTo>
                  <a:lnTo>
                    <a:pt x="7137" y="172"/>
                  </a:lnTo>
                  <a:lnTo>
                    <a:pt x="68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3275325" y="3346175"/>
              <a:ext cx="16575" cy="10450"/>
            </a:xfrm>
            <a:custGeom>
              <a:rect b="b" l="l" r="r" t="t"/>
              <a:pathLst>
                <a:path extrusionOk="0" h="418" w="663">
                  <a:moveTo>
                    <a:pt x="368" y="0"/>
                  </a:moveTo>
                  <a:lnTo>
                    <a:pt x="74" y="147"/>
                  </a:lnTo>
                  <a:lnTo>
                    <a:pt x="49" y="196"/>
                  </a:lnTo>
                  <a:lnTo>
                    <a:pt x="25" y="245"/>
                  </a:lnTo>
                  <a:lnTo>
                    <a:pt x="0" y="295"/>
                  </a:lnTo>
                  <a:lnTo>
                    <a:pt x="25" y="344"/>
                  </a:lnTo>
                  <a:lnTo>
                    <a:pt x="74" y="417"/>
                  </a:lnTo>
                  <a:lnTo>
                    <a:pt x="221" y="417"/>
                  </a:lnTo>
                  <a:lnTo>
                    <a:pt x="663" y="172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3275325" y="3346175"/>
              <a:ext cx="16575" cy="10450"/>
            </a:xfrm>
            <a:custGeom>
              <a:rect b="b" l="l" r="r" t="t"/>
              <a:pathLst>
                <a:path extrusionOk="0" fill="none" h="418" w="663">
                  <a:moveTo>
                    <a:pt x="368" y="0"/>
                  </a:moveTo>
                  <a:lnTo>
                    <a:pt x="74" y="147"/>
                  </a:lnTo>
                  <a:lnTo>
                    <a:pt x="74" y="147"/>
                  </a:lnTo>
                  <a:lnTo>
                    <a:pt x="49" y="196"/>
                  </a:lnTo>
                  <a:lnTo>
                    <a:pt x="25" y="245"/>
                  </a:lnTo>
                  <a:lnTo>
                    <a:pt x="0" y="295"/>
                  </a:lnTo>
                  <a:lnTo>
                    <a:pt x="25" y="344"/>
                  </a:lnTo>
                  <a:lnTo>
                    <a:pt x="25" y="344"/>
                  </a:lnTo>
                  <a:lnTo>
                    <a:pt x="74" y="417"/>
                  </a:lnTo>
                  <a:lnTo>
                    <a:pt x="148" y="417"/>
                  </a:lnTo>
                  <a:lnTo>
                    <a:pt x="148" y="417"/>
                  </a:lnTo>
                  <a:lnTo>
                    <a:pt x="221" y="417"/>
                  </a:lnTo>
                  <a:lnTo>
                    <a:pt x="663" y="172"/>
                  </a:lnTo>
                  <a:lnTo>
                    <a:pt x="3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3457425" y="3118075"/>
              <a:ext cx="55825" cy="49075"/>
            </a:xfrm>
            <a:custGeom>
              <a:rect b="b" l="l" r="r" t="t"/>
              <a:pathLst>
                <a:path extrusionOk="0" h="1963" w="2233">
                  <a:moveTo>
                    <a:pt x="1938" y="1"/>
                  </a:moveTo>
                  <a:lnTo>
                    <a:pt x="933" y="589"/>
                  </a:lnTo>
                  <a:lnTo>
                    <a:pt x="761" y="687"/>
                  </a:lnTo>
                  <a:lnTo>
                    <a:pt x="614" y="810"/>
                  </a:lnTo>
                  <a:lnTo>
                    <a:pt x="467" y="957"/>
                  </a:lnTo>
                  <a:lnTo>
                    <a:pt x="344" y="1104"/>
                  </a:lnTo>
                  <a:lnTo>
                    <a:pt x="221" y="1276"/>
                  </a:lnTo>
                  <a:lnTo>
                    <a:pt x="123" y="1448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46" y="1963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5"/>
                  </a:lnTo>
                  <a:lnTo>
                    <a:pt x="933" y="933"/>
                  </a:lnTo>
                  <a:lnTo>
                    <a:pt x="1080" y="834"/>
                  </a:lnTo>
                  <a:lnTo>
                    <a:pt x="2232" y="172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3457425" y="3118075"/>
              <a:ext cx="55825" cy="49075"/>
            </a:xfrm>
            <a:custGeom>
              <a:rect b="b" l="l" r="r" t="t"/>
              <a:pathLst>
                <a:path extrusionOk="0" fill="none" h="1963" w="2233">
                  <a:moveTo>
                    <a:pt x="1938" y="1"/>
                  </a:moveTo>
                  <a:lnTo>
                    <a:pt x="933" y="589"/>
                  </a:lnTo>
                  <a:lnTo>
                    <a:pt x="933" y="589"/>
                  </a:lnTo>
                  <a:lnTo>
                    <a:pt x="761" y="687"/>
                  </a:lnTo>
                  <a:lnTo>
                    <a:pt x="614" y="810"/>
                  </a:lnTo>
                  <a:lnTo>
                    <a:pt x="467" y="957"/>
                  </a:lnTo>
                  <a:lnTo>
                    <a:pt x="344" y="1104"/>
                  </a:lnTo>
                  <a:lnTo>
                    <a:pt x="221" y="1276"/>
                  </a:lnTo>
                  <a:lnTo>
                    <a:pt x="123" y="1448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46" y="1963"/>
                  </a:lnTo>
                  <a:lnTo>
                    <a:pt x="246" y="1963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2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5"/>
                  </a:lnTo>
                  <a:lnTo>
                    <a:pt x="933" y="933"/>
                  </a:lnTo>
                  <a:lnTo>
                    <a:pt x="1080" y="834"/>
                  </a:lnTo>
                  <a:lnTo>
                    <a:pt x="2232" y="172"/>
                  </a:lnTo>
                  <a:lnTo>
                    <a:pt x="19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3455600" y="3163450"/>
              <a:ext cx="7975" cy="17800"/>
            </a:xfrm>
            <a:custGeom>
              <a:rect b="b" l="l" r="r" t="t"/>
              <a:pathLst>
                <a:path extrusionOk="0" h="712" w="319">
                  <a:moveTo>
                    <a:pt x="74" y="0"/>
                  </a:moveTo>
                  <a:lnTo>
                    <a:pt x="25" y="246"/>
                  </a:lnTo>
                  <a:lnTo>
                    <a:pt x="0" y="516"/>
                  </a:lnTo>
                  <a:lnTo>
                    <a:pt x="0" y="540"/>
                  </a:lnTo>
                  <a:lnTo>
                    <a:pt x="294" y="712"/>
                  </a:lnTo>
                  <a:lnTo>
                    <a:pt x="294" y="516"/>
                  </a:lnTo>
                  <a:lnTo>
                    <a:pt x="294" y="344"/>
                  </a:lnTo>
                  <a:lnTo>
                    <a:pt x="319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455600" y="3163450"/>
              <a:ext cx="7975" cy="17800"/>
            </a:xfrm>
            <a:custGeom>
              <a:rect b="b" l="l" r="r" t="t"/>
              <a:pathLst>
                <a:path extrusionOk="0" fill="none" h="712" w="319">
                  <a:moveTo>
                    <a:pt x="74" y="0"/>
                  </a:moveTo>
                  <a:lnTo>
                    <a:pt x="74" y="0"/>
                  </a:lnTo>
                  <a:lnTo>
                    <a:pt x="25" y="246"/>
                  </a:lnTo>
                  <a:lnTo>
                    <a:pt x="0" y="516"/>
                  </a:lnTo>
                  <a:lnTo>
                    <a:pt x="0" y="540"/>
                  </a:lnTo>
                  <a:lnTo>
                    <a:pt x="294" y="712"/>
                  </a:lnTo>
                  <a:lnTo>
                    <a:pt x="294" y="516"/>
                  </a:lnTo>
                  <a:lnTo>
                    <a:pt x="294" y="516"/>
                  </a:lnTo>
                  <a:lnTo>
                    <a:pt x="294" y="344"/>
                  </a:lnTo>
                  <a:lnTo>
                    <a:pt x="319" y="14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3505875" y="3057375"/>
              <a:ext cx="106700" cy="65025"/>
            </a:xfrm>
            <a:custGeom>
              <a:rect b="b" l="l" r="r" t="t"/>
              <a:pathLst>
                <a:path extrusionOk="0" h="2601" w="4268">
                  <a:moveTo>
                    <a:pt x="4121" y="0"/>
                  </a:moveTo>
                  <a:lnTo>
                    <a:pt x="4047" y="25"/>
                  </a:lnTo>
                  <a:lnTo>
                    <a:pt x="0" y="2429"/>
                  </a:lnTo>
                  <a:lnTo>
                    <a:pt x="294" y="2600"/>
                  </a:lnTo>
                  <a:lnTo>
                    <a:pt x="4194" y="270"/>
                  </a:lnTo>
                  <a:lnTo>
                    <a:pt x="4243" y="246"/>
                  </a:lnTo>
                  <a:lnTo>
                    <a:pt x="4268" y="197"/>
                  </a:lnTo>
                  <a:lnTo>
                    <a:pt x="4268" y="123"/>
                  </a:lnTo>
                  <a:lnTo>
                    <a:pt x="4243" y="74"/>
                  </a:lnTo>
                  <a:lnTo>
                    <a:pt x="4194" y="25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3505875" y="3057375"/>
              <a:ext cx="106700" cy="65025"/>
            </a:xfrm>
            <a:custGeom>
              <a:rect b="b" l="l" r="r" t="t"/>
              <a:pathLst>
                <a:path extrusionOk="0" fill="none" h="2601" w="4268">
                  <a:moveTo>
                    <a:pt x="4121" y="0"/>
                  </a:moveTo>
                  <a:lnTo>
                    <a:pt x="4121" y="0"/>
                  </a:lnTo>
                  <a:lnTo>
                    <a:pt x="4047" y="25"/>
                  </a:lnTo>
                  <a:lnTo>
                    <a:pt x="0" y="2429"/>
                  </a:lnTo>
                  <a:lnTo>
                    <a:pt x="294" y="2600"/>
                  </a:lnTo>
                  <a:lnTo>
                    <a:pt x="4194" y="270"/>
                  </a:lnTo>
                  <a:lnTo>
                    <a:pt x="4194" y="270"/>
                  </a:lnTo>
                  <a:lnTo>
                    <a:pt x="4243" y="246"/>
                  </a:lnTo>
                  <a:lnTo>
                    <a:pt x="4268" y="197"/>
                  </a:lnTo>
                  <a:lnTo>
                    <a:pt x="4268" y="123"/>
                  </a:lnTo>
                  <a:lnTo>
                    <a:pt x="4243" y="74"/>
                  </a:lnTo>
                  <a:lnTo>
                    <a:pt x="4243" y="74"/>
                  </a:lnTo>
                  <a:lnTo>
                    <a:pt x="4194" y="25"/>
                  </a:lnTo>
                  <a:lnTo>
                    <a:pt x="41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3246500" y="3154250"/>
              <a:ext cx="178450" cy="173550"/>
            </a:xfrm>
            <a:custGeom>
              <a:rect b="b" l="l" r="r" t="t"/>
              <a:pathLst>
                <a:path extrusionOk="0" h="6942" w="7138">
                  <a:moveTo>
                    <a:pt x="6843" y="1"/>
                  </a:moveTo>
                  <a:lnTo>
                    <a:pt x="6843" y="1840"/>
                  </a:lnTo>
                  <a:lnTo>
                    <a:pt x="6819" y="2061"/>
                  </a:lnTo>
                  <a:lnTo>
                    <a:pt x="6770" y="2281"/>
                  </a:lnTo>
                  <a:lnTo>
                    <a:pt x="6696" y="2502"/>
                  </a:lnTo>
                  <a:lnTo>
                    <a:pt x="6598" y="2698"/>
                  </a:lnTo>
                  <a:lnTo>
                    <a:pt x="6476" y="2895"/>
                  </a:lnTo>
                  <a:lnTo>
                    <a:pt x="6328" y="3066"/>
                  </a:lnTo>
                  <a:lnTo>
                    <a:pt x="6157" y="3213"/>
                  </a:lnTo>
                  <a:lnTo>
                    <a:pt x="5960" y="3336"/>
                  </a:lnTo>
                  <a:lnTo>
                    <a:pt x="1" y="6770"/>
                  </a:lnTo>
                  <a:lnTo>
                    <a:pt x="270" y="6941"/>
                  </a:lnTo>
                  <a:lnTo>
                    <a:pt x="6108" y="3606"/>
                  </a:lnTo>
                  <a:lnTo>
                    <a:pt x="6328" y="3459"/>
                  </a:lnTo>
                  <a:lnTo>
                    <a:pt x="6525" y="3287"/>
                  </a:lnTo>
                  <a:lnTo>
                    <a:pt x="6696" y="3066"/>
                  </a:lnTo>
                  <a:lnTo>
                    <a:pt x="6843" y="2846"/>
                  </a:lnTo>
                  <a:lnTo>
                    <a:pt x="6966" y="2625"/>
                  </a:lnTo>
                  <a:lnTo>
                    <a:pt x="7064" y="2380"/>
                  </a:lnTo>
                  <a:lnTo>
                    <a:pt x="7113" y="2110"/>
                  </a:lnTo>
                  <a:lnTo>
                    <a:pt x="7138" y="1840"/>
                  </a:lnTo>
                  <a:lnTo>
                    <a:pt x="7138" y="172"/>
                  </a:lnTo>
                  <a:lnTo>
                    <a:pt x="68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3246500" y="3154250"/>
              <a:ext cx="178450" cy="173550"/>
            </a:xfrm>
            <a:custGeom>
              <a:rect b="b" l="l" r="r" t="t"/>
              <a:pathLst>
                <a:path extrusionOk="0" fill="none" h="6942" w="7138">
                  <a:moveTo>
                    <a:pt x="6843" y="1"/>
                  </a:moveTo>
                  <a:lnTo>
                    <a:pt x="6843" y="1840"/>
                  </a:lnTo>
                  <a:lnTo>
                    <a:pt x="6843" y="1840"/>
                  </a:lnTo>
                  <a:lnTo>
                    <a:pt x="6819" y="2061"/>
                  </a:lnTo>
                  <a:lnTo>
                    <a:pt x="6770" y="2281"/>
                  </a:lnTo>
                  <a:lnTo>
                    <a:pt x="6696" y="2502"/>
                  </a:lnTo>
                  <a:lnTo>
                    <a:pt x="6598" y="2698"/>
                  </a:lnTo>
                  <a:lnTo>
                    <a:pt x="6476" y="2895"/>
                  </a:lnTo>
                  <a:lnTo>
                    <a:pt x="6328" y="3066"/>
                  </a:lnTo>
                  <a:lnTo>
                    <a:pt x="6157" y="3213"/>
                  </a:lnTo>
                  <a:lnTo>
                    <a:pt x="5960" y="3336"/>
                  </a:lnTo>
                  <a:lnTo>
                    <a:pt x="1" y="6770"/>
                  </a:lnTo>
                  <a:lnTo>
                    <a:pt x="270" y="6941"/>
                  </a:lnTo>
                  <a:lnTo>
                    <a:pt x="6108" y="3606"/>
                  </a:lnTo>
                  <a:lnTo>
                    <a:pt x="6108" y="3606"/>
                  </a:lnTo>
                  <a:lnTo>
                    <a:pt x="6328" y="3459"/>
                  </a:lnTo>
                  <a:lnTo>
                    <a:pt x="6525" y="3287"/>
                  </a:lnTo>
                  <a:lnTo>
                    <a:pt x="6696" y="3066"/>
                  </a:lnTo>
                  <a:lnTo>
                    <a:pt x="6843" y="2846"/>
                  </a:lnTo>
                  <a:lnTo>
                    <a:pt x="6966" y="2625"/>
                  </a:lnTo>
                  <a:lnTo>
                    <a:pt x="7064" y="2380"/>
                  </a:lnTo>
                  <a:lnTo>
                    <a:pt x="7113" y="2110"/>
                  </a:lnTo>
                  <a:lnTo>
                    <a:pt x="7138" y="1840"/>
                  </a:lnTo>
                  <a:lnTo>
                    <a:pt x="7138" y="172"/>
                  </a:lnTo>
                  <a:lnTo>
                    <a:pt x="68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3237300" y="3323475"/>
              <a:ext cx="15975" cy="11075"/>
            </a:xfrm>
            <a:custGeom>
              <a:rect b="b" l="l" r="r" t="t"/>
              <a:pathLst>
                <a:path extrusionOk="0" h="443" w="639">
                  <a:moveTo>
                    <a:pt x="369" y="1"/>
                  </a:moveTo>
                  <a:lnTo>
                    <a:pt x="74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25" y="369"/>
                  </a:lnTo>
                  <a:lnTo>
                    <a:pt x="74" y="418"/>
                  </a:lnTo>
                  <a:lnTo>
                    <a:pt x="148" y="442"/>
                  </a:lnTo>
                  <a:lnTo>
                    <a:pt x="222" y="418"/>
                  </a:lnTo>
                  <a:lnTo>
                    <a:pt x="638" y="172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3237300" y="3323475"/>
              <a:ext cx="15975" cy="11075"/>
            </a:xfrm>
            <a:custGeom>
              <a:rect b="b" l="l" r="r" t="t"/>
              <a:pathLst>
                <a:path extrusionOk="0" fill="none" h="443" w="639">
                  <a:moveTo>
                    <a:pt x="369" y="1"/>
                  </a:moveTo>
                  <a:lnTo>
                    <a:pt x="74" y="148"/>
                  </a:lnTo>
                  <a:lnTo>
                    <a:pt x="74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1" y="295"/>
                  </a:lnTo>
                  <a:lnTo>
                    <a:pt x="25" y="369"/>
                  </a:lnTo>
                  <a:lnTo>
                    <a:pt x="25" y="369"/>
                  </a:lnTo>
                  <a:lnTo>
                    <a:pt x="74" y="418"/>
                  </a:lnTo>
                  <a:lnTo>
                    <a:pt x="148" y="442"/>
                  </a:lnTo>
                  <a:lnTo>
                    <a:pt x="148" y="442"/>
                  </a:lnTo>
                  <a:lnTo>
                    <a:pt x="222" y="418"/>
                  </a:lnTo>
                  <a:lnTo>
                    <a:pt x="638" y="172"/>
                  </a:lnTo>
                  <a:lnTo>
                    <a:pt x="36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3418800" y="3095400"/>
              <a:ext cx="55825" cy="49675"/>
            </a:xfrm>
            <a:custGeom>
              <a:rect b="b" l="l" r="r" t="t"/>
              <a:pathLst>
                <a:path extrusionOk="0" h="1987" w="2233">
                  <a:moveTo>
                    <a:pt x="1938" y="0"/>
                  </a:moveTo>
                  <a:lnTo>
                    <a:pt x="932" y="589"/>
                  </a:lnTo>
                  <a:lnTo>
                    <a:pt x="761" y="711"/>
                  </a:lnTo>
                  <a:lnTo>
                    <a:pt x="614" y="834"/>
                  </a:lnTo>
                  <a:lnTo>
                    <a:pt x="466" y="957"/>
                  </a:lnTo>
                  <a:lnTo>
                    <a:pt x="344" y="1128"/>
                  </a:lnTo>
                  <a:lnTo>
                    <a:pt x="246" y="1275"/>
                  </a:lnTo>
                  <a:lnTo>
                    <a:pt x="148" y="1472"/>
                  </a:lnTo>
                  <a:lnTo>
                    <a:pt x="74" y="1643"/>
                  </a:lnTo>
                  <a:lnTo>
                    <a:pt x="0" y="1840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3"/>
                  </a:lnTo>
                  <a:lnTo>
                    <a:pt x="466" y="1496"/>
                  </a:lnTo>
                  <a:lnTo>
                    <a:pt x="565" y="1324"/>
                  </a:lnTo>
                  <a:lnTo>
                    <a:pt x="663" y="1202"/>
                  </a:lnTo>
                  <a:lnTo>
                    <a:pt x="785" y="1055"/>
                  </a:lnTo>
                  <a:lnTo>
                    <a:pt x="932" y="957"/>
                  </a:lnTo>
                  <a:lnTo>
                    <a:pt x="1080" y="834"/>
                  </a:lnTo>
                  <a:lnTo>
                    <a:pt x="2232" y="172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3418800" y="3095400"/>
              <a:ext cx="55825" cy="49675"/>
            </a:xfrm>
            <a:custGeom>
              <a:rect b="b" l="l" r="r" t="t"/>
              <a:pathLst>
                <a:path extrusionOk="0" fill="none" h="1987" w="2233">
                  <a:moveTo>
                    <a:pt x="1938" y="0"/>
                  </a:moveTo>
                  <a:lnTo>
                    <a:pt x="932" y="589"/>
                  </a:lnTo>
                  <a:lnTo>
                    <a:pt x="932" y="589"/>
                  </a:lnTo>
                  <a:lnTo>
                    <a:pt x="761" y="711"/>
                  </a:lnTo>
                  <a:lnTo>
                    <a:pt x="614" y="834"/>
                  </a:lnTo>
                  <a:lnTo>
                    <a:pt x="466" y="957"/>
                  </a:lnTo>
                  <a:lnTo>
                    <a:pt x="344" y="1128"/>
                  </a:lnTo>
                  <a:lnTo>
                    <a:pt x="246" y="1275"/>
                  </a:lnTo>
                  <a:lnTo>
                    <a:pt x="148" y="1472"/>
                  </a:lnTo>
                  <a:lnTo>
                    <a:pt x="74" y="1643"/>
                  </a:lnTo>
                  <a:lnTo>
                    <a:pt x="0" y="1840"/>
                  </a:lnTo>
                  <a:lnTo>
                    <a:pt x="270" y="1987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3"/>
                  </a:lnTo>
                  <a:lnTo>
                    <a:pt x="466" y="1496"/>
                  </a:lnTo>
                  <a:lnTo>
                    <a:pt x="565" y="1324"/>
                  </a:lnTo>
                  <a:lnTo>
                    <a:pt x="663" y="1202"/>
                  </a:lnTo>
                  <a:lnTo>
                    <a:pt x="785" y="1055"/>
                  </a:lnTo>
                  <a:lnTo>
                    <a:pt x="932" y="957"/>
                  </a:lnTo>
                  <a:lnTo>
                    <a:pt x="1080" y="834"/>
                  </a:lnTo>
                  <a:lnTo>
                    <a:pt x="2232" y="172"/>
                  </a:lnTo>
                  <a:lnTo>
                    <a:pt x="193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3417575" y="3141375"/>
              <a:ext cx="8000" cy="17200"/>
            </a:xfrm>
            <a:custGeom>
              <a:rect b="b" l="l" r="r" t="t"/>
              <a:pathLst>
                <a:path extrusionOk="0" h="688" w="320">
                  <a:moveTo>
                    <a:pt x="49" y="1"/>
                  </a:moveTo>
                  <a:lnTo>
                    <a:pt x="0" y="246"/>
                  </a:lnTo>
                  <a:lnTo>
                    <a:pt x="0" y="491"/>
                  </a:lnTo>
                  <a:lnTo>
                    <a:pt x="0" y="516"/>
                  </a:lnTo>
                  <a:lnTo>
                    <a:pt x="295" y="687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48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3417575" y="3141375"/>
              <a:ext cx="8000" cy="17200"/>
            </a:xfrm>
            <a:custGeom>
              <a:rect b="b" l="l" r="r" t="t"/>
              <a:pathLst>
                <a:path extrusionOk="0" fill="none" h="688" w="320">
                  <a:moveTo>
                    <a:pt x="49" y="1"/>
                  </a:moveTo>
                  <a:lnTo>
                    <a:pt x="49" y="1"/>
                  </a:lnTo>
                  <a:lnTo>
                    <a:pt x="0" y="246"/>
                  </a:lnTo>
                  <a:lnTo>
                    <a:pt x="0" y="491"/>
                  </a:lnTo>
                  <a:lnTo>
                    <a:pt x="0" y="516"/>
                  </a:lnTo>
                  <a:lnTo>
                    <a:pt x="295" y="687"/>
                  </a:lnTo>
                  <a:lnTo>
                    <a:pt x="295" y="491"/>
                  </a:lnTo>
                  <a:lnTo>
                    <a:pt x="295" y="491"/>
                  </a:lnTo>
                  <a:lnTo>
                    <a:pt x="295" y="319"/>
                  </a:lnTo>
                  <a:lnTo>
                    <a:pt x="319" y="148"/>
                  </a:lnTo>
                  <a:lnTo>
                    <a:pt x="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3467250" y="3034700"/>
              <a:ext cx="107325" cy="65000"/>
            </a:xfrm>
            <a:custGeom>
              <a:rect b="b" l="l" r="r" t="t"/>
              <a:pathLst>
                <a:path extrusionOk="0" h="2600" w="4293">
                  <a:moveTo>
                    <a:pt x="4145" y="0"/>
                  </a:moveTo>
                  <a:lnTo>
                    <a:pt x="4071" y="25"/>
                  </a:lnTo>
                  <a:lnTo>
                    <a:pt x="0" y="2428"/>
                  </a:lnTo>
                  <a:lnTo>
                    <a:pt x="294" y="2600"/>
                  </a:lnTo>
                  <a:lnTo>
                    <a:pt x="4218" y="294"/>
                  </a:lnTo>
                  <a:lnTo>
                    <a:pt x="4268" y="245"/>
                  </a:lnTo>
                  <a:lnTo>
                    <a:pt x="4292" y="196"/>
                  </a:lnTo>
                  <a:lnTo>
                    <a:pt x="4292" y="147"/>
                  </a:lnTo>
                  <a:lnTo>
                    <a:pt x="4268" y="74"/>
                  </a:lnTo>
                  <a:lnTo>
                    <a:pt x="4218" y="25"/>
                  </a:lnTo>
                  <a:lnTo>
                    <a:pt x="41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3467250" y="3034700"/>
              <a:ext cx="107325" cy="65000"/>
            </a:xfrm>
            <a:custGeom>
              <a:rect b="b" l="l" r="r" t="t"/>
              <a:pathLst>
                <a:path extrusionOk="0" fill="none" h="2600" w="4293">
                  <a:moveTo>
                    <a:pt x="4145" y="0"/>
                  </a:moveTo>
                  <a:lnTo>
                    <a:pt x="4145" y="0"/>
                  </a:lnTo>
                  <a:lnTo>
                    <a:pt x="4071" y="25"/>
                  </a:lnTo>
                  <a:lnTo>
                    <a:pt x="0" y="2428"/>
                  </a:lnTo>
                  <a:lnTo>
                    <a:pt x="294" y="2600"/>
                  </a:lnTo>
                  <a:lnTo>
                    <a:pt x="4218" y="294"/>
                  </a:lnTo>
                  <a:lnTo>
                    <a:pt x="4218" y="294"/>
                  </a:lnTo>
                  <a:lnTo>
                    <a:pt x="4268" y="245"/>
                  </a:lnTo>
                  <a:lnTo>
                    <a:pt x="4292" y="196"/>
                  </a:lnTo>
                  <a:lnTo>
                    <a:pt x="4292" y="147"/>
                  </a:lnTo>
                  <a:lnTo>
                    <a:pt x="4268" y="74"/>
                  </a:lnTo>
                  <a:lnTo>
                    <a:pt x="4268" y="74"/>
                  </a:lnTo>
                  <a:lnTo>
                    <a:pt x="4218" y="25"/>
                  </a:lnTo>
                  <a:lnTo>
                    <a:pt x="41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3209100" y="3132175"/>
              <a:ext cx="177225" cy="173550"/>
            </a:xfrm>
            <a:custGeom>
              <a:rect b="b" l="l" r="r" t="t"/>
              <a:pathLst>
                <a:path extrusionOk="0" h="6942" w="7089">
                  <a:moveTo>
                    <a:pt x="6794" y="1"/>
                  </a:moveTo>
                  <a:lnTo>
                    <a:pt x="6794" y="25"/>
                  </a:lnTo>
                  <a:lnTo>
                    <a:pt x="6794" y="1865"/>
                  </a:lnTo>
                  <a:lnTo>
                    <a:pt x="6794" y="2110"/>
                  </a:lnTo>
                  <a:lnTo>
                    <a:pt x="6745" y="2331"/>
                  </a:lnTo>
                  <a:lnTo>
                    <a:pt x="6672" y="2527"/>
                  </a:lnTo>
                  <a:lnTo>
                    <a:pt x="6574" y="2748"/>
                  </a:lnTo>
                  <a:lnTo>
                    <a:pt x="6451" y="2919"/>
                  </a:lnTo>
                  <a:lnTo>
                    <a:pt x="6279" y="3091"/>
                  </a:lnTo>
                  <a:lnTo>
                    <a:pt x="6108" y="3238"/>
                  </a:lnTo>
                  <a:lnTo>
                    <a:pt x="5936" y="3385"/>
                  </a:lnTo>
                  <a:lnTo>
                    <a:pt x="1" y="6770"/>
                  </a:lnTo>
                  <a:lnTo>
                    <a:pt x="295" y="6942"/>
                  </a:lnTo>
                  <a:lnTo>
                    <a:pt x="6083" y="3630"/>
                  </a:lnTo>
                  <a:lnTo>
                    <a:pt x="6304" y="3483"/>
                  </a:lnTo>
                  <a:lnTo>
                    <a:pt x="6500" y="3312"/>
                  </a:lnTo>
                  <a:lnTo>
                    <a:pt x="6672" y="3115"/>
                  </a:lnTo>
                  <a:lnTo>
                    <a:pt x="6819" y="2895"/>
                  </a:lnTo>
                  <a:lnTo>
                    <a:pt x="6941" y="2649"/>
                  </a:lnTo>
                  <a:lnTo>
                    <a:pt x="7015" y="2404"/>
                  </a:lnTo>
                  <a:lnTo>
                    <a:pt x="7089" y="2134"/>
                  </a:lnTo>
                  <a:lnTo>
                    <a:pt x="7089" y="1865"/>
                  </a:lnTo>
                  <a:lnTo>
                    <a:pt x="7089" y="172"/>
                  </a:lnTo>
                  <a:lnTo>
                    <a:pt x="6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3209100" y="3132175"/>
              <a:ext cx="177225" cy="173550"/>
            </a:xfrm>
            <a:custGeom>
              <a:rect b="b" l="l" r="r" t="t"/>
              <a:pathLst>
                <a:path extrusionOk="0" fill="none" h="6942" w="7089">
                  <a:moveTo>
                    <a:pt x="6794" y="1"/>
                  </a:moveTo>
                  <a:lnTo>
                    <a:pt x="6794" y="1"/>
                  </a:lnTo>
                  <a:lnTo>
                    <a:pt x="6794" y="25"/>
                  </a:lnTo>
                  <a:lnTo>
                    <a:pt x="6794" y="1865"/>
                  </a:lnTo>
                  <a:lnTo>
                    <a:pt x="6794" y="1865"/>
                  </a:lnTo>
                  <a:lnTo>
                    <a:pt x="6794" y="2110"/>
                  </a:lnTo>
                  <a:lnTo>
                    <a:pt x="6745" y="2331"/>
                  </a:lnTo>
                  <a:lnTo>
                    <a:pt x="6672" y="2527"/>
                  </a:lnTo>
                  <a:lnTo>
                    <a:pt x="6574" y="2748"/>
                  </a:lnTo>
                  <a:lnTo>
                    <a:pt x="6451" y="2919"/>
                  </a:lnTo>
                  <a:lnTo>
                    <a:pt x="6279" y="3091"/>
                  </a:lnTo>
                  <a:lnTo>
                    <a:pt x="6108" y="3238"/>
                  </a:lnTo>
                  <a:lnTo>
                    <a:pt x="5936" y="3385"/>
                  </a:lnTo>
                  <a:lnTo>
                    <a:pt x="1" y="6770"/>
                  </a:lnTo>
                  <a:lnTo>
                    <a:pt x="295" y="6942"/>
                  </a:lnTo>
                  <a:lnTo>
                    <a:pt x="6083" y="3630"/>
                  </a:lnTo>
                  <a:lnTo>
                    <a:pt x="6083" y="3630"/>
                  </a:lnTo>
                  <a:lnTo>
                    <a:pt x="6304" y="3483"/>
                  </a:lnTo>
                  <a:lnTo>
                    <a:pt x="6500" y="3312"/>
                  </a:lnTo>
                  <a:lnTo>
                    <a:pt x="6672" y="3115"/>
                  </a:lnTo>
                  <a:lnTo>
                    <a:pt x="6819" y="2895"/>
                  </a:lnTo>
                  <a:lnTo>
                    <a:pt x="6941" y="2649"/>
                  </a:lnTo>
                  <a:lnTo>
                    <a:pt x="7015" y="2404"/>
                  </a:lnTo>
                  <a:lnTo>
                    <a:pt x="7089" y="2134"/>
                  </a:lnTo>
                  <a:lnTo>
                    <a:pt x="7089" y="1865"/>
                  </a:lnTo>
                  <a:lnTo>
                    <a:pt x="7089" y="172"/>
                  </a:lnTo>
                  <a:lnTo>
                    <a:pt x="6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199300" y="3301400"/>
              <a:ext cx="17175" cy="11675"/>
            </a:xfrm>
            <a:custGeom>
              <a:rect b="b" l="l" r="r" t="t"/>
              <a:pathLst>
                <a:path extrusionOk="0" h="467" w="687">
                  <a:moveTo>
                    <a:pt x="393" y="1"/>
                  </a:moveTo>
                  <a:lnTo>
                    <a:pt x="74" y="197"/>
                  </a:lnTo>
                  <a:lnTo>
                    <a:pt x="25" y="222"/>
                  </a:lnTo>
                  <a:lnTo>
                    <a:pt x="0" y="271"/>
                  </a:lnTo>
                  <a:lnTo>
                    <a:pt x="0" y="344"/>
                  </a:lnTo>
                  <a:lnTo>
                    <a:pt x="25" y="393"/>
                  </a:lnTo>
                  <a:lnTo>
                    <a:pt x="74" y="442"/>
                  </a:lnTo>
                  <a:lnTo>
                    <a:pt x="147" y="467"/>
                  </a:lnTo>
                  <a:lnTo>
                    <a:pt x="221" y="442"/>
                  </a:lnTo>
                  <a:lnTo>
                    <a:pt x="687" y="173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199300" y="3301400"/>
              <a:ext cx="17175" cy="11675"/>
            </a:xfrm>
            <a:custGeom>
              <a:rect b="b" l="l" r="r" t="t"/>
              <a:pathLst>
                <a:path extrusionOk="0" fill="none" h="467" w="687">
                  <a:moveTo>
                    <a:pt x="393" y="1"/>
                  </a:moveTo>
                  <a:lnTo>
                    <a:pt x="74" y="197"/>
                  </a:lnTo>
                  <a:lnTo>
                    <a:pt x="74" y="197"/>
                  </a:lnTo>
                  <a:lnTo>
                    <a:pt x="25" y="222"/>
                  </a:lnTo>
                  <a:lnTo>
                    <a:pt x="0" y="271"/>
                  </a:lnTo>
                  <a:lnTo>
                    <a:pt x="0" y="344"/>
                  </a:lnTo>
                  <a:lnTo>
                    <a:pt x="25" y="393"/>
                  </a:lnTo>
                  <a:lnTo>
                    <a:pt x="25" y="393"/>
                  </a:lnTo>
                  <a:lnTo>
                    <a:pt x="74" y="442"/>
                  </a:lnTo>
                  <a:lnTo>
                    <a:pt x="147" y="467"/>
                  </a:lnTo>
                  <a:lnTo>
                    <a:pt x="147" y="467"/>
                  </a:lnTo>
                  <a:lnTo>
                    <a:pt x="221" y="442"/>
                  </a:lnTo>
                  <a:lnTo>
                    <a:pt x="687" y="173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3380775" y="3073925"/>
              <a:ext cx="56450" cy="49075"/>
            </a:xfrm>
            <a:custGeom>
              <a:rect b="b" l="l" r="r" t="t"/>
              <a:pathLst>
                <a:path extrusionOk="0" h="1963" w="2258">
                  <a:moveTo>
                    <a:pt x="1963" y="1"/>
                  </a:moveTo>
                  <a:lnTo>
                    <a:pt x="933" y="589"/>
                  </a:lnTo>
                  <a:lnTo>
                    <a:pt x="761" y="712"/>
                  </a:lnTo>
                  <a:lnTo>
                    <a:pt x="614" y="835"/>
                  </a:lnTo>
                  <a:lnTo>
                    <a:pt x="467" y="957"/>
                  </a:lnTo>
                  <a:lnTo>
                    <a:pt x="344" y="1104"/>
                  </a:lnTo>
                  <a:lnTo>
                    <a:pt x="246" y="1276"/>
                  </a:lnTo>
                  <a:lnTo>
                    <a:pt x="148" y="1448"/>
                  </a:lnTo>
                  <a:lnTo>
                    <a:pt x="74" y="1619"/>
                  </a:lnTo>
                  <a:lnTo>
                    <a:pt x="1" y="1816"/>
                  </a:lnTo>
                  <a:lnTo>
                    <a:pt x="271" y="1963"/>
                  </a:lnTo>
                  <a:lnTo>
                    <a:pt x="320" y="1791"/>
                  </a:lnTo>
                  <a:lnTo>
                    <a:pt x="393" y="1619"/>
                  </a:lnTo>
                  <a:lnTo>
                    <a:pt x="467" y="1472"/>
                  </a:lnTo>
                  <a:lnTo>
                    <a:pt x="565" y="1325"/>
                  </a:lnTo>
                  <a:lnTo>
                    <a:pt x="663" y="1178"/>
                  </a:lnTo>
                  <a:lnTo>
                    <a:pt x="786" y="1055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380775" y="3073925"/>
              <a:ext cx="56450" cy="49075"/>
            </a:xfrm>
            <a:custGeom>
              <a:rect b="b" l="l" r="r" t="t"/>
              <a:pathLst>
                <a:path extrusionOk="0" fill="none" h="1963" w="2258">
                  <a:moveTo>
                    <a:pt x="1963" y="1"/>
                  </a:moveTo>
                  <a:lnTo>
                    <a:pt x="933" y="589"/>
                  </a:lnTo>
                  <a:lnTo>
                    <a:pt x="933" y="589"/>
                  </a:lnTo>
                  <a:lnTo>
                    <a:pt x="761" y="712"/>
                  </a:lnTo>
                  <a:lnTo>
                    <a:pt x="614" y="835"/>
                  </a:lnTo>
                  <a:lnTo>
                    <a:pt x="467" y="957"/>
                  </a:lnTo>
                  <a:lnTo>
                    <a:pt x="344" y="1104"/>
                  </a:lnTo>
                  <a:lnTo>
                    <a:pt x="246" y="1276"/>
                  </a:lnTo>
                  <a:lnTo>
                    <a:pt x="148" y="1448"/>
                  </a:lnTo>
                  <a:lnTo>
                    <a:pt x="74" y="1619"/>
                  </a:lnTo>
                  <a:lnTo>
                    <a:pt x="1" y="1816"/>
                  </a:lnTo>
                  <a:lnTo>
                    <a:pt x="271" y="1963"/>
                  </a:lnTo>
                  <a:lnTo>
                    <a:pt x="271" y="1963"/>
                  </a:lnTo>
                  <a:lnTo>
                    <a:pt x="320" y="1791"/>
                  </a:lnTo>
                  <a:lnTo>
                    <a:pt x="393" y="1619"/>
                  </a:lnTo>
                  <a:lnTo>
                    <a:pt x="467" y="1472"/>
                  </a:lnTo>
                  <a:lnTo>
                    <a:pt x="565" y="1325"/>
                  </a:lnTo>
                  <a:lnTo>
                    <a:pt x="663" y="1178"/>
                  </a:lnTo>
                  <a:lnTo>
                    <a:pt x="786" y="1055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378950" y="31193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74" y="1"/>
                  </a:moveTo>
                  <a:lnTo>
                    <a:pt x="25" y="246"/>
                  </a:lnTo>
                  <a:lnTo>
                    <a:pt x="0" y="516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319" y="344"/>
                  </a:lnTo>
                  <a:lnTo>
                    <a:pt x="344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3378950" y="31193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74" y="1"/>
                  </a:moveTo>
                  <a:lnTo>
                    <a:pt x="74" y="1"/>
                  </a:lnTo>
                  <a:lnTo>
                    <a:pt x="25" y="246"/>
                  </a:lnTo>
                  <a:lnTo>
                    <a:pt x="0" y="516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295" y="540"/>
                  </a:lnTo>
                  <a:lnTo>
                    <a:pt x="319" y="344"/>
                  </a:lnTo>
                  <a:lnTo>
                    <a:pt x="344" y="148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3429825" y="3013850"/>
              <a:ext cx="106100" cy="64400"/>
            </a:xfrm>
            <a:custGeom>
              <a:rect b="b" l="l" r="r" t="t"/>
              <a:pathLst>
                <a:path extrusionOk="0" h="2576" w="4244">
                  <a:moveTo>
                    <a:pt x="4121" y="0"/>
                  </a:moveTo>
                  <a:lnTo>
                    <a:pt x="4023" y="25"/>
                  </a:lnTo>
                  <a:lnTo>
                    <a:pt x="1" y="2404"/>
                  </a:lnTo>
                  <a:lnTo>
                    <a:pt x="295" y="2575"/>
                  </a:lnTo>
                  <a:lnTo>
                    <a:pt x="4195" y="270"/>
                  </a:lnTo>
                  <a:lnTo>
                    <a:pt x="4219" y="221"/>
                  </a:lnTo>
                  <a:lnTo>
                    <a:pt x="4244" y="172"/>
                  </a:lnTo>
                  <a:lnTo>
                    <a:pt x="4244" y="123"/>
                  </a:lnTo>
                  <a:lnTo>
                    <a:pt x="4244" y="7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3429825" y="3013850"/>
              <a:ext cx="106100" cy="64400"/>
            </a:xfrm>
            <a:custGeom>
              <a:rect b="b" l="l" r="r" t="t"/>
              <a:pathLst>
                <a:path extrusionOk="0" fill="none" h="2576" w="4244">
                  <a:moveTo>
                    <a:pt x="4121" y="0"/>
                  </a:moveTo>
                  <a:lnTo>
                    <a:pt x="4121" y="0"/>
                  </a:lnTo>
                  <a:lnTo>
                    <a:pt x="4023" y="25"/>
                  </a:lnTo>
                  <a:lnTo>
                    <a:pt x="1" y="2404"/>
                  </a:lnTo>
                  <a:lnTo>
                    <a:pt x="295" y="2575"/>
                  </a:lnTo>
                  <a:lnTo>
                    <a:pt x="4195" y="270"/>
                  </a:lnTo>
                  <a:lnTo>
                    <a:pt x="4195" y="270"/>
                  </a:lnTo>
                  <a:lnTo>
                    <a:pt x="4219" y="221"/>
                  </a:lnTo>
                  <a:lnTo>
                    <a:pt x="4244" y="172"/>
                  </a:lnTo>
                  <a:lnTo>
                    <a:pt x="4244" y="123"/>
                  </a:lnTo>
                  <a:lnTo>
                    <a:pt x="4244" y="74"/>
                  </a:lnTo>
                  <a:lnTo>
                    <a:pt x="4244" y="74"/>
                  </a:lnTo>
                  <a:lnTo>
                    <a:pt x="4170" y="0"/>
                  </a:lnTo>
                  <a:lnTo>
                    <a:pt x="41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3170475" y="3109500"/>
              <a:ext cx="177225" cy="173550"/>
            </a:xfrm>
            <a:custGeom>
              <a:rect b="b" l="l" r="r" t="t"/>
              <a:pathLst>
                <a:path extrusionOk="0" h="6942" w="7089">
                  <a:moveTo>
                    <a:pt x="6794" y="0"/>
                  </a:moveTo>
                  <a:lnTo>
                    <a:pt x="6794" y="25"/>
                  </a:lnTo>
                  <a:lnTo>
                    <a:pt x="6794" y="1889"/>
                  </a:lnTo>
                  <a:lnTo>
                    <a:pt x="6770" y="2109"/>
                  </a:lnTo>
                  <a:lnTo>
                    <a:pt x="6721" y="2330"/>
                  </a:lnTo>
                  <a:lnTo>
                    <a:pt x="6647" y="2551"/>
                  </a:lnTo>
                  <a:lnTo>
                    <a:pt x="6549" y="2747"/>
                  </a:lnTo>
                  <a:lnTo>
                    <a:pt x="6426" y="2943"/>
                  </a:lnTo>
                  <a:lnTo>
                    <a:pt x="6279" y="3115"/>
                  </a:lnTo>
                  <a:lnTo>
                    <a:pt x="6107" y="3262"/>
                  </a:lnTo>
                  <a:lnTo>
                    <a:pt x="5911" y="3385"/>
                  </a:lnTo>
                  <a:lnTo>
                    <a:pt x="0" y="6769"/>
                  </a:lnTo>
                  <a:lnTo>
                    <a:pt x="295" y="6941"/>
                  </a:lnTo>
                  <a:lnTo>
                    <a:pt x="6058" y="3655"/>
                  </a:lnTo>
                  <a:lnTo>
                    <a:pt x="6279" y="3507"/>
                  </a:lnTo>
                  <a:lnTo>
                    <a:pt x="6475" y="3311"/>
                  </a:lnTo>
                  <a:lnTo>
                    <a:pt x="6672" y="3115"/>
                  </a:lnTo>
                  <a:lnTo>
                    <a:pt x="6819" y="2894"/>
                  </a:lnTo>
                  <a:lnTo>
                    <a:pt x="6917" y="2674"/>
                  </a:lnTo>
                  <a:lnTo>
                    <a:pt x="7015" y="2404"/>
                  </a:lnTo>
                  <a:lnTo>
                    <a:pt x="7064" y="2158"/>
                  </a:lnTo>
                  <a:lnTo>
                    <a:pt x="7088" y="1889"/>
                  </a:lnTo>
                  <a:lnTo>
                    <a:pt x="7088" y="172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170475" y="3109500"/>
              <a:ext cx="177225" cy="173550"/>
            </a:xfrm>
            <a:custGeom>
              <a:rect b="b" l="l" r="r" t="t"/>
              <a:pathLst>
                <a:path extrusionOk="0" fill="none" h="6942" w="7089">
                  <a:moveTo>
                    <a:pt x="6794" y="0"/>
                  </a:moveTo>
                  <a:lnTo>
                    <a:pt x="6794" y="0"/>
                  </a:lnTo>
                  <a:lnTo>
                    <a:pt x="6794" y="25"/>
                  </a:lnTo>
                  <a:lnTo>
                    <a:pt x="6794" y="1889"/>
                  </a:lnTo>
                  <a:lnTo>
                    <a:pt x="6794" y="1889"/>
                  </a:lnTo>
                  <a:lnTo>
                    <a:pt x="6770" y="2109"/>
                  </a:lnTo>
                  <a:lnTo>
                    <a:pt x="6721" y="2330"/>
                  </a:lnTo>
                  <a:lnTo>
                    <a:pt x="6647" y="2551"/>
                  </a:lnTo>
                  <a:lnTo>
                    <a:pt x="6549" y="2747"/>
                  </a:lnTo>
                  <a:lnTo>
                    <a:pt x="6426" y="2943"/>
                  </a:lnTo>
                  <a:lnTo>
                    <a:pt x="6279" y="3115"/>
                  </a:lnTo>
                  <a:lnTo>
                    <a:pt x="6107" y="3262"/>
                  </a:lnTo>
                  <a:lnTo>
                    <a:pt x="5911" y="3385"/>
                  </a:lnTo>
                  <a:lnTo>
                    <a:pt x="0" y="6769"/>
                  </a:lnTo>
                  <a:lnTo>
                    <a:pt x="295" y="6941"/>
                  </a:lnTo>
                  <a:lnTo>
                    <a:pt x="6058" y="3655"/>
                  </a:lnTo>
                  <a:lnTo>
                    <a:pt x="6058" y="3655"/>
                  </a:lnTo>
                  <a:lnTo>
                    <a:pt x="6279" y="3507"/>
                  </a:lnTo>
                  <a:lnTo>
                    <a:pt x="6475" y="3311"/>
                  </a:lnTo>
                  <a:lnTo>
                    <a:pt x="6672" y="3115"/>
                  </a:lnTo>
                  <a:lnTo>
                    <a:pt x="6819" y="2894"/>
                  </a:lnTo>
                  <a:lnTo>
                    <a:pt x="6917" y="2674"/>
                  </a:lnTo>
                  <a:lnTo>
                    <a:pt x="7015" y="2404"/>
                  </a:lnTo>
                  <a:lnTo>
                    <a:pt x="7064" y="2158"/>
                  </a:lnTo>
                  <a:lnTo>
                    <a:pt x="7088" y="1889"/>
                  </a:lnTo>
                  <a:lnTo>
                    <a:pt x="7088" y="172"/>
                  </a:lnTo>
                  <a:lnTo>
                    <a:pt x="6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3160050" y="3278725"/>
              <a:ext cx="17800" cy="12275"/>
            </a:xfrm>
            <a:custGeom>
              <a:rect b="b" l="l" r="r" t="t"/>
              <a:pathLst>
                <a:path extrusionOk="0" h="491" w="712">
                  <a:moveTo>
                    <a:pt x="417" y="0"/>
                  </a:moveTo>
                  <a:lnTo>
                    <a:pt x="74" y="197"/>
                  </a:lnTo>
                  <a:lnTo>
                    <a:pt x="25" y="246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74" y="466"/>
                  </a:lnTo>
                  <a:lnTo>
                    <a:pt x="148" y="491"/>
                  </a:lnTo>
                  <a:lnTo>
                    <a:pt x="221" y="466"/>
                  </a:lnTo>
                  <a:lnTo>
                    <a:pt x="712" y="172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160050" y="3278725"/>
              <a:ext cx="17800" cy="12275"/>
            </a:xfrm>
            <a:custGeom>
              <a:rect b="b" l="l" r="r" t="t"/>
              <a:pathLst>
                <a:path extrusionOk="0" fill="none" h="491" w="712">
                  <a:moveTo>
                    <a:pt x="417" y="0"/>
                  </a:moveTo>
                  <a:lnTo>
                    <a:pt x="74" y="197"/>
                  </a:lnTo>
                  <a:lnTo>
                    <a:pt x="74" y="197"/>
                  </a:lnTo>
                  <a:lnTo>
                    <a:pt x="25" y="246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25" y="417"/>
                  </a:lnTo>
                  <a:lnTo>
                    <a:pt x="74" y="466"/>
                  </a:lnTo>
                  <a:lnTo>
                    <a:pt x="148" y="491"/>
                  </a:lnTo>
                  <a:lnTo>
                    <a:pt x="148" y="491"/>
                  </a:lnTo>
                  <a:lnTo>
                    <a:pt x="221" y="466"/>
                  </a:lnTo>
                  <a:lnTo>
                    <a:pt x="712" y="172"/>
                  </a:lnTo>
                  <a:lnTo>
                    <a:pt x="4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3342150" y="3051250"/>
              <a:ext cx="56450" cy="49075"/>
            </a:xfrm>
            <a:custGeom>
              <a:rect b="b" l="l" r="r" t="t"/>
              <a:pathLst>
                <a:path extrusionOk="0" h="1963" w="2258">
                  <a:moveTo>
                    <a:pt x="1963" y="0"/>
                  </a:moveTo>
                  <a:lnTo>
                    <a:pt x="908" y="613"/>
                  </a:lnTo>
                  <a:lnTo>
                    <a:pt x="761" y="711"/>
                  </a:lnTo>
                  <a:lnTo>
                    <a:pt x="614" y="834"/>
                  </a:lnTo>
                  <a:lnTo>
                    <a:pt x="467" y="981"/>
                  </a:lnTo>
                  <a:lnTo>
                    <a:pt x="344" y="1128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71" y="1962"/>
                  </a:lnTo>
                  <a:lnTo>
                    <a:pt x="320" y="1791"/>
                  </a:lnTo>
                  <a:lnTo>
                    <a:pt x="369" y="1643"/>
                  </a:lnTo>
                  <a:lnTo>
                    <a:pt x="467" y="1472"/>
                  </a:lnTo>
                  <a:lnTo>
                    <a:pt x="540" y="1325"/>
                  </a:lnTo>
                  <a:lnTo>
                    <a:pt x="663" y="1202"/>
                  </a:lnTo>
                  <a:lnTo>
                    <a:pt x="786" y="1079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3342150" y="3051250"/>
              <a:ext cx="56450" cy="49075"/>
            </a:xfrm>
            <a:custGeom>
              <a:rect b="b" l="l" r="r" t="t"/>
              <a:pathLst>
                <a:path extrusionOk="0" fill="none" h="1963" w="2258">
                  <a:moveTo>
                    <a:pt x="1963" y="0"/>
                  </a:moveTo>
                  <a:lnTo>
                    <a:pt x="908" y="613"/>
                  </a:lnTo>
                  <a:lnTo>
                    <a:pt x="908" y="613"/>
                  </a:lnTo>
                  <a:lnTo>
                    <a:pt x="761" y="711"/>
                  </a:lnTo>
                  <a:lnTo>
                    <a:pt x="614" y="834"/>
                  </a:lnTo>
                  <a:lnTo>
                    <a:pt x="467" y="981"/>
                  </a:lnTo>
                  <a:lnTo>
                    <a:pt x="344" y="1128"/>
                  </a:lnTo>
                  <a:lnTo>
                    <a:pt x="221" y="1276"/>
                  </a:lnTo>
                  <a:lnTo>
                    <a:pt x="123" y="1447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71" y="1962"/>
                  </a:lnTo>
                  <a:lnTo>
                    <a:pt x="271" y="1962"/>
                  </a:lnTo>
                  <a:lnTo>
                    <a:pt x="320" y="1791"/>
                  </a:lnTo>
                  <a:lnTo>
                    <a:pt x="369" y="1643"/>
                  </a:lnTo>
                  <a:lnTo>
                    <a:pt x="467" y="1472"/>
                  </a:lnTo>
                  <a:lnTo>
                    <a:pt x="540" y="1325"/>
                  </a:lnTo>
                  <a:lnTo>
                    <a:pt x="663" y="1202"/>
                  </a:lnTo>
                  <a:lnTo>
                    <a:pt x="786" y="1079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340325" y="3096625"/>
              <a:ext cx="8600" cy="17175"/>
            </a:xfrm>
            <a:custGeom>
              <a:rect b="b" l="l" r="r" t="t"/>
              <a:pathLst>
                <a:path extrusionOk="0" h="687" w="344">
                  <a:moveTo>
                    <a:pt x="74" y="0"/>
                  </a:moveTo>
                  <a:lnTo>
                    <a:pt x="25" y="245"/>
                  </a:lnTo>
                  <a:lnTo>
                    <a:pt x="0" y="515"/>
                  </a:lnTo>
                  <a:lnTo>
                    <a:pt x="294" y="687"/>
                  </a:lnTo>
                  <a:lnTo>
                    <a:pt x="294" y="540"/>
                  </a:lnTo>
                  <a:lnTo>
                    <a:pt x="294" y="344"/>
                  </a:lnTo>
                  <a:lnTo>
                    <a:pt x="344" y="1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340325" y="3096625"/>
              <a:ext cx="8600" cy="17175"/>
            </a:xfrm>
            <a:custGeom>
              <a:rect b="b" l="l" r="r" t="t"/>
              <a:pathLst>
                <a:path extrusionOk="0" fill="none" h="687" w="344">
                  <a:moveTo>
                    <a:pt x="74" y="0"/>
                  </a:moveTo>
                  <a:lnTo>
                    <a:pt x="74" y="0"/>
                  </a:lnTo>
                  <a:lnTo>
                    <a:pt x="25" y="245"/>
                  </a:lnTo>
                  <a:lnTo>
                    <a:pt x="0" y="515"/>
                  </a:lnTo>
                  <a:lnTo>
                    <a:pt x="294" y="687"/>
                  </a:lnTo>
                  <a:lnTo>
                    <a:pt x="294" y="540"/>
                  </a:lnTo>
                  <a:lnTo>
                    <a:pt x="294" y="540"/>
                  </a:lnTo>
                  <a:lnTo>
                    <a:pt x="294" y="344"/>
                  </a:lnTo>
                  <a:lnTo>
                    <a:pt x="344" y="147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391200" y="2991150"/>
              <a:ext cx="106100" cy="64400"/>
            </a:xfrm>
            <a:custGeom>
              <a:rect b="b" l="l" r="r" t="t"/>
              <a:pathLst>
                <a:path extrusionOk="0" h="2576" w="4244">
                  <a:moveTo>
                    <a:pt x="4097" y="1"/>
                  </a:moveTo>
                  <a:lnTo>
                    <a:pt x="4023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70" y="295"/>
                  </a:lnTo>
                  <a:lnTo>
                    <a:pt x="4219" y="246"/>
                  </a:lnTo>
                  <a:lnTo>
                    <a:pt x="4244" y="197"/>
                  </a:lnTo>
                  <a:lnTo>
                    <a:pt x="4244" y="148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3391200" y="2991150"/>
              <a:ext cx="106100" cy="64400"/>
            </a:xfrm>
            <a:custGeom>
              <a:rect b="b" l="l" r="r" t="t"/>
              <a:pathLst>
                <a:path extrusionOk="0" fill="none" h="2576" w="4244">
                  <a:moveTo>
                    <a:pt x="4097" y="1"/>
                  </a:moveTo>
                  <a:lnTo>
                    <a:pt x="4097" y="1"/>
                  </a:lnTo>
                  <a:lnTo>
                    <a:pt x="4023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70" y="295"/>
                  </a:lnTo>
                  <a:lnTo>
                    <a:pt x="4170" y="295"/>
                  </a:lnTo>
                  <a:lnTo>
                    <a:pt x="4219" y="246"/>
                  </a:lnTo>
                  <a:lnTo>
                    <a:pt x="4244" y="197"/>
                  </a:lnTo>
                  <a:lnTo>
                    <a:pt x="4244" y="148"/>
                  </a:lnTo>
                  <a:lnTo>
                    <a:pt x="4219" y="74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133675" y="3087425"/>
              <a:ext cx="176000" cy="174150"/>
            </a:xfrm>
            <a:custGeom>
              <a:rect b="b" l="l" r="r" t="t"/>
              <a:pathLst>
                <a:path extrusionOk="0" h="6966" w="7040">
                  <a:moveTo>
                    <a:pt x="6746" y="0"/>
                  </a:moveTo>
                  <a:lnTo>
                    <a:pt x="6746" y="74"/>
                  </a:lnTo>
                  <a:lnTo>
                    <a:pt x="6746" y="1938"/>
                  </a:lnTo>
                  <a:lnTo>
                    <a:pt x="6721" y="2159"/>
                  </a:lnTo>
                  <a:lnTo>
                    <a:pt x="6696" y="2379"/>
                  </a:lnTo>
                  <a:lnTo>
                    <a:pt x="6623" y="2600"/>
                  </a:lnTo>
                  <a:lnTo>
                    <a:pt x="6500" y="2796"/>
                  </a:lnTo>
                  <a:lnTo>
                    <a:pt x="6378" y="2992"/>
                  </a:lnTo>
                  <a:lnTo>
                    <a:pt x="6230" y="3164"/>
                  </a:lnTo>
                  <a:lnTo>
                    <a:pt x="6059" y="3311"/>
                  </a:lnTo>
                  <a:lnTo>
                    <a:pt x="5863" y="3434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010" y="3679"/>
                  </a:lnTo>
                  <a:lnTo>
                    <a:pt x="6255" y="3532"/>
                  </a:lnTo>
                  <a:lnTo>
                    <a:pt x="6451" y="3360"/>
                  </a:lnTo>
                  <a:lnTo>
                    <a:pt x="6623" y="3164"/>
                  </a:lnTo>
                  <a:lnTo>
                    <a:pt x="6770" y="2943"/>
                  </a:lnTo>
                  <a:lnTo>
                    <a:pt x="6893" y="2698"/>
                  </a:lnTo>
                  <a:lnTo>
                    <a:pt x="6966" y="2453"/>
                  </a:lnTo>
                  <a:lnTo>
                    <a:pt x="7015" y="2208"/>
                  </a:lnTo>
                  <a:lnTo>
                    <a:pt x="7040" y="1938"/>
                  </a:lnTo>
                  <a:lnTo>
                    <a:pt x="7040" y="172"/>
                  </a:lnTo>
                  <a:lnTo>
                    <a:pt x="67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133675" y="3087425"/>
              <a:ext cx="176000" cy="174150"/>
            </a:xfrm>
            <a:custGeom>
              <a:rect b="b" l="l" r="r" t="t"/>
              <a:pathLst>
                <a:path extrusionOk="0" fill="none" h="6966" w="7040">
                  <a:moveTo>
                    <a:pt x="6746" y="0"/>
                  </a:moveTo>
                  <a:lnTo>
                    <a:pt x="6746" y="0"/>
                  </a:lnTo>
                  <a:lnTo>
                    <a:pt x="6746" y="74"/>
                  </a:lnTo>
                  <a:lnTo>
                    <a:pt x="6746" y="1938"/>
                  </a:lnTo>
                  <a:lnTo>
                    <a:pt x="6746" y="1938"/>
                  </a:lnTo>
                  <a:lnTo>
                    <a:pt x="6721" y="2159"/>
                  </a:lnTo>
                  <a:lnTo>
                    <a:pt x="6696" y="2379"/>
                  </a:lnTo>
                  <a:lnTo>
                    <a:pt x="6623" y="2600"/>
                  </a:lnTo>
                  <a:lnTo>
                    <a:pt x="6500" y="2796"/>
                  </a:lnTo>
                  <a:lnTo>
                    <a:pt x="6378" y="2992"/>
                  </a:lnTo>
                  <a:lnTo>
                    <a:pt x="6230" y="3164"/>
                  </a:lnTo>
                  <a:lnTo>
                    <a:pt x="6059" y="3311"/>
                  </a:lnTo>
                  <a:lnTo>
                    <a:pt x="5863" y="3434"/>
                  </a:lnTo>
                  <a:lnTo>
                    <a:pt x="1" y="6794"/>
                  </a:lnTo>
                  <a:lnTo>
                    <a:pt x="295" y="6966"/>
                  </a:lnTo>
                  <a:lnTo>
                    <a:pt x="6010" y="3679"/>
                  </a:lnTo>
                  <a:lnTo>
                    <a:pt x="6010" y="3679"/>
                  </a:lnTo>
                  <a:lnTo>
                    <a:pt x="6255" y="3532"/>
                  </a:lnTo>
                  <a:lnTo>
                    <a:pt x="6451" y="3360"/>
                  </a:lnTo>
                  <a:lnTo>
                    <a:pt x="6623" y="3164"/>
                  </a:lnTo>
                  <a:lnTo>
                    <a:pt x="6770" y="2943"/>
                  </a:lnTo>
                  <a:lnTo>
                    <a:pt x="6893" y="2698"/>
                  </a:lnTo>
                  <a:lnTo>
                    <a:pt x="6966" y="2453"/>
                  </a:lnTo>
                  <a:lnTo>
                    <a:pt x="7015" y="2208"/>
                  </a:lnTo>
                  <a:lnTo>
                    <a:pt x="7040" y="1938"/>
                  </a:lnTo>
                  <a:lnTo>
                    <a:pt x="7040" y="172"/>
                  </a:lnTo>
                  <a:lnTo>
                    <a:pt x="67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3122650" y="3257250"/>
              <a:ext cx="18425" cy="12300"/>
            </a:xfrm>
            <a:custGeom>
              <a:rect b="b" l="l" r="r" t="t"/>
              <a:pathLst>
                <a:path extrusionOk="0" h="492" w="737">
                  <a:moveTo>
                    <a:pt x="442" y="1"/>
                  </a:moveTo>
                  <a:lnTo>
                    <a:pt x="74" y="222"/>
                  </a:lnTo>
                  <a:lnTo>
                    <a:pt x="25" y="271"/>
                  </a:lnTo>
                  <a:lnTo>
                    <a:pt x="0" y="320"/>
                  </a:lnTo>
                  <a:lnTo>
                    <a:pt x="0" y="369"/>
                  </a:lnTo>
                  <a:lnTo>
                    <a:pt x="0" y="418"/>
                  </a:lnTo>
                  <a:lnTo>
                    <a:pt x="74" y="467"/>
                  </a:lnTo>
                  <a:lnTo>
                    <a:pt x="148" y="491"/>
                  </a:lnTo>
                  <a:lnTo>
                    <a:pt x="221" y="467"/>
                  </a:lnTo>
                  <a:lnTo>
                    <a:pt x="736" y="17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122650" y="3257250"/>
              <a:ext cx="18425" cy="12300"/>
            </a:xfrm>
            <a:custGeom>
              <a:rect b="b" l="l" r="r" t="t"/>
              <a:pathLst>
                <a:path extrusionOk="0" fill="none" h="492" w="737">
                  <a:moveTo>
                    <a:pt x="442" y="1"/>
                  </a:moveTo>
                  <a:lnTo>
                    <a:pt x="74" y="222"/>
                  </a:lnTo>
                  <a:lnTo>
                    <a:pt x="74" y="222"/>
                  </a:lnTo>
                  <a:lnTo>
                    <a:pt x="25" y="271"/>
                  </a:lnTo>
                  <a:lnTo>
                    <a:pt x="0" y="320"/>
                  </a:lnTo>
                  <a:lnTo>
                    <a:pt x="0" y="369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74" y="467"/>
                  </a:lnTo>
                  <a:lnTo>
                    <a:pt x="148" y="491"/>
                  </a:lnTo>
                  <a:lnTo>
                    <a:pt x="148" y="491"/>
                  </a:lnTo>
                  <a:lnTo>
                    <a:pt x="221" y="467"/>
                  </a:lnTo>
                  <a:lnTo>
                    <a:pt x="736" y="173"/>
                  </a:lnTo>
                  <a:lnTo>
                    <a:pt x="4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304150" y="3029775"/>
              <a:ext cx="57050" cy="49075"/>
            </a:xfrm>
            <a:custGeom>
              <a:rect b="b" l="l" r="r" t="t"/>
              <a:pathLst>
                <a:path extrusionOk="0" h="1963" w="2282">
                  <a:moveTo>
                    <a:pt x="1987" y="1"/>
                  </a:moveTo>
                  <a:lnTo>
                    <a:pt x="932" y="638"/>
                  </a:lnTo>
                  <a:lnTo>
                    <a:pt x="760" y="737"/>
                  </a:lnTo>
                  <a:lnTo>
                    <a:pt x="613" y="859"/>
                  </a:lnTo>
                  <a:lnTo>
                    <a:pt x="491" y="982"/>
                  </a:lnTo>
                  <a:lnTo>
                    <a:pt x="368" y="1129"/>
                  </a:lnTo>
                  <a:lnTo>
                    <a:pt x="245" y="1276"/>
                  </a:lnTo>
                  <a:lnTo>
                    <a:pt x="147" y="1448"/>
                  </a:lnTo>
                  <a:lnTo>
                    <a:pt x="74" y="1620"/>
                  </a:lnTo>
                  <a:lnTo>
                    <a:pt x="0" y="1791"/>
                  </a:lnTo>
                  <a:lnTo>
                    <a:pt x="270" y="1963"/>
                  </a:lnTo>
                  <a:lnTo>
                    <a:pt x="319" y="1791"/>
                  </a:lnTo>
                  <a:lnTo>
                    <a:pt x="393" y="1620"/>
                  </a:lnTo>
                  <a:lnTo>
                    <a:pt x="466" y="1472"/>
                  </a:lnTo>
                  <a:lnTo>
                    <a:pt x="564" y="1350"/>
                  </a:lnTo>
                  <a:lnTo>
                    <a:pt x="687" y="1203"/>
                  </a:lnTo>
                  <a:lnTo>
                    <a:pt x="785" y="1080"/>
                  </a:lnTo>
                  <a:lnTo>
                    <a:pt x="932" y="982"/>
                  </a:lnTo>
                  <a:lnTo>
                    <a:pt x="1079" y="884"/>
                  </a:lnTo>
                  <a:lnTo>
                    <a:pt x="2281" y="172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304150" y="3029775"/>
              <a:ext cx="57050" cy="49075"/>
            </a:xfrm>
            <a:custGeom>
              <a:rect b="b" l="l" r="r" t="t"/>
              <a:pathLst>
                <a:path extrusionOk="0" fill="none" h="1963" w="2282">
                  <a:moveTo>
                    <a:pt x="1987" y="1"/>
                  </a:moveTo>
                  <a:lnTo>
                    <a:pt x="932" y="638"/>
                  </a:lnTo>
                  <a:lnTo>
                    <a:pt x="932" y="638"/>
                  </a:lnTo>
                  <a:lnTo>
                    <a:pt x="760" y="737"/>
                  </a:lnTo>
                  <a:lnTo>
                    <a:pt x="613" y="859"/>
                  </a:lnTo>
                  <a:lnTo>
                    <a:pt x="491" y="982"/>
                  </a:lnTo>
                  <a:lnTo>
                    <a:pt x="368" y="1129"/>
                  </a:lnTo>
                  <a:lnTo>
                    <a:pt x="245" y="1276"/>
                  </a:lnTo>
                  <a:lnTo>
                    <a:pt x="147" y="1448"/>
                  </a:lnTo>
                  <a:lnTo>
                    <a:pt x="74" y="1620"/>
                  </a:lnTo>
                  <a:lnTo>
                    <a:pt x="0" y="1791"/>
                  </a:lnTo>
                  <a:lnTo>
                    <a:pt x="270" y="1963"/>
                  </a:lnTo>
                  <a:lnTo>
                    <a:pt x="270" y="1963"/>
                  </a:lnTo>
                  <a:lnTo>
                    <a:pt x="319" y="1791"/>
                  </a:lnTo>
                  <a:lnTo>
                    <a:pt x="393" y="1620"/>
                  </a:lnTo>
                  <a:lnTo>
                    <a:pt x="466" y="1472"/>
                  </a:lnTo>
                  <a:lnTo>
                    <a:pt x="564" y="1350"/>
                  </a:lnTo>
                  <a:lnTo>
                    <a:pt x="687" y="1203"/>
                  </a:lnTo>
                  <a:lnTo>
                    <a:pt x="785" y="1080"/>
                  </a:lnTo>
                  <a:lnTo>
                    <a:pt x="932" y="982"/>
                  </a:lnTo>
                  <a:lnTo>
                    <a:pt x="1079" y="884"/>
                  </a:lnTo>
                  <a:lnTo>
                    <a:pt x="2281" y="172"/>
                  </a:lnTo>
                  <a:lnTo>
                    <a:pt x="198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02300" y="3074550"/>
              <a:ext cx="8600" cy="17175"/>
            </a:xfrm>
            <a:custGeom>
              <a:rect b="b" l="l" r="r" t="t"/>
              <a:pathLst>
                <a:path extrusionOk="0" h="687" w="344">
                  <a:moveTo>
                    <a:pt x="74" y="0"/>
                  </a:moveTo>
                  <a:lnTo>
                    <a:pt x="25" y="270"/>
                  </a:lnTo>
                  <a:lnTo>
                    <a:pt x="1" y="515"/>
                  </a:lnTo>
                  <a:lnTo>
                    <a:pt x="295" y="687"/>
                  </a:lnTo>
                  <a:lnTo>
                    <a:pt x="295" y="589"/>
                  </a:lnTo>
                  <a:lnTo>
                    <a:pt x="319" y="368"/>
                  </a:lnTo>
                  <a:lnTo>
                    <a:pt x="344" y="1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302300" y="3074550"/>
              <a:ext cx="8600" cy="17175"/>
            </a:xfrm>
            <a:custGeom>
              <a:rect b="b" l="l" r="r" t="t"/>
              <a:pathLst>
                <a:path extrusionOk="0" fill="none" h="687" w="344">
                  <a:moveTo>
                    <a:pt x="74" y="0"/>
                  </a:moveTo>
                  <a:lnTo>
                    <a:pt x="74" y="0"/>
                  </a:lnTo>
                  <a:lnTo>
                    <a:pt x="25" y="270"/>
                  </a:lnTo>
                  <a:lnTo>
                    <a:pt x="1" y="515"/>
                  </a:lnTo>
                  <a:lnTo>
                    <a:pt x="295" y="687"/>
                  </a:lnTo>
                  <a:lnTo>
                    <a:pt x="295" y="589"/>
                  </a:lnTo>
                  <a:lnTo>
                    <a:pt x="295" y="589"/>
                  </a:lnTo>
                  <a:lnTo>
                    <a:pt x="319" y="368"/>
                  </a:lnTo>
                  <a:lnTo>
                    <a:pt x="344" y="17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353800" y="2970300"/>
              <a:ext cx="105500" cy="63800"/>
            </a:xfrm>
            <a:custGeom>
              <a:rect b="b" l="l" r="r" t="t"/>
              <a:pathLst>
                <a:path extrusionOk="0" h="2552" w="4220">
                  <a:moveTo>
                    <a:pt x="4072" y="1"/>
                  </a:moveTo>
                  <a:lnTo>
                    <a:pt x="3998" y="25"/>
                  </a:lnTo>
                  <a:lnTo>
                    <a:pt x="1" y="2380"/>
                  </a:lnTo>
                  <a:lnTo>
                    <a:pt x="295" y="2551"/>
                  </a:lnTo>
                  <a:lnTo>
                    <a:pt x="4146" y="271"/>
                  </a:lnTo>
                  <a:lnTo>
                    <a:pt x="4195" y="246"/>
                  </a:lnTo>
                  <a:lnTo>
                    <a:pt x="4219" y="197"/>
                  </a:lnTo>
                  <a:lnTo>
                    <a:pt x="4219" y="123"/>
                  </a:lnTo>
                  <a:lnTo>
                    <a:pt x="4195" y="74"/>
                  </a:lnTo>
                  <a:lnTo>
                    <a:pt x="4146" y="25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353800" y="2970300"/>
              <a:ext cx="105500" cy="63800"/>
            </a:xfrm>
            <a:custGeom>
              <a:rect b="b" l="l" r="r" t="t"/>
              <a:pathLst>
                <a:path extrusionOk="0" fill="none" h="2552" w="4220">
                  <a:moveTo>
                    <a:pt x="4072" y="1"/>
                  </a:moveTo>
                  <a:lnTo>
                    <a:pt x="4072" y="1"/>
                  </a:lnTo>
                  <a:lnTo>
                    <a:pt x="3998" y="25"/>
                  </a:lnTo>
                  <a:lnTo>
                    <a:pt x="1" y="2380"/>
                  </a:lnTo>
                  <a:lnTo>
                    <a:pt x="295" y="2551"/>
                  </a:lnTo>
                  <a:lnTo>
                    <a:pt x="4146" y="271"/>
                  </a:lnTo>
                  <a:lnTo>
                    <a:pt x="4146" y="271"/>
                  </a:lnTo>
                  <a:lnTo>
                    <a:pt x="4195" y="246"/>
                  </a:lnTo>
                  <a:lnTo>
                    <a:pt x="4219" y="197"/>
                  </a:lnTo>
                  <a:lnTo>
                    <a:pt x="4219" y="123"/>
                  </a:lnTo>
                  <a:lnTo>
                    <a:pt x="4195" y="74"/>
                  </a:lnTo>
                  <a:lnTo>
                    <a:pt x="4195" y="74"/>
                  </a:lnTo>
                  <a:lnTo>
                    <a:pt x="4146" y="25"/>
                  </a:lnTo>
                  <a:lnTo>
                    <a:pt x="40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095050" y="3065350"/>
              <a:ext cx="176625" cy="173550"/>
            </a:xfrm>
            <a:custGeom>
              <a:rect b="b" l="l" r="r" t="t"/>
              <a:pathLst>
                <a:path extrusionOk="0" h="6942" w="7065">
                  <a:moveTo>
                    <a:pt x="6770" y="0"/>
                  </a:moveTo>
                  <a:lnTo>
                    <a:pt x="6770" y="25"/>
                  </a:lnTo>
                  <a:lnTo>
                    <a:pt x="6770" y="1889"/>
                  </a:lnTo>
                  <a:lnTo>
                    <a:pt x="6745" y="2110"/>
                  </a:lnTo>
                  <a:lnTo>
                    <a:pt x="6696" y="2330"/>
                  </a:lnTo>
                  <a:lnTo>
                    <a:pt x="6623" y="2551"/>
                  </a:lnTo>
                  <a:lnTo>
                    <a:pt x="6525" y="2747"/>
                  </a:lnTo>
                  <a:lnTo>
                    <a:pt x="6402" y="2943"/>
                  </a:lnTo>
                  <a:lnTo>
                    <a:pt x="6255" y="3115"/>
                  </a:lnTo>
                  <a:lnTo>
                    <a:pt x="6083" y="3262"/>
                  </a:lnTo>
                  <a:lnTo>
                    <a:pt x="5887" y="3385"/>
                  </a:lnTo>
                  <a:lnTo>
                    <a:pt x="1" y="6769"/>
                  </a:lnTo>
                  <a:lnTo>
                    <a:pt x="295" y="6941"/>
                  </a:lnTo>
                  <a:lnTo>
                    <a:pt x="6034" y="3655"/>
                  </a:lnTo>
                  <a:lnTo>
                    <a:pt x="6255" y="3508"/>
                  </a:lnTo>
                  <a:lnTo>
                    <a:pt x="6451" y="3311"/>
                  </a:lnTo>
                  <a:lnTo>
                    <a:pt x="6647" y="3115"/>
                  </a:lnTo>
                  <a:lnTo>
                    <a:pt x="6794" y="2894"/>
                  </a:lnTo>
                  <a:lnTo>
                    <a:pt x="6893" y="2674"/>
                  </a:lnTo>
                  <a:lnTo>
                    <a:pt x="6991" y="2404"/>
                  </a:lnTo>
                  <a:lnTo>
                    <a:pt x="7040" y="2159"/>
                  </a:lnTo>
                  <a:lnTo>
                    <a:pt x="7064" y="1889"/>
                  </a:lnTo>
                  <a:lnTo>
                    <a:pt x="7064" y="172"/>
                  </a:lnTo>
                  <a:lnTo>
                    <a:pt x="6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3095050" y="3065350"/>
              <a:ext cx="176625" cy="173550"/>
            </a:xfrm>
            <a:custGeom>
              <a:rect b="b" l="l" r="r" t="t"/>
              <a:pathLst>
                <a:path extrusionOk="0" fill="none" h="6942" w="7065">
                  <a:moveTo>
                    <a:pt x="6770" y="0"/>
                  </a:moveTo>
                  <a:lnTo>
                    <a:pt x="6770" y="0"/>
                  </a:lnTo>
                  <a:lnTo>
                    <a:pt x="6770" y="25"/>
                  </a:lnTo>
                  <a:lnTo>
                    <a:pt x="6770" y="1889"/>
                  </a:lnTo>
                  <a:lnTo>
                    <a:pt x="6770" y="1889"/>
                  </a:lnTo>
                  <a:lnTo>
                    <a:pt x="6745" y="2110"/>
                  </a:lnTo>
                  <a:lnTo>
                    <a:pt x="6696" y="2330"/>
                  </a:lnTo>
                  <a:lnTo>
                    <a:pt x="6623" y="2551"/>
                  </a:lnTo>
                  <a:lnTo>
                    <a:pt x="6525" y="2747"/>
                  </a:lnTo>
                  <a:lnTo>
                    <a:pt x="6402" y="2943"/>
                  </a:lnTo>
                  <a:lnTo>
                    <a:pt x="6255" y="3115"/>
                  </a:lnTo>
                  <a:lnTo>
                    <a:pt x="6083" y="3262"/>
                  </a:lnTo>
                  <a:lnTo>
                    <a:pt x="5887" y="3385"/>
                  </a:lnTo>
                  <a:lnTo>
                    <a:pt x="1" y="6769"/>
                  </a:lnTo>
                  <a:lnTo>
                    <a:pt x="295" y="6941"/>
                  </a:lnTo>
                  <a:lnTo>
                    <a:pt x="6034" y="3655"/>
                  </a:lnTo>
                  <a:lnTo>
                    <a:pt x="6034" y="3655"/>
                  </a:lnTo>
                  <a:lnTo>
                    <a:pt x="6255" y="3508"/>
                  </a:lnTo>
                  <a:lnTo>
                    <a:pt x="6451" y="3311"/>
                  </a:lnTo>
                  <a:lnTo>
                    <a:pt x="6647" y="3115"/>
                  </a:lnTo>
                  <a:lnTo>
                    <a:pt x="6794" y="2894"/>
                  </a:lnTo>
                  <a:lnTo>
                    <a:pt x="6893" y="2674"/>
                  </a:lnTo>
                  <a:lnTo>
                    <a:pt x="6991" y="2404"/>
                  </a:lnTo>
                  <a:lnTo>
                    <a:pt x="7040" y="2159"/>
                  </a:lnTo>
                  <a:lnTo>
                    <a:pt x="7064" y="1889"/>
                  </a:lnTo>
                  <a:lnTo>
                    <a:pt x="7064" y="172"/>
                  </a:lnTo>
                  <a:lnTo>
                    <a:pt x="67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084025" y="3234575"/>
              <a:ext cx="18425" cy="11675"/>
            </a:xfrm>
            <a:custGeom>
              <a:rect b="b" l="l" r="r" t="t"/>
              <a:pathLst>
                <a:path extrusionOk="0" h="467" w="737">
                  <a:moveTo>
                    <a:pt x="442" y="0"/>
                  </a:moveTo>
                  <a:lnTo>
                    <a:pt x="74" y="197"/>
                  </a:lnTo>
                  <a:lnTo>
                    <a:pt x="49" y="246"/>
                  </a:lnTo>
                  <a:lnTo>
                    <a:pt x="0" y="295"/>
                  </a:lnTo>
                  <a:lnTo>
                    <a:pt x="0" y="344"/>
                  </a:lnTo>
                  <a:lnTo>
                    <a:pt x="25" y="393"/>
                  </a:lnTo>
                  <a:lnTo>
                    <a:pt x="74" y="466"/>
                  </a:lnTo>
                  <a:lnTo>
                    <a:pt x="221" y="466"/>
                  </a:lnTo>
                  <a:lnTo>
                    <a:pt x="736" y="172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084025" y="3234575"/>
              <a:ext cx="18425" cy="11675"/>
            </a:xfrm>
            <a:custGeom>
              <a:rect b="b" l="l" r="r" t="t"/>
              <a:pathLst>
                <a:path extrusionOk="0" fill="none" h="467" w="737">
                  <a:moveTo>
                    <a:pt x="442" y="0"/>
                  </a:moveTo>
                  <a:lnTo>
                    <a:pt x="74" y="197"/>
                  </a:lnTo>
                  <a:lnTo>
                    <a:pt x="74" y="197"/>
                  </a:lnTo>
                  <a:lnTo>
                    <a:pt x="49" y="246"/>
                  </a:lnTo>
                  <a:lnTo>
                    <a:pt x="0" y="295"/>
                  </a:lnTo>
                  <a:lnTo>
                    <a:pt x="0" y="344"/>
                  </a:lnTo>
                  <a:lnTo>
                    <a:pt x="25" y="393"/>
                  </a:lnTo>
                  <a:lnTo>
                    <a:pt x="25" y="393"/>
                  </a:lnTo>
                  <a:lnTo>
                    <a:pt x="74" y="466"/>
                  </a:lnTo>
                  <a:lnTo>
                    <a:pt x="147" y="466"/>
                  </a:lnTo>
                  <a:lnTo>
                    <a:pt x="147" y="466"/>
                  </a:lnTo>
                  <a:lnTo>
                    <a:pt x="221" y="466"/>
                  </a:lnTo>
                  <a:lnTo>
                    <a:pt x="736" y="172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266125" y="3007100"/>
              <a:ext cx="56425" cy="49075"/>
            </a:xfrm>
            <a:custGeom>
              <a:rect b="b" l="l" r="r" t="t"/>
              <a:pathLst>
                <a:path extrusionOk="0" h="1963" w="2257">
                  <a:moveTo>
                    <a:pt x="1963" y="0"/>
                  </a:moveTo>
                  <a:lnTo>
                    <a:pt x="932" y="613"/>
                  </a:lnTo>
                  <a:lnTo>
                    <a:pt x="761" y="712"/>
                  </a:lnTo>
                  <a:lnTo>
                    <a:pt x="614" y="834"/>
                  </a:lnTo>
                  <a:lnTo>
                    <a:pt x="466" y="981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48" y="1447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70" y="1962"/>
                  </a:lnTo>
                  <a:lnTo>
                    <a:pt x="319" y="1791"/>
                  </a:lnTo>
                  <a:lnTo>
                    <a:pt x="368" y="1644"/>
                  </a:lnTo>
                  <a:lnTo>
                    <a:pt x="466" y="1472"/>
                  </a:lnTo>
                  <a:lnTo>
                    <a:pt x="540" y="1325"/>
                  </a:lnTo>
                  <a:lnTo>
                    <a:pt x="663" y="1202"/>
                  </a:lnTo>
                  <a:lnTo>
                    <a:pt x="785" y="1079"/>
                  </a:lnTo>
                  <a:lnTo>
                    <a:pt x="932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3266125" y="3007100"/>
              <a:ext cx="56425" cy="49075"/>
            </a:xfrm>
            <a:custGeom>
              <a:rect b="b" l="l" r="r" t="t"/>
              <a:pathLst>
                <a:path extrusionOk="0" fill="none" h="1963" w="2257">
                  <a:moveTo>
                    <a:pt x="1963" y="0"/>
                  </a:moveTo>
                  <a:lnTo>
                    <a:pt x="932" y="613"/>
                  </a:lnTo>
                  <a:lnTo>
                    <a:pt x="932" y="613"/>
                  </a:lnTo>
                  <a:lnTo>
                    <a:pt x="761" y="712"/>
                  </a:lnTo>
                  <a:lnTo>
                    <a:pt x="614" y="834"/>
                  </a:lnTo>
                  <a:lnTo>
                    <a:pt x="466" y="981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48" y="1447"/>
                  </a:lnTo>
                  <a:lnTo>
                    <a:pt x="50" y="1619"/>
                  </a:lnTo>
                  <a:lnTo>
                    <a:pt x="1" y="1815"/>
                  </a:lnTo>
                  <a:lnTo>
                    <a:pt x="270" y="1962"/>
                  </a:lnTo>
                  <a:lnTo>
                    <a:pt x="270" y="1962"/>
                  </a:lnTo>
                  <a:lnTo>
                    <a:pt x="319" y="1791"/>
                  </a:lnTo>
                  <a:lnTo>
                    <a:pt x="368" y="1644"/>
                  </a:lnTo>
                  <a:lnTo>
                    <a:pt x="466" y="1472"/>
                  </a:lnTo>
                  <a:lnTo>
                    <a:pt x="540" y="1325"/>
                  </a:lnTo>
                  <a:lnTo>
                    <a:pt x="663" y="1202"/>
                  </a:lnTo>
                  <a:lnTo>
                    <a:pt x="785" y="1079"/>
                  </a:lnTo>
                  <a:lnTo>
                    <a:pt x="932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3264275" y="3052475"/>
              <a:ext cx="8625" cy="17175"/>
            </a:xfrm>
            <a:custGeom>
              <a:rect b="b" l="l" r="r" t="t"/>
              <a:pathLst>
                <a:path extrusionOk="0" h="687" w="345">
                  <a:moveTo>
                    <a:pt x="75" y="0"/>
                  </a:moveTo>
                  <a:lnTo>
                    <a:pt x="25" y="246"/>
                  </a:lnTo>
                  <a:lnTo>
                    <a:pt x="1" y="515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7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264275" y="3052475"/>
              <a:ext cx="8625" cy="17175"/>
            </a:xfrm>
            <a:custGeom>
              <a:rect b="b" l="l" r="r" t="t"/>
              <a:pathLst>
                <a:path extrusionOk="0" fill="none" h="687" w="345">
                  <a:moveTo>
                    <a:pt x="75" y="0"/>
                  </a:moveTo>
                  <a:lnTo>
                    <a:pt x="75" y="0"/>
                  </a:lnTo>
                  <a:lnTo>
                    <a:pt x="25" y="246"/>
                  </a:lnTo>
                  <a:lnTo>
                    <a:pt x="1" y="515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7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3315175" y="2947000"/>
              <a:ext cx="106100" cy="64425"/>
            </a:xfrm>
            <a:custGeom>
              <a:rect b="b" l="l" r="r" t="t"/>
              <a:pathLst>
                <a:path extrusionOk="0" h="2577" w="4244">
                  <a:moveTo>
                    <a:pt x="4096" y="1"/>
                  </a:moveTo>
                  <a:lnTo>
                    <a:pt x="4023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70" y="271"/>
                  </a:lnTo>
                  <a:lnTo>
                    <a:pt x="4219" y="246"/>
                  </a:lnTo>
                  <a:lnTo>
                    <a:pt x="4244" y="197"/>
                  </a:lnTo>
                  <a:lnTo>
                    <a:pt x="4244" y="123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315175" y="2947000"/>
              <a:ext cx="106100" cy="64425"/>
            </a:xfrm>
            <a:custGeom>
              <a:rect b="b" l="l" r="r" t="t"/>
              <a:pathLst>
                <a:path extrusionOk="0" fill="none" h="2577" w="4244">
                  <a:moveTo>
                    <a:pt x="4096" y="1"/>
                  </a:moveTo>
                  <a:lnTo>
                    <a:pt x="4096" y="1"/>
                  </a:lnTo>
                  <a:lnTo>
                    <a:pt x="4023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70" y="271"/>
                  </a:lnTo>
                  <a:lnTo>
                    <a:pt x="4170" y="271"/>
                  </a:lnTo>
                  <a:lnTo>
                    <a:pt x="4219" y="246"/>
                  </a:lnTo>
                  <a:lnTo>
                    <a:pt x="4244" y="197"/>
                  </a:lnTo>
                  <a:lnTo>
                    <a:pt x="4244" y="123"/>
                  </a:lnTo>
                  <a:lnTo>
                    <a:pt x="4219" y="74"/>
                  </a:lnTo>
                  <a:lnTo>
                    <a:pt x="4219" y="74"/>
                  </a:lnTo>
                  <a:lnTo>
                    <a:pt x="4170" y="25"/>
                  </a:lnTo>
                  <a:lnTo>
                    <a:pt x="40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057650" y="3043275"/>
              <a:ext cx="176000" cy="173550"/>
            </a:xfrm>
            <a:custGeom>
              <a:rect b="b" l="l" r="r" t="t"/>
              <a:pathLst>
                <a:path extrusionOk="0" h="6942" w="7040">
                  <a:moveTo>
                    <a:pt x="6745" y="0"/>
                  </a:moveTo>
                  <a:lnTo>
                    <a:pt x="6745" y="25"/>
                  </a:lnTo>
                  <a:lnTo>
                    <a:pt x="6745" y="1889"/>
                  </a:lnTo>
                  <a:lnTo>
                    <a:pt x="6721" y="2110"/>
                  </a:lnTo>
                  <a:lnTo>
                    <a:pt x="6672" y="2355"/>
                  </a:lnTo>
                  <a:lnTo>
                    <a:pt x="6598" y="2551"/>
                  </a:lnTo>
                  <a:lnTo>
                    <a:pt x="6500" y="2772"/>
                  </a:lnTo>
                  <a:lnTo>
                    <a:pt x="6377" y="2943"/>
                  </a:lnTo>
                  <a:lnTo>
                    <a:pt x="6230" y="3115"/>
                  </a:lnTo>
                  <a:lnTo>
                    <a:pt x="6059" y="3262"/>
                  </a:lnTo>
                  <a:lnTo>
                    <a:pt x="5862" y="3385"/>
                  </a:lnTo>
                  <a:lnTo>
                    <a:pt x="1" y="6770"/>
                  </a:lnTo>
                  <a:lnTo>
                    <a:pt x="295" y="6941"/>
                  </a:lnTo>
                  <a:lnTo>
                    <a:pt x="6010" y="3655"/>
                  </a:lnTo>
                  <a:lnTo>
                    <a:pt x="6230" y="3508"/>
                  </a:lnTo>
                  <a:lnTo>
                    <a:pt x="6451" y="3336"/>
                  </a:lnTo>
                  <a:lnTo>
                    <a:pt x="6623" y="3115"/>
                  </a:lnTo>
                  <a:lnTo>
                    <a:pt x="6770" y="2919"/>
                  </a:lnTo>
                  <a:lnTo>
                    <a:pt x="6892" y="2674"/>
                  </a:lnTo>
                  <a:lnTo>
                    <a:pt x="6966" y="2428"/>
                  </a:lnTo>
                  <a:lnTo>
                    <a:pt x="7015" y="2159"/>
                  </a:lnTo>
                  <a:lnTo>
                    <a:pt x="7040" y="1889"/>
                  </a:lnTo>
                  <a:lnTo>
                    <a:pt x="7040" y="172"/>
                  </a:lnTo>
                  <a:lnTo>
                    <a:pt x="67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057650" y="3043275"/>
              <a:ext cx="176000" cy="173550"/>
            </a:xfrm>
            <a:custGeom>
              <a:rect b="b" l="l" r="r" t="t"/>
              <a:pathLst>
                <a:path extrusionOk="0" fill="none" h="6942" w="7040">
                  <a:moveTo>
                    <a:pt x="6745" y="0"/>
                  </a:moveTo>
                  <a:lnTo>
                    <a:pt x="6745" y="0"/>
                  </a:lnTo>
                  <a:lnTo>
                    <a:pt x="6745" y="25"/>
                  </a:lnTo>
                  <a:lnTo>
                    <a:pt x="6745" y="1889"/>
                  </a:lnTo>
                  <a:lnTo>
                    <a:pt x="6745" y="1889"/>
                  </a:lnTo>
                  <a:lnTo>
                    <a:pt x="6721" y="2110"/>
                  </a:lnTo>
                  <a:lnTo>
                    <a:pt x="6672" y="2355"/>
                  </a:lnTo>
                  <a:lnTo>
                    <a:pt x="6598" y="2551"/>
                  </a:lnTo>
                  <a:lnTo>
                    <a:pt x="6500" y="2772"/>
                  </a:lnTo>
                  <a:lnTo>
                    <a:pt x="6377" y="2943"/>
                  </a:lnTo>
                  <a:lnTo>
                    <a:pt x="6230" y="3115"/>
                  </a:lnTo>
                  <a:lnTo>
                    <a:pt x="6059" y="3262"/>
                  </a:lnTo>
                  <a:lnTo>
                    <a:pt x="5862" y="3385"/>
                  </a:lnTo>
                  <a:lnTo>
                    <a:pt x="1" y="6770"/>
                  </a:lnTo>
                  <a:lnTo>
                    <a:pt x="295" y="6941"/>
                  </a:lnTo>
                  <a:lnTo>
                    <a:pt x="6010" y="3655"/>
                  </a:lnTo>
                  <a:lnTo>
                    <a:pt x="6010" y="3655"/>
                  </a:lnTo>
                  <a:lnTo>
                    <a:pt x="6230" y="3508"/>
                  </a:lnTo>
                  <a:lnTo>
                    <a:pt x="6451" y="3336"/>
                  </a:lnTo>
                  <a:lnTo>
                    <a:pt x="6623" y="3115"/>
                  </a:lnTo>
                  <a:lnTo>
                    <a:pt x="6770" y="2919"/>
                  </a:lnTo>
                  <a:lnTo>
                    <a:pt x="6892" y="2674"/>
                  </a:lnTo>
                  <a:lnTo>
                    <a:pt x="6966" y="2428"/>
                  </a:lnTo>
                  <a:lnTo>
                    <a:pt x="7015" y="2159"/>
                  </a:lnTo>
                  <a:lnTo>
                    <a:pt x="7040" y="1889"/>
                  </a:lnTo>
                  <a:lnTo>
                    <a:pt x="7040" y="172"/>
                  </a:lnTo>
                  <a:lnTo>
                    <a:pt x="67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046000" y="3212500"/>
              <a:ext cx="19025" cy="12300"/>
            </a:xfrm>
            <a:custGeom>
              <a:rect b="b" l="l" r="r" t="t"/>
              <a:pathLst>
                <a:path extrusionOk="0" h="492" w="761">
                  <a:moveTo>
                    <a:pt x="467" y="1"/>
                  </a:moveTo>
                  <a:lnTo>
                    <a:pt x="74" y="221"/>
                  </a:lnTo>
                  <a:lnTo>
                    <a:pt x="50" y="246"/>
                  </a:lnTo>
                  <a:lnTo>
                    <a:pt x="25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74" y="467"/>
                  </a:lnTo>
                  <a:lnTo>
                    <a:pt x="148" y="491"/>
                  </a:lnTo>
                  <a:lnTo>
                    <a:pt x="221" y="467"/>
                  </a:lnTo>
                  <a:lnTo>
                    <a:pt x="761" y="172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046000" y="3212500"/>
              <a:ext cx="19025" cy="12300"/>
            </a:xfrm>
            <a:custGeom>
              <a:rect b="b" l="l" r="r" t="t"/>
              <a:pathLst>
                <a:path extrusionOk="0" fill="none" h="492" w="761">
                  <a:moveTo>
                    <a:pt x="467" y="1"/>
                  </a:moveTo>
                  <a:lnTo>
                    <a:pt x="74" y="221"/>
                  </a:lnTo>
                  <a:lnTo>
                    <a:pt x="74" y="221"/>
                  </a:lnTo>
                  <a:lnTo>
                    <a:pt x="50" y="246"/>
                  </a:lnTo>
                  <a:lnTo>
                    <a:pt x="25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25" y="417"/>
                  </a:lnTo>
                  <a:lnTo>
                    <a:pt x="74" y="467"/>
                  </a:lnTo>
                  <a:lnTo>
                    <a:pt x="148" y="491"/>
                  </a:lnTo>
                  <a:lnTo>
                    <a:pt x="148" y="491"/>
                  </a:lnTo>
                  <a:lnTo>
                    <a:pt x="221" y="467"/>
                  </a:lnTo>
                  <a:lnTo>
                    <a:pt x="761" y="172"/>
                  </a:lnTo>
                  <a:lnTo>
                    <a:pt x="4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228100" y="2985025"/>
              <a:ext cx="56450" cy="49075"/>
            </a:xfrm>
            <a:custGeom>
              <a:rect b="b" l="l" r="r" t="t"/>
              <a:pathLst>
                <a:path extrusionOk="0" h="1963" w="2258">
                  <a:moveTo>
                    <a:pt x="1963" y="0"/>
                  </a:moveTo>
                  <a:lnTo>
                    <a:pt x="933" y="614"/>
                  </a:lnTo>
                  <a:lnTo>
                    <a:pt x="761" y="736"/>
                  </a:lnTo>
                  <a:lnTo>
                    <a:pt x="614" y="859"/>
                  </a:lnTo>
                  <a:lnTo>
                    <a:pt x="467" y="981"/>
                  </a:lnTo>
                  <a:lnTo>
                    <a:pt x="344" y="1129"/>
                  </a:lnTo>
                  <a:lnTo>
                    <a:pt x="246" y="1300"/>
                  </a:lnTo>
                  <a:lnTo>
                    <a:pt x="148" y="1447"/>
                  </a:lnTo>
                  <a:lnTo>
                    <a:pt x="74" y="1644"/>
                  </a:lnTo>
                  <a:lnTo>
                    <a:pt x="1" y="1815"/>
                  </a:lnTo>
                  <a:lnTo>
                    <a:pt x="271" y="1962"/>
                  </a:lnTo>
                  <a:lnTo>
                    <a:pt x="320" y="1791"/>
                  </a:lnTo>
                  <a:lnTo>
                    <a:pt x="369" y="1644"/>
                  </a:lnTo>
                  <a:lnTo>
                    <a:pt x="467" y="1496"/>
                  </a:lnTo>
                  <a:lnTo>
                    <a:pt x="565" y="1349"/>
                  </a:lnTo>
                  <a:lnTo>
                    <a:pt x="663" y="1202"/>
                  </a:lnTo>
                  <a:lnTo>
                    <a:pt x="786" y="1080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228100" y="2985025"/>
              <a:ext cx="56450" cy="49075"/>
            </a:xfrm>
            <a:custGeom>
              <a:rect b="b" l="l" r="r" t="t"/>
              <a:pathLst>
                <a:path extrusionOk="0" fill="none" h="1963" w="2258">
                  <a:moveTo>
                    <a:pt x="1963" y="0"/>
                  </a:moveTo>
                  <a:lnTo>
                    <a:pt x="933" y="614"/>
                  </a:lnTo>
                  <a:lnTo>
                    <a:pt x="933" y="614"/>
                  </a:lnTo>
                  <a:lnTo>
                    <a:pt x="761" y="736"/>
                  </a:lnTo>
                  <a:lnTo>
                    <a:pt x="614" y="859"/>
                  </a:lnTo>
                  <a:lnTo>
                    <a:pt x="467" y="981"/>
                  </a:lnTo>
                  <a:lnTo>
                    <a:pt x="344" y="1129"/>
                  </a:lnTo>
                  <a:lnTo>
                    <a:pt x="246" y="1300"/>
                  </a:lnTo>
                  <a:lnTo>
                    <a:pt x="148" y="1447"/>
                  </a:lnTo>
                  <a:lnTo>
                    <a:pt x="74" y="1644"/>
                  </a:lnTo>
                  <a:lnTo>
                    <a:pt x="1" y="1815"/>
                  </a:lnTo>
                  <a:lnTo>
                    <a:pt x="271" y="1962"/>
                  </a:lnTo>
                  <a:lnTo>
                    <a:pt x="271" y="1962"/>
                  </a:lnTo>
                  <a:lnTo>
                    <a:pt x="320" y="1791"/>
                  </a:lnTo>
                  <a:lnTo>
                    <a:pt x="369" y="1644"/>
                  </a:lnTo>
                  <a:lnTo>
                    <a:pt x="467" y="1496"/>
                  </a:lnTo>
                  <a:lnTo>
                    <a:pt x="565" y="1349"/>
                  </a:lnTo>
                  <a:lnTo>
                    <a:pt x="663" y="1202"/>
                  </a:lnTo>
                  <a:lnTo>
                    <a:pt x="786" y="1080"/>
                  </a:lnTo>
                  <a:lnTo>
                    <a:pt x="933" y="957"/>
                  </a:lnTo>
                  <a:lnTo>
                    <a:pt x="1080" y="859"/>
                  </a:lnTo>
                  <a:lnTo>
                    <a:pt x="2257" y="172"/>
                  </a:lnTo>
                  <a:lnTo>
                    <a:pt x="19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226275" y="30304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74" y="0"/>
                  </a:moveTo>
                  <a:lnTo>
                    <a:pt x="25" y="270"/>
                  </a:lnTo>
                  <a:lnTo>
                    <a:pt x="0" y="515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3226275" y="30304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74" y="0"/>
                  </a:moveTo>
                  <a:lnTo>
                    <a:pt x="74" y="0"/>
                  </a:lnTo>
                  <a:lnTo>
                    <a:pt x="25" y="270"/>
                  </a:lnTo>
                  <a:lnTo>
                    <a:pt x="0" y="515"/>
                  </a:lnTo>
                  <a:lnTo>
                    <a:pt x="295" y="687"/>
                  </a:lnTo>
                  <a:lnTo>
                    <a:pt x="295" y="540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7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277150" y="2925550"/>
              <a:ext cx="106100" cy="63800"/>
            </a:xfrm>
            <a:custGeom>
              <a:rect b="b" l="l" r="r" t="t"/>
              <a:pathLst>
                <a:path extrusionOk="0" h="2552" w="4244">
                  <a:moveTo>
                    <a:pt x="4023" y="0"/>
                  </a:moveTo>
                  <a:lnTo>
                    <a:pt x="1" y="2379"/>
                  </a:lnTo>
                  <a:lnTo>
                    <a:pt x="295" y="2551"/>
                  </a:lnTo>
                  <a:lnTo>
                    <a:pt x="4170" y="270"/>
                  </a:lnTo>
                  <a:lnTo>
                    <a:pt x="4219" y="221"/>
                  </a:lnTo>
                  <a:lnTo>
                    <a:pt x="4244" y="172"/>
                  </a:lnTo>
                  <a:lnTo>
                    <a:pt x="4244" y="123"/>
                  </a:lnTo>
                  <a:lnTo>
                    <a:pt x="4219" y="74"/>
                  </a:lnTo>
                  <a:lnTo>
                    <a:pt x="4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3277150" y="2925550"/>
              <a:ext cx="106100" cy="63800"/>
            </a:xfrm>
            <a:custGeom>
              <a:rect b="b" l="l" r="r" t="t"/>
              <a:pathLst>
                <a:path extrusionOk="0" fill="none" h="2552" w="4244">
                  <a:moveTo>
                    <a:pt x="4097" y="0"/>
                  </a:moveTo>
                  <a:lnTo>
                    <a:pt x="4097" y="0"/>
                  </a:lnTo>
                  <a:lnTo>
                    <a:pt x="4023" y="0"/>
                  </a:lnTo>
                  <a:lnTo>
                    <a:pt x="1" y="2379"/>
                  </a:lnTo>
                  <a:lnTo>
                    <a:pt x="295" y="2551"/>
                  </a:lnTo>
                  <a:lnTo>
                    <a:pt x="4170" y="270"/>
                  </a:lnTo>
                  <a:lnTo>
                    <a:pt x="4170" y="270"/>
                  </a:lnTo>
                  <a:lnTo>
                    <a:pt x="4219" y="221"/>
                  </a:lnTo>
                  <a:lnTo>
                    <a:pt x="4244" y="172"/>
                  </a:lnTo>
                  <a:lnTo>
                    <a:pt x="4244" y="123"/>
                  </a:lnTo>
                  <a:lnTo>
                    <a:pt x="4219" y="74"/>
                  </a:lnTo>
                  <a:lnTo>
                    <a:pt x="4219" y="74"/>
                  </a:lnTo>
                  <a:lnTo>
                    <a:pt x="4170" y="0"/>
                  </a:lnTo>
                  <a:lnTo>
                    <a:pt x="40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3020875" y="3021800"/>
              <a:ext cx="176000" cy="172950"/>
            </a:xfrm>
            <a:custGeom>
              <a:rect b="b" l="l" r="r" t="t"/>
              <a:pathLst>
                <a:path extrusionOk="0" h="6918" w="7040">
                  <a:moveTo>
                    <a:pt x="6745" y="1"/>
                  </a:moveTo>
                  <a:lnTo>
                    <a:pt x="6745" y="25"/>
                  </a:lnTo>
                  <a:lnTo>
                    <a:pt x="6745" y="1865"/>
                  </a:lnTo>
                  <a:lnTo>
                    <a:pt x="6720" y="2110"/>
                  </a:lnTo>
                  <a:lnTo>
                    <a:pt x="6671" y="2331"/>
                  </a:lnTo>
                  <a:lnTo>
                    <a:pt x="6598" y="2527"/>
                  </a:lnTo>
                  <a:lnTo>
                    <a:pt x="6500" y="2748"/>
                  </a:lnTo>
                  <a:lnTo>
                    <a:pt x="6377" y="2920"/>
                  </a:lnTo>
                  <a:lnTo>
                    <a:pt x="6230" y="3091"/>
                  </a:lnTo>
                  <a:lnTo>
                    <a:pt x="6058" y="3238"/>
                  </a:lnTo>
                  <a:lnTo>
                    <a:pt x="5862" y="3386"/>
                  </a:lnTo>
                  <a:lnTo>
                    <a:pt x="0" y="6746"/>
                  </a:lnTo>
                  <a:lnTo>
                    <a:pt x="294" y="6917"/>
                  </a:lnTo>
                  <a:lnTo>
                    <a:pt x="6009" y="3631"/>
                  </a:lnTo>
                  <a:lnTo>
                    <a:pt x="6230" y="3484"/>
                  </a:lnTo>
                  <a:lnTo>
                    <a:pt x="6450" y="3312"/>
                  </a:lnTo>
                  <a:lnTo>
                    <a:pt x="6622" y="3116"/>
                  </a:lnTo>
                  <a:lnTo>
                    <a:pt x="6769" y="2895"/>
                  </a:lnTo>
                  <a:lnTo>
                    <a:pt x="6867" y="2650"/>
                  </a:lnTo>
                  <a:lnTo>
                    <a:pt x="6965" y="2405"/>
                  </a:lnTo>
                  <a:lnTo>
                    <a:pt x="7015" y="2135"/>
                  </a:lnTo>
                  <a:lnTo>
                    <a:pt x="7039" y="1865"/>
                  </a:lnTo>
                  <a:lnTo>
                    <a:pt x="7039" y="173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020875" y="3021800"/>
              <a:ext cx="176000" cy="172950"/>
            </a:xfrm>
            <a:custGeom>
              <a:rect b="b" l="l" r="r" t="t"/>
              <a:pathLst>
                <a:path extrusionOk="0" fill="none" h="6918" w="7040">
                  <a:moveTo>
                    <a:pt x="6745" y="1"/>
                  </a:moveTo>
                  <a:lnTo>
                    <a:pt x="6745" y="1"/>
                  </a:lnTo>
                  <a:lnTo>
                    <a:pt x="6745" y="25"/>
                  </a:lnTo>
                  <a:lnTo>
                    <a:pt x="6745" y="1865"/>
                  </a:lnTo>
                  <a:lnTo>
                    <a:pt x="6745" y="1865"/>
                  </a:lnTo>
                  <a:lnTo>
                    <a:pt x="6720" y="2110"/>
                  </a:lnTo>
                  <a:lnTo>
                    <a:pt x="6671" y="2331"/>
                  </a:lnTo>
                  <a:lnTo>
                    <a:pt x="6598" y="2527"/>
                  </a:lnTo>
                  <a:lnTo>
                    <a:pt x="6500" y="2748"/>
                  </a:lnTo>
                  <a:lnTo>
                    <a:pt x="6377" y="2920"/>
                  </a:lnTo>
                  <a:lnTo>
                    <a:pt x="6230" y="3091"/>
                  </a:lnTo>
                  <a:lnTo>
                    <a:pt x="6058" y="3238"/>
                  </a:lnTo>
                  <a:lnTo>
                    <a:pt x="5862" y="3386"/>
                  </a:lnTo>
                  <a:lnTo>
                    <a:pt x="0" y="6746"/>
                  </a:lnTo>
                  <a:lnTo>
                    <a:pt x="294" y="6917"/>
                  </a:lnTo>
                  <a:lnTo>
                    <a:pt x="6009" y="3631"/>
                  </a:lnTo>
                  <a:lnTo>
                    <a:pt x="6009" y="3631"/>
                  </a:lnTo>
                  <a:lnTo>
                    <a:pt x="6230" y="3484"/>
                  </a:lnTo>
                  <a:lnTo>
                    <a:pt x="6450" y="3312"/>
                  </a:lnTo>
                  <a:lnTo>
                    <a:pt x="6622" y="3116"/>
                  </a:lnTo>
                  <a:lnTo>
                    <a:pt x="6769" y="2895"/>
                  </a:lnTo>
                  <a:lnTo>
                    <a:pt x="6867" y="2650"/>
                  </a:lnTo>
                  <a:lnTo>
                    <a:pt x="6965" y="2405"/>
                  </a:lnTo>
                  <a:lnTo>
                    <a:pt x="7015" y="2135"/>
                  </a:lnTo>
                  <a:lnTo>
                    <a:pt x="7039" y="1865"/>
                  </a:lnTo>
                  <a:lnTo>
                    <a:pt x="7039" y="173"/>
                  </a:lnTo>
                  <a:lnTo>
                    <a:pt x="67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3009225" y="3190425"/>
              <a:ext cx="19025" cy="12300"/>
            </a:xfrm>
            <a:custGeom>
              <a:rect b="b" l="l" r="r" t="t"/>
              <a:pathLst>
                <a:path extrusionOk="0" h="492" w="761">
                  <a:moveTo>
                    <a:pt x="466" y="1"/>
                  </a:moveTo>
                  <a:lnTo>
                    <a:pt x="74" y="221"/>
                  </a:lnTo>
                  <a:lnTo>
                    <a:pt x="49" y="246"/>
                  </a:lnTo>
                  <a:lnTo>
                    <a:pt x="25" y="295"/>
                  </a:lnTo>
                  <a:lnTo>
                    <a:pt x="0" y="369"/>
                  </a:lnTo>
                  <a:lnTo>
                    <a:pt x="25" y="418"/>
                  </a:lnTo>
                  <a:lnTo>
                    <a:pt x="74" y="467"/>
                  </a:lnTo>
                  <a:lnTo>
                    <a:pt x="147" y="491"/>
                  </a:lnTo>
                  <a:lnTo>
                    <a:pt x="221" y="467"/>
                  </a:lnTo>
                  <a:lnTo>
                    <a:pt x="760" y="172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009225" y="3190425"/>
              <a:ext cx="19025" cy="12300"/>
            </a:xfrm>
            <a:custGeom>
              <a:rect b="b" l="l" r="r" t="t"/>
              <a:pathLst>
                <a:path extrusionOk="0" fill="none" h="492" w="761">
                  <a:moveTo>
                    <a:pt x="466" y="1"/>
                  </a:moveTo>
                  <a:lnTo>
                    <a:pt x="74" y="221"/>
                  </a:lnTo>
                  <a:lnTo>
                    <a:pt x="74" y="221"/>
                  </a:lnTo>
                  <a:lnTo>
                    <a:pt x="49" y="246"/>
                  </a:lnTo>
                  <a:lnTo>
                    <a:pt x="25" y="295"/>
                  </a:lnTo>
                  <a:lnTo>
                    <a:pt x="0" y="369"/>
                  </a:lnTo>
                  <a:lnTo>
                    <a:pt x="25" y="418"/>
                  </a:lnTo>
                  <a:lnTo>
                    <a:pt x="25" y="418"/>
                  </a:lnTo>
                  <a:lnTo>
                    <a:pt x="74" y="467"/>
                  </a:lnTo>
                  <a:lnTo>
                    <a:pt x="147" y="491"/>
                  </a:lnTo>
                  <a:lnTo>
                    <a:pt x="147" y="491"/>
                  </a:lnTo>
                  <a:lnTo>
                    <a:pt x="221" y="467"/>
                  </a:lnTo>
                  <a:lnTo>
                    <a:pt x="760" y="172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3191325" y="2963550"/>
              <a:ext cx="55825" cy="49100"/>
            </a:xfrm>
            <a:custGeom>
              <a:rect b="b" l="l" r="r" t="t"/>
              <a:pathLst>
                <a:path extrusionOk="0" h="1964" w="2233">
                  <a:moveTo>
                    <a:pt x="1938" y="1"/>
                  </a:moveTo>
                  <a:lnTo>
                    <a:pt x="932" y="590"/>
                  </a:lnTo>
                  <a:lnTo>
                    <a:pt x="761" y="712"/>
                  </a:lnTo>
                  <a:lnTo>
                    <a:pt x="613" y="835"/>
                  </a:lnTo>
                  <a:lnTo>
                    <a:pt x="466" y="958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23" y="1448"/>
                  </a:lnTo>
                  <a:lnTo>
                    <a:pt x="49" y="1620"/>
                  </a:lnTo>
                  <a:lnTo>
                    <a:pt x="0" y="1816"/>
                  </a:lnTo>
                  <a:lnTo>
                    <a:pt x="270" y="1963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3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6"/>
                  </a:lnTo>
                  <a:lnTo>
                    <a:pt x="932" y="958"/>
                  </a:lnTo>
                  <a:lnTo>
                    <a:pt x="1079" y="859"/>
                  </a:lnTo>
                  <a:lnTo>
                    <a:pt x="2232" y="173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3191325" y="2963550"/>
              <a:ext cx="55825" cy="49100"/>
            </a:xfrm>
            <a:custGeom>
              <a:rect b="b" l="l" r="r" t="t"/>
              <a:pathLst>
                <a:path extrusionOk="0" fill="none" h="1964" w="2233">
                  <a:moveTo>
                    <a:pt x="1938" y="1"/>
                  </a:moveTo>
                  <a:lnTo>
                    <a:pt x="932" y="590"/>
                  </a:lnTo>
                  <a:lnTo>
                    <a:pt x="932" y="590"/>
                  </a:lnTo>
                  <a:lnTo>
                    <a:pt x="761" y="712"/>
                  </a:lnTo>
                  <a:lnTo>
                    <a:pt x="613" y="835"/>
                  </a:lnTo>
                  <a:lnTo>
                    <a:pt x="466" y="958"/>
                  </a:lnTo>
                  <a:lnTo>
                    <a:pt x="344" y="1129"/>
                  </a:lnTo>
                  <a:lnTo>
                    <a:pt x="221" y="1276"/>
                  </a:lnTo>
                  <a:lnTo>
                    <a:pt x="123" y="1448"/>
                  </a:lnTo>
                  <a:lnTo>
                    <a:pt x="49" y="1620"/>
                  </a:lnTo>
                  <a:lnTo>
                    <a:pt x="0" y="1816"/>
                  </a:lnTo>
                  <a:lnTo>
                    <a:pt x="270" y="1963"/>
                  </a:lnTo>
                  <a:lnTo>
                    <a:pt x="270" y="1963"/>
                  </a:lnTo>
                  <a:lnTo>
                    <a:pt x="295" y="1791"/>
                  </a:lnTo>
                  <a:lnTo>
                    <a:pt x="368" y="1644"/>
                  </a:lnTo>
                  <a:lnTo>
                    <a:pt x="442" y="1473"/>
                  </a:lnTo>
                  <a:lnTo>
                    <a:pt x="540" y="1325"/>
                  </a:lnTo>
                  <a:lnTo>
                    <a:pt x="663" y="1178"/>
                  </a:lnTo>
                  <a:lnTo>
                    <a:pt x="785" y="1056"/>
                  </a:lnTo>
                  <a:lnTo>
                    <a:pt x="932" y="958"/>
                  </a:lnTo>
                  <a:lnTo>
                    <a:pt x="1079" y="859"/>
                  </a:lnTo>
                  <a:lnTo>
                    <a:pt x="2232" y="173"/>
                  </a:lnTo>
                  <a:lnTo>
                    <a:pt x="19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3189475" y="3008925"/>
              <a:ext cx="8625" cy="17200"/>
            </a:xfrm>
            <a:custGeom>
              <a:rect b="b" l="l" r="r" t="t"/>
              <a:pathLst>
                <a:path extrusionOk="0" h="688" w="345">
                  <a:moveTo>
                    <a:pt x="74" y="1"/>
                  </a:moveTo>
                  <a:lnTo>
                    <a:pt x="25" y="271"/>
                  </a:lnTo>
                  <a:lnTo>
                    <a:pt x="1" y="516"/>
                  </a:lnTo>
                  <a:lnTo>
                    <a:pt x="295" y="688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8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3189475" y="3008925"/>
              <a:ext cx="8625" cy="17200"/>
            </a:xfrm>
            <a:custGeom>
              <a:rect b="b" l="l" r="r" t="t"/>
              <a:pathLst>
                <a:path extrusionOk="0" fill="none" h="688" w="345">
                  <a:moveTo>
                    <a:pt x="74" y="1"/>
                  </a:moveTo>
                  <a:lnTo>
                    <a:pt x="74" y="1"/>
                  </a:lnTo>
                  <a:lnTo>
                    <a:pt x="25" y="271"/>
                  </a:lnTo>
                  <a:lnTo>
                    <a:pt x="1" y="516"/>
                  </a:lnTo>
                  <a:lnTo>
                    <a:pt x="295" y="688"/>
                  </a:lnTo>
                  <a:lnTo>
                    <a:pt x="295" y="540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48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3239750" y="2903475"/>
              <a:ext cx="106725" cy="64400"/>
            </a:xfrm>
            <a:custGeom>
              <a:rect b="b" l="l" r="r" t="t"/>
              <a:pathLst>
                <a:path extrusionOk="0" h="2576" w="4269">
                  <a:moveTo>
                    <a:pt x="4121" y="0"/>
                  </a:moveTo>
                  <a:lnTo>
                    <a:pt x="4048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95" y="270"/>
                  </a:lnTo>
                  <a:lnTo>
                    <a:pt x="4244" y="221"/>
                  </a:lnTo>
                  <a:lnTo>
                    <a:pt x="4268" y="172"/>
                  </a:lnTo>
                  <a:lnTo>
                    <a:pt x="4268" y="123"/>
                  </a:lnTo>
                  <a:lnTo>
                    <a:pt x="4244" y="74"/>
                  </a:ln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3239750" y="2903475"/>
              <a:ext cx="106725" cy="64400"/>
            </a:xfrm>
            <a:custGeom>
              <a:rect b="b" l="l" r="r" t="t"/>
              <a:pathLst>
                <a:path extrusionOk="0" fill="none" h="2576" w="4269">
                  <a:moveTo>
                    <a:pt x="4121" y="0"/>
                  </a:moveTo>
                  <a:lnTo>
                    <a:pt x="4121" y="0"/>
                  </a:lnTo>
                  <a:lnTo>
                    <a:pt x="4048" y="25"/>
                  </a:lnTo>
                  <a:lnTo>
                    <a:pt x="1" y="2404"/>
                  </a:lnTo>
                  <a:lnTo>
                    <a:pt x="295" y="2576"/>
                  </a:lnTo>
                  <a:lnTo>
                    <a:pt x="4195" y="270"/>
                  </a:lnTo>
                  <a:lnTo>
                    <a:pt x="4195" y="270"/>
                  </a:lnTo>
                  <a:lnTo>
                    <a:pt x="4244" y="221"/>
                  </a:lnTo>
                  <a:lnTo>
                    <a:pt x="4268" y="172"/>
                  </a:lnTo>
                  <a:lnTo>
                    <a:pt x="4268" y="123"/>
                  </a:lnTo>
                  <a:lnTo>
                    <a:pt x="4244" y="74"/>
                  </a:lnTo>
                  <a:lnTo>
                    <a:pt x="4244" y="74"/>
                  </a:lnTo>
                  <a:lnTo>
                    <a:pt x="4195" y="0"/>
                  </a:lnTo>
                  <a:lnTo>
                    <a:pt x="41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982225" y="2970300"/>
              <a:ext cx="178475" cy="201750"/>
            </a:xfrm>
            <a:custGeom>
              <a:rect b="b" l="l" r="r" t="t"/>
              <a:pathLst>
                <a:path extrusionOk="0" h="8070" w="7139">
                  <a:moveTo>
                    <a:pt x="7138" y="1"/>
                  </a:moveTo>
                  <a:lnTo>
                    <a:pt x="6966" y="271"/>
                  </a:lnTo>
                  <a:lnTo>
                    <a:pt x="6844" y="565"/>
                  </a:lnTo>
                  <a:lnTo>
                    <a:pt x="6770" y="859"/>
                  </a:lnTo>
                  <a:lnTo>
                    <a:pt x="6746" y="1178"/>
                  </a:lnTo>
                  <a:lnTo>
                    <a:pt x="6746" y="3042"/>
                  </a:lnTo>
                  <a:lnTo>
                    <a:pt x="6721" y="3263"/>
                  </a:lnTo>
                  <a:lnTo>
                    <a:pt x="6672" y="3483"/>
                  </a:lnTo>
                  <a:lnTo>
                    <a:pt x="6598" y="3704"/>
                  </a:lnTo>
                  <a:lnTo>
                    <a:pt x="6500" y="3900"/>
                  </a:lnTo>
                  <a:lnTo>
                    <a:pt x="6378" y="4097"/>
                  </a:lnTo>
                  <a:lnTo>
                    <a:pt x="6231" y="4268"/>
                  </a:lnTo>
                  <a:lnTo>
                    <a:pt x="6059" y="4415"/>
                  </a:lnTo>
                  <a:lnTo>
                    <a:pt x="5863" y="4538"/>
                  </a:lnTo>
                  <a:lnTo>
                    <a:pt x="1" y="7898"/>
                  </a:lnTo>
                  <a:lnTo>
                    <a:pt x="295" y="8070"/>
                  </a:lnTo>
                  <a:lnTo>
                    <a:pt x="6010" y="4808"/>
                  </a:lnTo>
                  <a:lnTo>
                    <a:pt x="6231" y="4661"/>
                  </a:lnTo>
                  <a:lnTo>
                    <a:pt x="6451" y="4465"/>
                  </a:lnTo>
                  <a:lnTo>
                    <a:pt x="6623" y="4268"/>
                  </a:lnTo>
                  <a:lnTo>
                    <a:pt x="6770" y="4048"/>
                  </a:lnTo>
                  <a:lnTo>
                    <a:pt x="6868" y="3827"/>
                  </a:lnTo>
                  <a:lnTo>
                    <a:pt x="6966" y="3582"/>
                  </a:lnTo>
                  <a:lnTo>
                    <a:pt x="7015" y="3312"/>
                  </a:lnTo>
                  <a:lnTo>
                    <a:pt x="7040" y="3042"/>
                  </a:lnTo>
                  <a:lnTo>
                    <a:pt x="7040" y="1350"/>
                  </a:lnTo>
                  <a:lnTo>
                    <a:pt x="6917" y="1276"/>
                  </a:lnTo>
                  <a:lnTo>
                    <a:pt x="7040" y="1203"/>
                  </a:lnTo>
                  <a:lnTo>
                    <a:pt x="7040" y="1178"/>
                  </a:lnTo>
                  <a:lnTo>
                    <a:pt x="7064" y="884"/>
                  </a:lnTo>
                  <a:lnTo>
                    <a:pt x="7138" y="614"/>
                  </a:lnTo>
                  <a:lnTo>
                    <a:pt x="71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982225" y="2970300"/>
              <a:ext cx="178475" cy="201750"/>
            </a:xfrm>
            <a:custGeom>
              <a:rect b="b" l="l" r="r" t="t"/>
              <a:pathLst>
                <a:path extrusionOk="0" fill="none" h="8070" w="7139">
                  <a:moveTo>
                    <a:pt x="7138" y="1"/>
                  </a:moveTo>
                  <a:lnTo>
                    <a:pt x="7138" y="1"/>
                  </a:lnTo>
                  <a:lnTo>
                    <a:pt x="6966" y="271"/>
                  </a:lnTo>
                  <a:lnTo>
                    <a:pt x="6844" y="565"/>
                  </a:lnTo>
                  <a:lnTo>
                    <a:pt x="6770" y="859"/>
                  </a:lnTo>
                  <a:lnTo>
                    <a:pt x="6746" y="1178"/>
                  </a:lnTo>
                  <a:lnTo>
                    <a:pt x="6746" y="3042"/>
                  </a:lnTo>
                  <a:lnTo>
                    <a:pt x="6746" y="3042"/>
                  </a:lnTo>
                  <a:lnTo>
                    <a:pt x="6721" y="3263"/>
                  </a:lnTo>
                  <a:lnTo>
                    <a:pt x="6672" y="3483"/>
                  </a:lnTo>
                  <a:lnTo>
                    <a:pt x="6598" y="3704"/>
                  </a:lnTo>
                  <a:lnTo>
                    <a:pt x="6500" y="3900"/>
                  </a:lnTo>
                  <a:lnTo>
                    <a:pt x="6378" y="4097"/>
                  </a:lnTo>
                  <a:lnTo>
                    <a:pt x="6231" y="4268"/>
                  </a:lnTo>
                  <a:lnTo>
                    <a:pt x="6059" y="4415"/>
                  </a:lnTo>
                  <a:lnTo>
                    <a:pt x="5863" y="4538"/>
                  </a:lnTo>
                  <a:lnTo>
                    <a:pt x="1" y="7898"/>
                  </a:lnTo>
                  <a:lnTo>
                    <a:pt x="295" y="8070"/>
                  </a:lnTo>
                  <a:lnTo>
                    <a:pt x="6010" y="4808"/>
                  </a:lnTo>
                  <a:lnTo>
                    <a:pt x="6010" y="4808"/>
                  </a:lnTo>
                  <a:lnTo>
                    <a:pt x="6231" y="4661"/>
                  </a:lnTo>
                  <a:lnTo>
                    <a:pt x="6451" y="4465"/>
                  </a:lnTo>
                  <a:lnTo>
                    <a:pt x="6623" y="4268"/>
                  </a:lnTo>
                  <a:lnTo>
                    <a:pt x="6770" y="4048"/>
                  </a:lnTo>
                  <a:lnTo>
                    <a:pt x="6868" y="3827"/>
                  </a:lnTo>
                  <a:lnTo>
                    <a:pt x="6966" y="3582"/>
                  </a:lnTo>
                  <a:lnTo>
                    <a:pt x="7015" y="3312"/>
                  </a:lnTo>
                  <a:lnTo>
                    <a:pt x="7040" y="3042"/>
                  </a:lnTo>
                  <a:lnTo>
                    <a:pt x="7040" y="1350"/>
                  </a:lnTo>
                  <a:lnTo>
                    <a:pt x="6917" y="1276"/>
                  </a:lnTo>
                  <a:lnTo>
                    <a:pt x="7040" y="1203"/>
                  </a:lnTo>
                  <a:lnTo>
                    <a:pt x="7040" y="1178"/>
                  </a:lnTo>
                  <a:lnTo>
                    <a:pt x="7040" y="1178"/>
                  </a:lnTo>
                  <a:lnTo>
                    <a:pt x="7064" y="884"/>
                  </a:lnTo>
                  <a:lnTo>
                    <a:pt x="7138" y="614"/>
                  </a:lnTo>
                  <a:lnTo>
                    <a:pt x="713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970600" y="3167750"/>
              <a:ext cx="19025" cy="12900"/>
            </a:xfrm>
            <a:custGeom>
              <a:rect b="b" l="l" r="r" t="t"/>
              <a:pathLst>
                <a:path extrusionOk="0" h="516" w="761">
                  <a:moveTo>
                    <a:pt x="466" y="0"/>
                  </a:moveTo>
                  <a:lnTo>
                    <a:pt x="74" y="221"/>
                  </a:lnTo>
                  <a:lnTo>
                    <a:pt x="49" y="270"/>
                  </a:lnTo>
                  <a:lnTo>
                    <a:pt x="25" y="319"/>
                  </a:lnTo>
                  <a:lnTo>
                    <a:pt x="0" y="368"/>
                  </a:lnTo>
                  <a:lnTo>
                    <a:pt x="25" y="442"/>
                  </a:lnTo>
                  <a:lnTo>
                    <a:pt x="74" y="491"/>
                  </a:lnTo>
                  <a:lnTo>
                    <a:pt x="147" y="515"/>
                  </a:lnTo>
                  <a:lnTo>
                    <a:pt x="221" y="491"/>
                  </a:lnTo>
                  <a:lnTo>
                    <a:pt x="760" y="17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2970600" y="3167750"/>
              <a:ext cx="19025" cy="12900"/>
            </a:xfrm>
            <a:custGeom>
              <a:rect b="b" l="l" r="r" t="t"/>
              <a:pathLst>
                <a:path extrusionOk="0" fill="none" h="516" w="761">
                  <a:moveTo>
                    <a:pt x="466" y="0"/>
                  </a:moveTo>
                  <a:lnTo>
                    <a:pt x="74" y="221"/>
                  </a:lnTo>
                  <a:lnTo>
                    <a:pt x="74" y="221"/>
                  </a:lnTo>
                  <a:lnTo>
                    <a:pt x="49" y="270"/>
                  </a:lnTo>
                  <a:lnTo>
                    <a:pt x="25" y="319"/>
                  </a:lnTo>
                  <a:lnTo>
                    <a:pt x="0" y="368"/>
                  </a:lnTo>
                  <a:lnTo>
                    <a:pt x="25" y="442"/>
                  </a:lnTo>
                  <a:lnTo>
                    <a:pt x="25" y="442"/>
                  </a:lnTo>
                  <a:lnTo>
                    <a:pt x="74" y="491"/>
                  </a:lnTo>
                  <a:lnTo>
                    <a:pt x="147" y="515"/>
                  </a:lnTo>
                  <a:lnTo>
                    <a:pt x="147" y="515"/>
                  </a:lnTo>
                  <a:lnTo>
                    <a:pt x="221" y="491"/>
                  </a:lnTo>
                  <a:lnTo>
                    <a:pt x="760" y="172"/>
                  </a:lnTo>
                  <a:lnTo>
                    <a:pt x="4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3172925" y="2940875"/>
              <a:ext cx="35600" cy="26400"/>
            </a:xfrm>
            <a:custGeom>
              <a:rect b="b" l="l" r="r" t="t"/>
              <a:pathLst>
                <a:path extrusionOk="0" h="1056" w="1424">
                  <a:moveTo>
                    <a:pt x="1129" y="1"/>
                  </a:moveTo>
                  <a:lnTo>
                    <a:pt x="123" y="614"/>
                  </a:lnTo>
                  <a:lnTo>
                    <a:pt x="1" y="687"/>
                  </a:lnTo>
                  <a:lnTo>
                    <a:pt x="1" y="1055"/>
                  </a:lnTo>
                  <a:lnTo>
                    <a:pt x="123" y="957"/>
                  </a:lnTo>
                  <a:lnTo>
                    <a:pt x="270" y="859"/>
                  </a:lnTo>
                  <a:lnTo>
                    <a:pt x="1423" y="172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3172925" y="2940875"/>
              <a:ext cx="35600" cy="26400"/>
            </a:xfrm>
            <a:custGeom>
              <a:rect b="b" l="l" r="r" t="t"/>
              <a:pathLst>
                <a:path extrusionOk="0" fill="none" h="1056" w="1424">
                  <a:moveTo>
                    <a:pt x="1129" y="1"/>
                  </a:moveTo>
                  <a:lnTo>
                    <a:pt x="123" y="614"/>
                  </a:lnTo>
                  <a:lnTo>
                    <a:pt x="123" y="614"/>
                  </a:lnTo>
                  <a:lnTo>
                    <a:pt x="1" y="687"/>
                  </a:lnTo>
                  <a:lnTo>
                    <a:pt x="1" y="1055"/>
                  </a:lnTo>
                  <a:lnTo>
                    <a:pt x="1" y="1055"/>
                  </a:lnTo>
                  <a:lnTo>
                    <a:pt x="123" y="957"/>
                  </a:lnTo>
                  <a:lnTo>
                    <a:pt x="270" y="859"/>
                  </a:lnTo>
                  <a:lnTo>
                    <a:pt x="1423" y="172"/>
                  </a:lnTo>
                  <a:lnTo>
                    <a:pt x="112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155150" y="2958050"/>
              <a:ext cx="17800" cy="46000"/>
            </a:xfrm>
            <a:custGeom>
              <a:rect b="b" l="l" r="r" t="t"/>
              <a:pathLst>
                <a:path extrusionOk="0" h="1840" w="712">
                  <a:moveTo>
                    <a:pt x="712" y="0"/>
                  </a:moveTo>
                  <a:lnTo>
                    <a:pt x="564" y="98"/>
                  </a:lnTo>
                  <a:lnTo>
                    <a:pt x="442" y="221"/>
                  </a:lnTo>
                  <a:lnTo>
                    <a:pt x="221" y="491"/>
                  </a:lnTo>
                  <a:lnTo>
                    <a:pt x="221" y="1104"/>
                  </a:lnTo>
                  <a:lnTo>
                    <a:pt x="295" y="908"/>
                  </a:lnTo>
                  <a:lnTo>
                    <a:pt x="417" y="712"/>
                  </a:lnTo>
                  <a:lnTo>
                    <a:pt x="540" y="540"/>
                  </a:lnTo>
                  <a:lnTo>
                    <a:pt x="712" y="368"/>
                  </a:lnTo>
                  <a:lnTo>
                    <a:pt x="712" y="0"/>
                  </a:lnTo>
                  <a:close/>
                  <a:moveTo>
                    <a:pt x="123" y="1693"/>
                  </a:moveTo>
                  <a:lnTo>
                    <a:pt x="0" y="1766"/>
                  </a:lnTo>
                  <a:lnTo>
                    <a:pt x="123" y="1840"/>
                  </a:lnTo>
                  <a:lnTo>
                    <a:pt x="123" y="16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3155150" y="3000350"/>
              <a:ext cx="3075" cy="3700"/>
            </a:xfrm>
            <a:custGeom>
              <a:rect b="b" l="l" r="r" t="t"/>
              <a:pathLst>
                <a:path extrusionOk="0" fill="none" h="148" w="123">
                  <a:moveTo>
                    <a:pt x="123" y="1"/>
                  </a:moveTo>
                  <a:lnTo>
                    <a:pt x="0" y="74"/>
                  </a:lnTo>
                  <a:lnTo>
                    <a:pt x="123" y="148"/>
                  </a:lnTo>
                  <a:lnTo>
                    <a:pt x="12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3160675" y="2958050"/>
              <a:ext cx="12275" cy="27600"/>
            </a:xfrm>
            <a:custGeom>
              <a:rect b="b" l="l" r="r" t="t"/>
              <a:pathLst>
                <a:path extrusionOk="0" fill="none" h="1104" w="491">
                  <a:moveTo>
                    <a:pt x="491" y="0"/>
                  </a:moveTo>
                  <a:lnTo>
                    <a:pt x="491" y="0"/>
                  </a:lnTo>
                  <a:lnTo>
                    <a:pt x="343" y="98"/>
                  </a:lnTo>
                  <a:lnTo>
                    <a:pt x="221" y="221"/>
                  </a:lnTo>
                  <a:lnTo>
                    <a:pt x="0" y="491"/>
                  </a:lnTo>
                  <a:lnTo>
                    <a:pt x="0" y="1104"/>
                  </a:lnTo>
                  <a:lnTo>
                    <a:pt x="0" y="1104"/>
                  </a:lnTo>
                  <a:lnTo>
                    <a:pt x="74" y="908"/>
                  </a:lnTo>
                  <a:lnTo>
                    <a:pt x="196" y="712"/>
                  </a:lnTo>
                  <a:lnTo>
                    <a:pt x="319" y="540"/>
                  </a:lnTo>
                  <a:lnTo>
                    <a:pt x="491" y="368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201125" y="2882625"/>
              <a:ext cx="106100" cy="62575"/>
            </a:xfrm>
            <a:custGeom>
              <a:rect b="b" l="l" r="r" t="t"/>
              <a:pathLst>
                <a:path extrusionOk="0" h="2503" w="4244">
                  <a:moveTo>
                    <a:pt x="3949" y="1"/>
                  </a:moveTo>
                  <a:lnTo>
                    <a:pt x="2723" y="736"/>
                  </a:lnTo>
                  <a:lnTo>
                    <a:pt x="3017" y="908"/>
                  </a:lnTo>
                  <a:lnTo>
                    <a:pt x="4195" y="221"/>
                  </a:lnTo>
                  <a:lnTo>
                    <a:pt x="4244" y="172"/>
                  </a:lnTo>
                  <a:lnTo>
                    <a:pt x="3949" y="1"/>
                  </a:lnTo>
                  <a:close/>
                  <a:moveTo>
                    <a:pt x="2429" y="908"/>
                  </a:moveTo>
                  <a:lnTo>
                    <a:pt x="1203" y="1644"/>
                  </a:lnTo>
                  <a:lnTo>
                    <a:pt x="1497" y="1815"/>
                  </a:lnTo>
                  <a:lnTo>
                    <a:pt x="2723" y="1080"/>
                  </a:lnTo>
                  <a:lnTo>
                    <a:pt x="2429" y="908"/>
                  </a:lnTo>
                  <a:close/>
                  <a:moveTo>
                    <a:pt x="908" y="1815"/>
                  </a:moveTo>
                  <a:lnTo>
                    <a:pt x="1" y="2331"/>
                  </a:lnTo>
                  <a:lnTo>
                    <a:pt x="295" y="2502"/>
                  </a:lnTo>
                  <a:lnTo>
                    <a:pt x="1203" y="1987"/>
                  </a:lnTo>
                  <a:lnTo>
                    <a:pt x="908" y="1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201125" y="2928000"/>
              <a:ext cx="30075" cy="17200"/>
            </a:xfrm>
            <a:custGeom>
              <a:rect b="b" l="l" r="r" t="t"/>
              <a:pathLst>
                <a:path extrusionOk="0" fill="none" h="688" w="1203">
                  <a:moveTo>
                    <a:pt x="908" y="0"/>
                  </a:moveTo>
                  <a:lnTo>
                    <a:pt x="1" y="516"/>
                  </a:lnTo>
                  <a:lnTo>
                    <a:pt x="295" y="687"/>
                  </a:lnTo>
                  <a:lnTo>
                    <a:pt x="1203" y="172"/>
                  </a:lnTo>
                  <a:lnTo>
                    <a:pt x="9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3231175" y="2905325"/>
              <a:ext cx="38050" cy="22700"/>
            </a:xfrm>
            <a:custGeom>
              <a:rect b="b" l="l" r="r" t="t"/>
              <a:pathLst>
                <a:path extrusionOk="0" fill="none" h="908" w="1522">
                  <a:moveTo>
                    <a:pt x="1227" y="0"/>
                  </a:moveTo>
                  <a:lnTo>
                    <a:pt x="1" y="736"/>
                  </a:lnTo>
                  <a:lnTo>
                    <a:pt x="295" y="907"/>
                  </a:lnTo>
                  <a:lnTo>
                    <a:pt x="1521" y="172"/>
                  </a:lnTo>
                  <a:lnTo>
                    <a:pt x="12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3269200" y="2882625"/>
              <a:ext cx="38025" cy="22725"/>
            </a:xfrm>
            <a:custGeom>
              <a:rect b="b" l="l" r="r" t="t"/>
              <a:pathLst>
                <a:path extrusionOk="0" fill="none" h="909" w="1521">
                  <a:moveTo>
                    <a:pt x="1226" y="1"/>
                  </a:moveTo>
                  <a:lnTo>
                    <a:pt x="0" y="736"/>
                  </a:lnTo>
                  <a:lnTo>
                    <a:pt x="294" y="908"/>
                  </a:lnTo>
                  <a:lnTo>
                    <a:pt x="1472" y="221"/>
                  </a:lnTo>
                  <a:lnTo>
                    <a:pt x="1472" y="221"/>
                  </a:lnTo>
                  <a:lnTo>
                    <a:pt x="1521" y="172"/>
                  </a:lnTo>
                  <a:lnTo>
                    <a:pt x="122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944825" y="2921250"/>
              <a:ext cx="215875" cy="228725"/>
            </a:xfrm>
            <a:custGeom>
              <a:rect b="b" l="l" r="r" t="t"/>
              <a:pathLst>
                <a:path extrusionOk="0" h="9149" w="8635">
                  <a:moveTo>
                    <a:pt x="8634" y="1"/>
                  </a:moveTo>
                  <a:lnTo>
                    <a:pt x="7776" y="491"/>
                  </a:lnTo>
                  <a:lnTo>
                    <a:pt x="7555" y="638"/>
                  </a:lnTo>
                  <a:lnTo>
                    <a:pt x="7359" y="810"/>
                  </a:lnTo>
                  <a:lnTo>
                    <a:pt x="7187" y="1006"/>
                  </a:lnTo>
                  <a:lnTo>
                    <a:pt x="7040" y="1227"/>
                  </a:lnTo>
                  <a:lnTo>
                    <a:pt x="6942" y="1472"/>
                  </a:lnTo>
                  <a:lnTo>
                    <a:pt x="6844" y="1718"/>
                  </a:lnTo>
                  <a:lnTo>
                    <a:pt x="6795" y="1987"/>
                  </a:lnTo>
                  <a:lnTo>
                    <a:pt x="6770" y="2233"/>
                  </a:lnTo>
                  <a:lnTo>
                    <a:pt x="6770" y="4097"/>
                  </a:lnTo>
                  <a:lnTo>
                    <a:pt x="6770" y="4317"/>
                  </a:lnTo>
                  <a:lnTo>
                    <a:pt x="6721" y="4563"/>
                  </a:lnTo>
                  <a:lnTo>
                    <a:pt x="6647" y="4759"/>
                  </a:lnTo>
                  <a:lnTo>
                    <a:pt x="6549" y="4979"/>
                  </a:lnTo>
                  <a:lnTo>
                    <a:pt x="6427" y="5151"/>
                  </a:lnTo>
                  <a:lnTo>
                    <a:pt x="6280" y="5323"/>
                  </a:lnTo>
                  <a:lnTo>
                    <a:pt x="6108" y="5470"/>
                  </a:lnTo>
                  <a:lnTo>
                    <a:pt x="5912" y="5593"/>
                  </a:lnTo>
                  <a:lnTo>
                    <a:pt x="1" y="8977"/>
                  </a:lnTo>
                  <a:lnTo>
                    <a:pt x="295" y="9149"/>
                  </a:lnTo>
                  <a:lnTo>
                    <a:pt x="6059" y="5862"/>
                  </a:lnTo>
                  <a:lnTo>
                    <a:pt x="6280" y="5715"/>
                  </a:lnTo>
                  <a:lnTo>
                    <a:pt x="6476" y="5544"/>
                  </a:lnTo>
                  <a:lnTo>
                    <a:pt x="6647" y="5323"/>
                  </a:lnTo>
                  <a:lnTo>
                    <a:pt x="6795" y="5127"/>
                  </a:lnTo>
                  <a:lnTo>
                    <a:pt x="6917" y="4881"/>
                  </a:lnTo>
                  <a:lnTo>
                    <a:pt x="6991" y="4636"/>
                  </a:lnTo>
                  <a:lnTo>
                    <a:pt x="7064" y="4366"/>
                  </a:lnTo>
                  <a:lnTo>
                    <a:pt x="7064" y="4097"/>
                  </a:lnTo>
                  <a:lnTo>
                    <a:pt x="7064" y="2233"/>
                  </a:lnTo>
                  <a:lnTo>
                    <a:pt x="7089" y="2012"/>
                  </a:lnTo>
                  <a:lnTo>
                    <a:pt x="7138" y="1791"/>
                  </a:lnTo>
                  <a:lnTo>
                    <a:pt x="7212" y="1570"/>
                  </a:lnTo>
                  <a:lnTo>
                    <a:pt x="7310" y="1374"/>
                  </a:lnTo>
                  <a:lnTo>
                    <a:pt x="7432" y="1202"/>
                  </a:lnTo>
                  <a:lnTo>
                    <a:pt x="7579" y="1031"/>
                  </a:lnTo>
                  <a:lnTo>
                    <a:pt x="7751" y="884"/>
                  </a:lnTo>
                  <a:lnTo>
                    <a:pt x="7923" y="736"/>
                  </a:lnTo>
                  <a:lnTo>
                    <a:pt x="8634" y="344"/>
                  </a:lnTo>
                  <a:lnTo>
                    <a:pt x="8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944825" y="2921250"/>
              <a:ext cx="215875" cy="228725"/>
            </a:xfrm>
            <a:custGeom>
              <a:rect b="b" l="l" r="r" t="t"/>
              <a:pathLst>
                <a:path extrusionOk="0" fill="none" h="9149" w="8635">
                  <a:moveTo>
                    <a:pt x="8634" y="1"/>
                  </a:moveTo>
                  <a:lnTo>
                    <a:pt x="7776" y="491"/>
                  </a:lnTo>
                  <a:lnTo>
                    <a:pt x="7776" y="491"/>
                  </a:lnTo>
                  <a:lnTo>
                    <a:pt x="7555" y="638"/>
                  </a:lnTo>
                  <a:lnTo>
                    <a:pt x="7359" y="810"/>
                  </a:lnTo>
                  <a:lnTo>
                    <a:pt x="7187" y="1006"/>
                  </a:lnTo>
                  <a:lnTo>
                    <a:pt x="7040" y="1227"/>
                  </a:lnTo>
                  <a:lnTo>
                    <a:pt x="6942" y="1472"/>
                  </a:lnTo>
                  <a:lnTo>
                    <a:pt x="6844" y="1718"/>
                  </a:lnTo>
                  <a:lnTo>
                    <a:pt x="6795" y="1987"/>
                  </a:lnTo>
                  <a:lnTo>
                    <a:pt x="6770" y="2233"/>
                  </a:lnTo>
                  <a:lnTo>
                    <a:pt x="6770" y="4097"/>
                  </a:lnTo>
                  <a:lnTo>
                    <a:pt x="6770" y="4097"/>
                  </a:lnTo>
                  <a:lnTo>
                    <a:pt x="6770" y="4317"/>
                  </a:lnTo>
                  <a:lnTo>
                    <a:pt x="6721" y="4563"/>
                  </a:lnTo>
                  <a:lnTo>
                    <a:pt x="6647" y="4759"/>
                  </a:lnTo>
                  <a:lnTo>
                    <a:pt x="6549" y="4979"/>
                  </a:lnTo>
                  <a:lnTo>
                    <a:pt x="6427" y="5151"/>
                  </a:lnTo>
                  <a:lnTo>
                    <a:pt x="6280" y="5323"/>
                  </a:lnTo>
                  <a:lnTo>
                    <a:pt x="6108" y="5470"/>
                  </a:lnTo>
                  <a:lnTo>
                    <a:pt x="5912" y="5593"/>
                  </a:lnTo>
                  <a:lnTo>
                    <a:pt x="1" y="8977"/>
                  </a:lnTo>
                  <a:lnTo>
                    <a:pt x="295" y="9149"/>
                  </a:lnTo>
                  <a:lnTo>
                    <a:pt x="6059" y="5862"/>
                  </a:lnTo>
                  <a:lnTo>
                    <a:pt x="6059" y="5862"/>
                  </a:lnTo>
                  <a:lnTo>
                    <a:pt x="6280" y="5715"/>
                  </a:lnTo>
                  <a:lnTo>
                    <a:pt x="6476" y="5544"/>
                  </a:lnTo>
                  <a:lnTo>
                    <a:pt x="6647" y="5323"/>
                  </a:lnTo>
                  <a:lnTo>
                    <a:pt x="6795" y="5127"/>
                  </a:lnTo>
                  <a:lnTo>
                    <a:pt x="6917" y="4881"/>
                  </a:lnTo>
                  <a:lnTo>
                    <a:pt x="6991" y="4636"/>
                  </a:lnTo>
                  <a:lnTo>
                    <a:pt x="7064" y="4366"/>
                  </a:lnTo>
                  <a:lnTo>
                    <a:pt x="7064" y="4097"/>
                  </a:lnTo>
                  <a:lnTo>
                    <a:pt x="7064" y="2233"/>
                  </a:lnTo>
                  <a:lnTo>
                    <a:pt x="7064" y="2233"/>
                  </a:lnTo>
                  <a:lnTo>
                    <a:pt x="7089" y="2012"/>
                  </a:lnTo>
                  <a:lnTo>
                    <a:pt x="7138" y="1791"/>
                  </a:lnTo>
                  <a:lnTo>
                    <a:pt x="7212" y="1570"/>
                  </a:lnTo>
                  <a:lnTo>
                    <a:pt x="7310" y="1374"/>
                  </a:lnTo>
                  <a:lnTo>
                    <a:pt x="7432" y="1202"/>
                  </a:lnTo>
                  <a:lnTo>
                    <a:pt x="7579" y="1031"/>
                  </a:lnTo>
                  <a:lnTo>
                    <a:pt x="7751" y="884"/>
                  </a:lnTo>
                  <a:lnTo>
                    <a:pt x="7923" y="736"/>
                  </a:lnTo>
                  <a:lnTo>
                    <a:pt x="8634" y="344"/>
                  </a:lnTo>
                  <a:lnTo>
                    <a:pt x="86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2934400" y="3145675"/>
              <a:ext cx="17825" cy="12275"/>
            </a:xfrm>
            <a:custGeom>
              <a:rect b="b" l="l" r="r" t="t"/>
              <a:pathLst>
                <a:path extrusionOk="0" h="491" w="713">
                  <a:moveTo>
                    <a:pt x="418" y="0"/>
                  </a:moveTo>
                  <a:lnTo>
                    <a:pt x="75" y="196"/>
                  </a:lnTo>
                  <a:lnTo>
                    <a:pt x="25" y="245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75" y="466"/>
                  </a:lnTo>
                  <a:lnTo>
                    <a:pt x="148" y="491"/>
                  </a:lnTo>
                  <a:lnTo>
                    <a:pt x="222" y="466"/>
                  </a:lnTo>
                  <a:lnTo>
                    <a:pt x="712" y="172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934400" y="3145675"/>
              <a:ext cx="17825" cy="12275"/>
            </a:xfrm>
            <a:custGeom>
              <a:rect b="b" l="l" r="r" t="t"/>
              <a:pathLst>
                <a:path extrusionOk="0" fill="none" h="491" w="713">
                  <a:moveTo>
                    <a:pt x="418" y="0"/>
                  </a:moveTo>
                  <a:lnTo>
                    <a:pt x="75" y="196"/>
                  </a:lnTo>
                  <a:lnTo>
                    <a:pt x="75" y="196"/>
                  </a:lnTo>
                  <a:lnTo>
                    <a:pt x="25" y="245"/>
                  </a:lnTo>
                  <a:lnTo>
                    <a:pt x="1" y="295"/>
                  </a:lnTo>
                  <a:lnTo>
                    <a:pt x="1" y="344"/>
                  </a:lnTo>
                  <a:lnTo>
                    <a:pt x="25" y="417"/>
                  </a:lnTo>
                  <a:lnTo>
                    <a:pt x="25" y="417"/>
                  </a:lnTo>
                  <a:lnTo>
                    <a:pt x="75" y="466"/>
                  </a:lnTo>
                  <a:lnTo>
                    <a:pt x="148" y="491"/>
                  </a:lnTo>
                  <a:lnTo>
                    <a:pt x="148" y="491"/>
                  </a:lnTo>
                  <a:lnTo>
                    <a:pt x="222" y="466"/>
                  </a:lnTo>
                  <a:lnTo>
                    <a:pt x="712" y="172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172925" y="2907775"/>
              <a:ext cx="15350" cy="9825"/>
            </a:xfrm>
            <a:custGeom>
              <a:rect b="b" l="l" r="r" t="t"/>
              <a:pathLst>
                <a:path extrusionOk="0" h="393" w="614">
                  <a:moveTo>
                    <a:pt x="614" y="0"/>
                  </a:moveTo>
                  <a:lnTo>
                    <a:pt x="1" y="368"/>
                  </a:lnTo>
                  <a:lnTo>
                    <a:pt x="1" y="393"/>
                  </a:lnTo>
                  <a:lnTo>
                    <a:pt x="614" y="25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3172925" y="2907775"/>
              <a:ext cx="15350" cy="9825"/>
            </a:xfrm>
            <a:custGeom>
              <a:rect b="b" l="l" r="r" t="t"/>
              <a:pathLst>
                <a:path extrusionOk="0" fill="none" h="393" w="614">
                  <a:moveTo>
                    <a:pt x="614" y="0"/>
                  </a:moveTo>
                  <a:lnTo>
                    <a:pt x="1" y="368"/>
                  </a:lnTo>
                  <a:lnTo>
                    <a:pt x="1" y="393"/>
                  </a:lnTo>
                  <a:lnTo>
                    <a:pt x="614" y="25"/>
                  </a:lnTo>
                  <a:lnTo>
                    <a:pt x="6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195625" y="2885700"/>
              <a:ext cx="31275" cy="18400"/>
            </a:xfrm>
            <a:custGeom>
              <a:rect b="b" l="l" r="r" t="t"/>
              <a:pathLst>
                <a:path extrusionOk="0" fill="none" h="736" w="1251">
                  <a:moveTo>
                    <a:pt x="1251" y="0"/>
                  </a:moveTo>
                  <a:lnTo>
                    <a:pt x="0" y="736"/>
                  </a:lnTo>
                  <a:lnTo>
                    <a:pt x="0" y="736"/>
                  </a:lnTo>
                  <a:lnTo>
                    <a:pt x="1251" y="0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3234250" y="2863625"/>
              <a:ext cx="31275" cy="17800"/>
            </a:xfrm>
            <a:custGeom>
              <a:rect b="b" l="l" r="r" t="t"/>
              <a:pathLst>
                <a:path extrusionOk="0" fill="none" h="712" w="1251">
                  <a:moveTo>
                    <a:pt x="1251" y="0"/>
                  </a:moveTo>
                  <a:lnTo>
                    <a:pt x="0" y="712"/>
                  </a:lnTo>
                  <a:lnTo>
                    <a:pt x="0" y="712"/>
                  </a:lnTo>
                  <a:lnTo>
                    <a:pt x="1251" y="0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3160675" y="2861175"/>
              <a:ext cx="104850" cy="68700"/>
            </a:xfrm>
            <a:custGeom>
              <a:rect b="b" l="l" r="r" t="t"/>
              <a:pathLst>
                <a:path extrusionOk="0" h="2748" w="4194">
                  <a:moveTo>
                    <a:pt x="4047" y="0"/>
                  </a:moveTo>
                  <a:lnTo>
                    <a:pt x="2796" y="736"/>
                  </a:lnTo>
                  <a:lnTo>
                    <a:pt x="2943" y="810"/>
                  </a:lnTo>
                  <a:lnTo>
                    <a:pt x="4194" y="98"/>
                  </a:lnTo>
                  <a:lnTo>
                    <a:pt x="4047" y="0"/>
                  </a:lnTo>
                  <a:close/>
                  <a:moveTo>
                    <a:pt x="2526" y="908"/>
                  </a:moveTo>
                  <a:lnTo>
                    <a:pt x="1275" y="1643"/>
                  </a:lnTo>
                  <a:lnTo>
                    <a:pt x="1398" y="1717"/>
                  </a:lnTo>
                  <a:lnTo>
                    <a:pt x="2649" y="981"/>
                  </a:lnTo>
                  <a:lnTo>
                    <a:pt x="2526" y="908"/>
                  </a:lnTo>
                  <a:close/>
                  <a:moveTo>
                    <a:pt x="981" y="1815"/>
                  </a:moveTo>
                  <a:lnTo>
                    <a:pt x="0" y="2404"/>
                  </a:lnTo>
                  <a:lnTo>
                    <a:pt x="0" y="2747"/>
                  </a:lnTo>
                  <a:lnTo>
                    <a:pt x="417" y="2477"/>
                  </a:lnTo>
                  <a:lnTo>
                    <a:pt x="245" y="2379"/>
                  </a:lnTo>
                  <a:lnTo>
                    <a:pt x="491" y="2257"/>
                  </a:lnTo>
                  <a:lnTo>
                    <a:pt x="491" y="2232"/>
                  </a:lnTo>
                  <a:lnTo>
                    <a:pt x="1104" y="1864"/>
                  </a:lnTo>
                  <a:lnTo>
                    <a:pt x="981" y="1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160675" y="2906550"/>
              <a:ext cx="27600" cy="23325"/>
            </a:xfrm>
            <a:custGeom>
              <a:rect b="b" l="l" r="r" t="t"/>
              <a:pathLst>
                <a:path extrusionOk="0" fill="none" h="933" w="1104">
                  <a:moveTo>
                    <a:pt x="981" y="0"/>
                  </a:moveTo>
                  <a:lnTo>
                    <a:pt x="0" y="589"/>
                  </a:lnTo>
                  <a:lnTo>
                    <a:pt x="0" y="932"/>
                  </a:lnTo>
                  <a:lnTo>
                    <a:pt x="417" y="662"/>
                  </a:lnTo>
                  <a:lnTo>
                    <a:pt x="245" y="564"/>
                  </a:lnTo>
                  <a:lnTo>
                    <a:pt x="491" y="442"/>
                  </a:lnTo>
                  <a:lnTo>
                    <a:pt x="491" y="417"/>
                  </a:lnTo>
                  <a:lnTo>
                    <a:pt x="1104" y="49"/>
                  </a:lnTo>
                  <a:lnTo>
                    <a:pt x="9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192550" y="2883850"/>
              <a:ext cx="34350" cy="20250"/>
            </a:xfrm>
            <a:custGeom>
              <a:rect b="b" l="l" r="r" t="t"/>
              <a:pathLst>
                <a:path extrusionOk="0" fill="none" h="810" w="1374">
                  <a:moveTo>
                    <a:pt x="1251" y="1"/>
                  </a:moveTo>
                  <a:lnTo>
                    <a:pt x="0" y="736"/>
                  </a:lnTo>
                  <a:lnTo>
                    <a:pt x="123" y="810"/>
                  </a:lnTo>
                  <a:lnTo>
                    <a:pt x="1374" y="74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230550" y="2861175"/>
              <a:ext cx="34975" cy="20250"/>
            </a:xfrm>
            <a:custGeom>
              <a:rect b="b" l="l" r="r" t="t"/>
              <a:pathLst>
                <a:path extrusionOk="0" fill="none" h="810" w="1399">
                  <a:moveTo>
                    <a:pt x="1252" y="0"/>
                  </a:moveTo>
                  <a:lnTo>
                    <a:pt x="1" y="736"/>
                  </a:lnTo>
                  <a:lnTo>
                    <a:pt x="148" y="810"/>
                  </a:lnTo>
                  <a:lnTo>
                    <a:pt x="1399" y="98"/>
                  </a:lnTo>
                  <a:lnTo>
                    <a:pt x="12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166800" y="2863625"/>
              <a:ext cx="102425" cy="59500"/>
            </a:xfrm>
            <a:custGeom>
              <a:rect b="b" l="l" r="r" t="t"/>
              <a:pathLst>
                <a:path extrusionOk="0" h="2380" w="4097">
                  <a:moveTo>
                    <a:pt x="3949" y="0"/>
                  </a:moveTo>
                  <a:lnTo>
                    <a:pt x="2698" y="712"/>
                  </a:lnTo>
                  <a:lnTo>
                    <a:pt x="2870" y="810"/>
                  </a:lnTo>
                  <a:lnTo>
                    <a:pt x="4096" y="74"/>
                  </a:lnTo>
                  <a:lnTo>
                    <a:pt x="3949" y="0"/>
                  </a:lnTo>
                  <a:close/>
                  <a:moveTo>
                    <a:pt x="2404" y="883"/>
                  </a:moveTo>
                  <a:lnTo>
                    <a:pt x="1153" y="1619"/>
                  </a:lnTo>
                  <a:lnTo>
                    <a:pt x="1325" y="1717"/>
                  </a:lnTo>
                  <a:lnTo>
                    <a:pt x="2576" y="981"/>
                  </a:lnTo>
                  <a:lnTo>
                    <a:pt x="2404" y="883"/>
                  </a:lnTo>
                  <a:close/>
                  <a:moveTo>
                    <a:pt x="859" y="1791"/>
                  </a:moveTo>
                  <a:lnTo>
                    <a:pt x="246" y="2159"/>
                  </a:lnTo>
                  <a:lnTo>
                    <a:pt x="0" y="2281"/>
                  </a:lnTo>
                  <a:lnTo>
                    <a:pt x="172" y="2379"/>
                  </a:lnTo>
                  <a:lnTo>
                    <a:pt x="1030" y="1889"/>
                  </a:lnTo>
                  <a:lnTo>
                    <a:pt x="859" y="1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3166800" y="2908375"/>
              <a:ext cx="25775" cy="14750"/>
            </a:xfrm>
            <a:custGeom>
              <a:rect b="b" l="l" r="r" t="t"/>
              <a:pathLst>
                <a:path extrusionOk="0" fill="none" h="590" w="1031">
                  <a:moveTo>
                    <a:pt x="859" y="1"/>
                  </a:moveTo>
                  <a:lnTo>
                    <a:pt x="246" y="369"/>
                  </a:lnTo>
                  <a:lnTo>
                    <a:pt x="0" y="491"/>
                  </a:lnTo>
                  <a:lnTo>
                    <a:pt x="172" y="589"/>
                  </a:lnTo>
                  <a:lnTo>
                    <a:pt x="1030" y="99"/>
                  </a:lnTo>
                  <a:lnTo>
                    <a:pt x="85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3195625" y="2885700"/>
              <a:ext cx="35575" cy="20875"/>
            </a:xfrm>
            <a:custGeom>
              <a:rect b="b" l="l" r="r" t="t"/>
              <a:pathLst>
                <a:path extrusionOk="0" fill="none" h="835" w="1423">
                  <a:moveTo>
                    <a:pt x="1251" y="0"/>
                  </a:moveTo>
                  <a:lnTo>
                    <a:pt x="0" y="736"/>
                  </a:lnTo>
                  <a:lnTo>
                    <a:pt x="172" y="834"/>
                  </a:lnTo>
                  <a:lnTo>
                    <a:pt x="1423" y="98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3234250" y="2863625"/>
              <a:ext cx="34975" cy="20250"/>
            </a:xfrm>
            <a:custGeom>
              <a:rect b="b" l="l" r="r" t="t"/>
              <a:pathLst>
                <a:path extrusionOk="0" fill="none" h="810" w="1399">
                  <a:moveTo>
                    <a:pt x="1251" y="0"/>
                  </a:moveTo>
                  <a:lnTo>
                    <a:pt x="0" y="712"/>
                  </a:lnTo>
                  <a:lnTo>
                    <a:pt x="172" y="810"/>
                  </a:lnTo>
                  <a:lnTo>
                    <a:pt x="1398" y="74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3623600" y="3374975"/>
              <a:ext cx="180275" cy="175400"/>
            </a:xfrm>
            <a:custGeom>
              <a:rect b="b" l="l" r="r" t="t"/>
              <a:pathLst>
                <a:path extrusionOk="0" h="7016" w="7211">
                  <a:moveTo>
                    <a:pt x="6916" y="1"/>
                  </a:moveTo>
                  <a:lnTo>
                    <a:pt x="6916" y="1865"/>
                  </a:lnTo>
                  <a:lnTo>
                    <a:pt x="6892" y="2086"/>
                  </a:lnTo>
                  <a:lnTo>
                    <a:pt x="6843" y="2306"/>
                  </a:lnTo>
                  <a:lnTo>
                    <a:pt x="6769" y="2527"/>
                  </a:lnTo>
                  <a:lnTo>
                    <a:pt x="6671" y="2723"/>
                  </a:lnTo>
                  <a:lnTo>
                    <a:pt x="6549" y="2920"/>
                  </a:lnTo>
                  <a:lnTo>
                    <a:pt x="6401" y="3091"/>
                  </a:lnTo>
                  <a:lnTo>
                    <a:pt x="6230" y="3238"/>
                  </a:lnTo>
                  <a:lnTo>
                    <a:pt x="6034" y="3361"/>
                  </a:lnTo>
                  <a:lnTo>
                    <a:pt x="0" y="6844"/>
                  </a:lnTo>
                  <a:lnTo>
                    <a:pt x="294" y="7015"/>
                  </a:lnTo>
                  <a:lnTo>
                    <a:pt x="6181" y="3631"/>
                  </a:lnTo>
                  <a:lnTo>
                    <a:pt x="6401" y="3484"/>
                  </a:lnTo>
                  <a:lnTo>
                    <a:pt x="6622" y="3287"/>
                  </a:lnTo>
                  <a:lnTo>
                    <a:pt x="6794" y="3091"/>
                  </a:lnTo>
                  <a:lnTo>
                    <a:pt x="6941" y="2870"/>
                  </a:lnTo>
                  <a:lnTo>
                    <a:pt x="7039" y="2650"/>
                  </a:lnTo>
                  <a:lnTo>
                    <a:pt x="7137" y="2404"/>
                  </a:lnTo>
                  <a:lnTo>
                    <a:pt x="7186" y="2135"/>
                  </a:lnTo>
                  <a:lnTo>
                    <a:pt x="7211" y="1865"/>
                  </a:lnTo>
                  <a:lnTo>
                    <a:pt x="7211" y="173"/>
                  </a:lnTo>
                  <a:lnTo>
                    <a:pt x="6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623600" y="3374975"/>
              <a:ext cx="180275" cy="175400"/>
            </a:xfrm>
            <a:custGeom>
              <a:rect b="b" l="l" r="r" t="t"/>
              <a:pathLst>
                <a:path extrusionOk="0" fill="none" h="7016" w="7211">
                  <a:moveTo>
                    <a:pt x="6916" y="1"/>
                  </a:moveTo>
                  <a:lnTo>
                    <a:pt x="6916" y="1"/>
                  </a:lnTo>
                  <a:lnTo>
                    <a:pt x="6916" y="1"/>
                  </a:lnTo>
                  <a:lnTo>
                    <a:pt x="6916" y="1865"/>
                  </a:lnTo>
                  <a:lnTo>
                    <a:pt x="6916" y="1865"/>
                  </a:lnTo>
                  <a:lnTo>
                    <a:pt x="6892" y="2086"/>
                  </a:lnTo>
                  <a:lnTo>
                    <a:pt x="6843" y="2306"/>
                  </a:lnTo>
                  <a:lnTo>
                    <a:pt x="6769" y="2527"/>
                  </a:lnTo>
                  <a:lnTo>
                    <a:pt x="6671" y="2723"/>
                  </a:lnTo>
                  <a:lnTo>
                    <a:pt x="6549" y="2920"/>
                  </a:lnTo>
                  <a:lnTo>
                    <a:pt x="6401" y="3091"/>
                  </a:lnTo>
                  <a:lnTo>
                    <a:pt x="6230" y="3238"/>
                  </a:lnTo>
                  <a:lnTo>
                    <a:pt x="6034" y="3361"/>
                  </a:lnTo>
                  <a:lnTo>
                    <a:pt x="0" y="6844"/>
                  </a:lnTo>
                  <a:lnTo>
                    <a:pt x="294" y="7015"/>
                  </a:lnTo>
                  <a:lnTo>
                    <a:pt x="6181" y="3631"/>
                  </a:lnTo>
                  <a:lnTo>
                    <a:pt x="6181" y="3631"/>
                  </a:lnTo>
                  <a:lnTo>
                    <a:pt x="6401" y="3484"/>
                  </a:lnTo>
                  <a:lnTo>
                    <a:pt x="6622" y="3287"/>
                  </a:lnTo>
                  <a:lnTo>
                    <a:pt x="6794" y="3091"/>
                  </a:lnTo>
                  <a:lnTo>
                    <a:pt x="6941" y="2870"/>
                  </a:lnTo>
                  <a:lnTo>
                    <a:pt x="7039" y="2650"/>
                  </a:lnTo>
                  <a:lnTo>
                    <a:pt x="7137" y="2404"/>
                  </a:lnTo>
                  <a:lnTo>
                    <a:pt x="7186" y="2135"/>
                  </a:lnTo>
                  <a:lnTo>
                    <a:pt x="7211" y="1865"/>
                  </a:lnTo>
                  <a:lnTo>
                    <a:pt x="7211" y="173"/>
                  </a:lnTo>
                  <a:lnTo>
                    <a:pt x="691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3616225" y="3546050"/>
              <a:ext cx="14750" cy="9850"/>
            </a:xfrm>
            <a:custGeom>
              <a:rect b="b" l="l" r="r" t="t"/>
              <a:pathLst>
                <a:path extrusionOk="0" h="394" w="590">
                  <a:moveTo>
                    <a:pt x="295" y="1"/>
                  </a:moveTo>
                  <a:lnTo>
                    <a:pt x="74" y="99"/>
                  </a:lnTo>
                  <a:lnTo>
                    <a:pt x="50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25" y="320"/>
                  </a:lnTo>
                  <a:lnTo>
                    <a:pt x="74" y="369"/>
                  </a:lnTo>
                  <a:lnTo>
                    <a:pt x="148" y="393"/>
                  </a:lnTo>
                  <a:lnTo>
                    <a:pt x="222" y="369"/>
                  </a:lnTo>
                  <a:lnTo>
                    <a:pt x="589" y="172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3616225" y="3546050"/>
              <a:ext cx="14750" cy="9850"/>
            </a:xfrm>
            <a:custGeom>
              <a:rect b="b" l="l" r="r" t="t"/>
              <a:pathLst>
                <a:path extrusionOk="0" fill="none" h="394" w="590">
                  <a:moveTo>
                    <a:pt x="295" y="1"/>
                  </a:moveTo>
                  <a:lnTo>
                    <a:pt x="74" y="99"/>
                  </a:lnTo>
                  <a:lnTo>
                    <a:pt x="74" y="99"/>
                  </a:lnTo>
                  <a:lnTo>
                    <a:pt x="50" y="148"/>
                  </a:lnTo>
                  <a:lnTo>
                    <a:pt x="25" y="197"/>
                  </a:lnTo>
                  <a:lnTo>
                    <a:pt x="1" y="246"/>
                  </a:lnTo>
                  <a:lnTo>
                    <a:pt x="25" y="320"/>
                  </a:lnTo>
                  <a:lnTo>
                    <a:pt x="25" y="320"/>
                  </a:lnTo>
                  <a:lnTo>
                    <a:pt x="74" y="369"/>
                  </a:lnTo>
                  <a:lnTo>
                    <a:pt x="148" y="393"/>
                  </a:lnTo>
                  <a:lnTo>
                    <a:pt x="148" y="393"/>
                  </a:lnTo>
                  <a:lnTo>
                    <a:pt x="222" y="369"/>
                  </a:lnTo>
                  <a:lnTo>
                    <a:pt x="589" y="17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798350" y="3316125"/>
              <a:ext cx="55800" cy="49700"/>
            </a:xfrm>
            <a:custGeom>
              <a:rect b="b" l="l" r="r" t="t"/>
              <a:pathLst>
                <a:path extrusionOk="0" h="1988" w="2232">
                  <a:moveTo>
                    <a:pt x="1962" y="0"/>
                  </a:moveTo>
                  <a:lnTo>
                    <a:pt x="932" y="614"/>
                  </a:lnTo>
                  <a:lnTo>
                    <a:pt x="760" y="712"/>
                  </a:lnTo>
                  <a:lnTo>
                    <a:pt x="613" y="834"/>
                  </a:lnTo>
                  <a:lnTo>
                    <a:pt x="466" y="981"/>
                  </a:lnTo>
                  <a:lnTo>
                    <a:pt x="343" y="1129"/>
                  </a:lnTo>
                  <a:lnTo>
                    <a:pt x="221" y="1300"/>
                  </a:lnTo>
                  <a:lnTo>
                    <a:pt x="147" y="1472"/>
                  </a:lnTo>
                  <a:lnTo>
                    <a:pt x="49" y="1644"/>
                  </a:lnTo>
                  <a:lnTo>
                    <a:pt x="0" y="1815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4"/>
                  </a:lnTo>
                  <a:lnTo>
                    <a:pt x="466" y="1497"/>
                  </a:lnTo>
                  <a:lnTo>
                    <a:pt x="540" y="1349"/>
                  </a:lnTo>
                  <a:lnTo>
                    <a:pt x="662" y="1202"/>
                  </a:lnTo>
                  <a:lnTo>
                    <a:pt x="785" y="1080"/>
                  </a:lnTo>
                  <a:lnTo>
                    <a:pt x="932" y="957"/>
                  </a:lnTo>
                  <a:lnTo>
                    <a:pt x="1079" y="859"/>
                  </a:lnTo>
                  <a:lnTo>
                    <a:pt x="2232" y="172"/>
                  </a:lnTo>
                  <a:lnTo>
                    <a:pt x="19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798350" y="3316125"/>
              <a:ext cx="55800" cy="49700"/>
            </a:xfrm>
            <a:custGeom>
              <a:rect b="b" l="l" r="r" t="t"/>
              <a:pathLst>
                <a:path extrusionOk="0" fill="none" h="1988" w="2232">
                  <a:moveTo>
                    <a:pt x="1962" y="0"/>
                  </a:moveTo>
                  <a:lnTo>
                    <a:pt x="932" y="614"/>
                  </a:lnTo>
                  <a:lnTo>
                    <a:pt x="932" y="614"/>
                  </a:lnTo>
                  <a:lnTo>
                    <a:pt x="760" y="712"/>
                  </a:lnTo>
                  <a:lnTo>
                    <a:pt x="613" y="834"/>
                  </a:lnTo>
                  <a:lnTo>
                    <a:pt x="466" y="981"/>
                  </a:lnTo>
                  <a:lnTo>
                    <a:pt x="343" y="1129"/>
                  </a:lnTo>
                  <a:lnTo>
                    <a:pt x="221" y="1300"/>
                  </a:lnTo>
                  <a:lnTo>
                    <a:pt x="147" y="1472"/>
                  </a:lnTo>
                  <a:lnTo>
                    <a:pt x="49" y="1644"/>
                  </a:lnTo>
                  <a:lnTo>
                    <a:pt x="0" y="1815"/>
                  </a:lnTo>
                  <a:lnTo>
                    <a:pt x="270" y="1987"/>
                  </a:lnTo>
                  <a:lnTo>
                    <a:pt x="270" y="1987"/>
                  </a:lnTo>
                  <a:lnTo>
                    <a:pt x="319" y="1815"/>
                  </a:lnTo>
                  <a:lnTo>
                    <a:pt x="368" y="1644"/>
                  </a:lnTo>
                  <a:lnTo>
                    <a:pt x="466" y="1497"/>
                  </a:lnTo>
                  <a:lnTo>
                    <a:pt x="540" y="1349"/>
                  </a:lnTo>
                  <a:lnTo>
                    <a:pt x="662" y="1202"/>
                  </a:lnTo>
                  <a:lnTo>
                    <a:pt x="785" y="1080"/>
                  </a:lnTo>
                  <a:lnTo>
                    <a:pt x="932" y="957"/>
                  </a:lnTo>
                  <a:lnTo>
                    <a:pt x="1079" y="859"/>
                  </a:lnTo>
                  <a:lnTo>
                    <a:pt x="2232" y="172"/>
                  </a:lnTo>
                  <a:lnTo>
                    <a:pt x="196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796500" y="3361500"/>
              <a:ext cx="8600" cy="17800"/>
            </a:xfrm>
            <a:custGeom>
              <a:rect b="b" l="l" r="r" t="t"/>
              <a:pathLst>
                <a:path extrusionOk="0" h="712" w="344">
                  <a:moveTo>
                    <a:pt x="74" y="0"/>
                  </a:moveTo>
                  <a:lnTo>
                    <a:pt x="25" y="270"/>
                  </a:lnTo>
                  <a:lnTo>
                    <a:pt x="0" y="540"/>
                  </a:lnTo>
                  <a:lnTo>
                    <a:pt x="295" y="712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796500" y="3361500"/>
              <a:ext cx="8600" cy="17800"/>
            </a:xfrm>
            <a:custGeom>
              <a:rect b="b" l="l" r="r" t="t"/>
              <a:pathLst>
                <a:path extrusionOk="0" fill="none" h="712" w="344">
                  <a:moveTo>
                    <a:pt x="74" y="0"/>
                  </a:moveTo>
                  <a:lnTo>
                    <a:pt x="74" y="0"/>
                  </a:lnTo>
                  <a:lnTo>
                    <a:pt x="25" y="270"/>
                  </a:lnTo>
                  <a:lnTo>
                    <a:pt x="0" y="540"/>
                  </a:lnTo>
                  <a:lnTo>
                    <a:pt x="295" y="712"/>
                  </a:lnTo>
                  <a:lnTo>
                    <a:pt x="295" y="540"/>
                  </a:lnTo>
                  <a:lnTo>
                    <a:pt x="295" y="540"/>
                  </a:lnTo>
                  <a:lnTo>
                    <a:pt x="295" y="344"/>
                  </a:lnTo>
                  <a:lnTo>
                    <a:pt x="344" y="17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847400" y="3257250"/>
              <a:ext cx="106100" cy="63200"/>
            </a:xfrm>
            <a:custGeom>
              <a:rect b="b" l="l" r="r" t="t"/>
              <a:pathLst>
                <a:path extrusionOk="0" h="2528" w="4244">
                  <a:moveTo>
                    <a:pt x="3998" y="1"/>
                  </a:moveTo>
                  <a:lnTo>
                    <a:pt x="2796" y="712"/>
                  </a:lnTo>
                  <a:lnTo>
                    <a:pt x="3066" y="884"/>
                  </a:lnTo>
                  <a:lnTo>
                    <a:pt x="4169" y="246"/>
                  </a:lnTo>
                  <a:lnTo>
                    <a:pt x="4219" y="197"/>
                  </a:lnTo>
                  <a:lnTo>
                    <a:pt x="4243" y="148"/>
                  </a:lnTo>
                  <a:lnTo>
                    <a:pt x="3998" y="1"/>
                  </a:lnTo>
                  <a:close/>
                  <a:moveTo>
                    <a:pt x="2502" y="884"/>
                  </a:moveTo>
                  <a:lnTo>
                    <a:pt x="1275" y="1595"/>
                  </a:lnTo>
                  <a:lnTo>
                    <a:pt x="1570" y="1767"/>
                  </a:lnTo>
                  <a:lnTo>
                    <a:pt x="2796" y="1056"/>
                  </a:lnTo>
                  <a:lnTo>
                    <a:pt x="2502" y="884"/>
                  </a:lnTo>
                  <a:close/>
                  <a:moveTo>
                    <a:pt x="981" y="1767"/>
                  </a:moveTo>
                  <a:lnTo>
                    <a:pt x="0" y="2355"/>
                  </a:lnTo>
                  <a:lnTo>
                    <a:pt x="270" y="2527"/>
                  </a:lnTo>
                  <a:lnTo>
                    <a:pt x="1275" y="1939"/>
                  </a:lnTo>
                  <a:lnTo>
                    <a:pt x="981" y="1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847400" y="3301400"/>
              <a:ext cx="31900" cy="19050"/>
            </a:xfrm>
            <a:custGeom>
              <a:rect b="b" l="l" r="r" t="t"/>
              <a:pathLst>
                <a:path extrusionOk="0" fill="none" h="762" w="1276">
                  <a:moveTo>
                    <a:pt x="981" y="1"/>
                  </a:moveTo>
                  <a:lnTo>
                    <a:pt x="0" y="589"/>
                  </a:lnTo>
                  <a:lnTo>
                    <a:pt x="270" y="761"/>
                  </a:lnTo>
                  <a:lnTo>
                    <a:pt x="1275" y="173"/>
                  </a:lnTo>
                  <a:lnTo>
                    <a:pt x="9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3879275" y="3279325"/>
              <a:ext cx="38050" cy="22100"/>
            </a:xfrm>
            <a:custGeom>
              <a:rect b="b" l="l" r="r" t="t"/>
              <a:pathLst>
                <a:path extrusionOk="0" fill="none" h="884" w="1522">
                  <a:moveTo>
                    <a:pt x="1227" y="1"/>
                  </a:moveTo>
                  <a:lnTo>
                    <a:pt x="0" y="712"/>
                  </a:lnTo>
                  <a:lnTo>
                    <a:pt x="295" y="884"/>
                  </a:lnTo>
                  <a:lnTo>
                    <a:pt x="1521" y="173"/>
                  </a:lnTo>
                  <a:lnTo>
                    <a:pt x="122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3917300" y="3257250"/>
              <a:ext cx="36200" cy="22100"/>
            </a:xfrm>
            <a:custGeom>
              <a:rect b="b" l="l" r="r" t="t"/>
              <a:pathLst>
                <a:path extrusionOk="0" fill="none" h="884" w="1448">
                  <a:moveTo>
                    <a:pt x="1202" y="1"/>
                  </a:moveTo>
                  <a:lnTo>
                    <a:pt x="0" y="712"/>
                  </a:lnTo>
                  <a:lnTo>
                    <a:pt x="270" y="884"/>
                  </a:lnTo>
                  <a:lnTo>
                    <a:pt x="1373" y="246"/>
                  </a:lnTo>
                  <a:lnTo>
                    <a:pt x="1373" y="246"/>
                  </a:lnTo>
                  <a:lnTo>
                    <a:pt x="1423" y="197"/>
                  </a:lnTo>
                  <a:lnTo>
                    <a:pt x="1447" y="148"/>
                  </a:lnTo>
                  <a:lnTo>
                    <a:pt x="1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3992100" y="3352925"/>
              <a:ext cx="182725" cy="175975"/>
            </a:xfrm>
            <a:custGeom>
              <a:rect b="b" l="l" r="r" t="t"/>
              <a:pathLst>
                <a:path extrusionOk="0" h="7039" w="7309">
                  <a:moveTo>
                    <a:pt x="295" y="0"/>
                  </a:moveTo>
                  <a:lnTo>
                    <a:pt x="0" y="172"/>
                  </a:lnTo>
                  <a:lnTo>
                    <a:pt x="0" y="1839"/>
                  </a:lnTo>
                  <a:lnTo>
                    <a:pt x="25" y="2109"/>
                  </a:lnTo>
                  <a:lnTo>
                    <a:pt x="74" y="2379"/>
                  </a:lnTo>
                  <a:lnTo>
                    <a:pt x="147" y="2624"/>
                  </a:lnTo>
                  <a:lnTo>
                    <a:pt x="270" y="2870"/>
                  </a:lnTo>
                  <a:lnTo>
                    <a:pt x="417" y="3090"/>
                  </a:lnTo>
                  <a:lnTo>
                    <a:pt x="589" y="3286"/>
                  </a:lnTo>
                  <a:lnTo>
                    <a:pt x="810" y="3458"/>
                  </a:lnTo>
                  <a:lnTo>
                    <a:pt x="1030" y="3605"/>
                  </a:lnTo>
                  <a:lnTo>
                    <a:pt x="7015" y="7039"/>
                  </a:lnTo>
                  <a:lnTo>
                    <a:pt x="7309" y="6867"/>
                  </a:lnTo>
                  <a:lnTo>
                    <a:pt x="1177" y="3360"/>
                  </a:lnTo>
                  <a:lnTo>
                    <a:pt x="981" y="3237"/>
                  </a:lnTo>
                  <a:lnTo>
                    <a:pt x="810" y="3066"/>
                  </a:lnTo>
                  <a:lnTo>
                    <a:pt x="662" y="2894"/>
                  </a:lnTo>
                  <a:lnTo>
                    <a:pt x="540" y="2722"/>
                  </a:lnTo>
                  <a:lnTo>
                    <a:pt x="442" y="2526"/>
                  </a:lnTo>
                  <a:lnTo>
                    <a:pt x="368" y="2305"/>
                  </a:lnTo>
                  <a:lnTo>
                    <a:pt x="319" y="2085"/>
                  </a:lnTo>
                  <a:lnTo>
                    <a:pt x="295" y="183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992100" y="3352925"/>
              <a:ext cx="182725" cy="175975"/>
            </a:xfrm>
            <a:custGeom>
              <a:rect b="b" l="l" r="r" t="t"/>
              <a:pathLst>
                <a:path extrusionOk="0" fill="none" h="7039" w="7309">
                  <a:moveTo>
                    <a:pt x="295" y="0"/>
                  </a:moveTo>
                  <a:lnTo>
                    <a:pt x="0" y="172"/>
                  </a:lnTo>
                  <a:lnTo>
                    <a:pt x="0" y="1839"/>
                  </a:lnTo>
                  <a:lnTo>
                    <a:pt x="0" y="1839"/>
                  </a:lnTo>
                  <a:lnTo>
                    <a:pt x="25" y="2109"/>
                  </a:lnTo>
                  <a:lnTo>
                    <a:pt x="74" y="2379"/>
                  </a:lnTo>
                  <a:lnTo>
                    <a:pt x="147" y="2624"/>
                  </a:lnTo>
                  <a:lnTo>
                    <a:pt x="270" y="2870"/>
                  </a:lnTo>
                  <a:lnTo>
                    <a:pt x="417" y="3090"/>
                  </a:lnTo>
                  <a:lnTo>
                    <a:pt x="589" y="3286"/>
                  </a:lnTo>
                  <a:lnTo>
                    <a:pt x="810" y="3458"/>
                  </a:lnTo>
                  <a:lnTo>
                    <a:pt x="1030" y="3605"/>
                  </a:lnTo>
                  <a:lnTo>
                    <a:pt x="7015" y="7039"/>
                  </a:lnTo>
                  <a:lnTo>
                    <a:pt x="7309" y="6867"/>
                  </a:lnTo>
                  <a:lnTo>
                    <a:pt x="1177" y="3360"/>
                  </a:lnTo>
                  <a:lnTo>
                    <a:pt x="1177" y="3360"/>
                  </a:lnTo>
                  <a:lnTo>
                    <a:pt x="981" y="3237"/>
                  </a:lnTo>
                  <a:lnTo>
                    <a:pt x="810" y="3066"/>
                  </a:lnTo>
                  <a:lnTo>
                    <a:pt x="662" y="2894"/>
                  </a:lnTo>
                  <a:lnTo>
                    <a:pt x="540" y="2722"/>
                  </a:lnTo>
                  <a:lnTo>
                    <a:pt x="442" y="2526"/>
                  </a:lnTo>
                  <a:lnTo>
                    <a:pt x="368" y="2305"/>
                  </a:lnTo>
                  <a:lnTo>
                    <a:pt x="319" y="2085"/>
                  </a:lnTo>
                  <a:lnTo>
                    <a:pt x="295" y="183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4167450" y="3524600"/>
              <a:ext cx="12300" cy="8600"/>
            </a:xfrm>
            <a:custGeom>
              <a:rect b="b" l="l" r="r" t="t"/>
              <a:pathLst>
                <a:path extrusionOk="0" h="344" w="492">
                  <a:moveTo>
                    <a:pt x="295" y="0"/>
                  </a:moveTo>
                  <a:lnTo>
                    <a:pt x="1" y="172"/>
                  </a:lnTo>
                  <a:lnTo>
                    <a:pt x="270" y="319"/>
                  </a:lnTo>
                  <a:lnTo>
                    <a:pt x="344" y="344"/>
                  </a:lnTo>
                  <a:lnTo>
                    <a:pt x="418" y="319"/>
                  </a:lnTo>
                  <a:lnTo>
                    <a:pt x="467" y="270"/>
                  </a:lnTo>
                  <a:lnTo>
                    <a:pt x="491" y="221"/>
                  </a:lnTo>
                  <a:lnTo>
                    <a:pt x="467" y="147"/>
                  </a:lnTo>
                  <a:lnTo>
                    <a:pt x="442" y="98"/>
                  </a:lnTo>
                  <a:lnTo>
                    <a:pt x="418" y="7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167450" y="3524600"/>
              <a:ext cx="12300" cy="8600"/>
            </a:xfrm>
            <a:custGeom>
              <a:rect b="b" l="l" r="r" t="t"/>
              <a:pathLst>
                <a:path extrusionOk="0" fill="none" h="344" w="492">
                  <a:moveTo>
                    <a:pt x="295" y="0"/>
                  </a:moveTo>
                  <a:lnTo>
                    <a:pt x="1" y="172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418" y="319"/>
                  </a:lnTo>
                  <a:lnTo>
                    <a:pt x="467" y="270"/>
                  </a:lnTo>
                  <a:lnTo>
                    <a:pt x="467" y="270"/>
                  </a:lnTo>
                  <a:lnTo>
                    <a:pt x="491" y="221"/>
                  </a:lnTo>
                  <a:lnTo>
                    <a:pt x="467" y="147"/>
                  </a:lnTo>
                  <a:lnTo>
                    <a:pt x="442" y="98"/>
                  </a:lnTo>
                  <a:lnTo>
                    <a:pt x="418" y="7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941825" y="3294050"/>
              <a:ext cx="55800" cy="49700"/>
            </a:xfrm>
            <a:custGeom>
              <a:rect b="b" l="l" r="r" t="t"/>
              <a:pathLst>
                <a:path extrusionOk="0" h="1988" w="2232">
                  <a:moveTo>
                    <a:pt x="294" y="1"/>
                  </a:moveTo>
                  <a:lnTo>
                    <a:pt x="0" y="172"/>
                  </a:lnTo>
                  <a:lnTo>
                    <a:pt x="1153" y="859"/>
                  </a:lnTo>
                  <a:lnTo>
                    <a:pt x="1300" y="957"/>
                  </a:lnTo>
                  <a:lnTo>
                    <a:pt x="1447" y="1080"/>
                  </a:lnTo>
                  <a:lnTo>
                    <a:pt x="1570" y="1202"/>
                  </a:lnTo>
                  <a:lnTo>
                    <a:pt x="1692" y="1325"/>
                  </a:lnTo>
                  <a:lnTo>
                    <a:pt x="1790" y="1497"/>
                  </a:lnTo>
                  <a:lnTo>
                    <a:pt x="1864" y="1644"/>
                  </a:lnTo>
                  <a:lnTo>
                    <a:pt x="1938" y="1815"/>
                  </a:lnTo>
                  <a:lnTo>
                    <a:pt x="1987" y="1987"/>
                  </a:lnTo>
                  <a:lnTo>
                    <a:pt x="2232" y="1840"/>
                  </a:lnTo>
                  <a:lnTo>
                    <a:pt x="2183" y="1644"/>
                  </a:lnTo>
                  <a:lnTo>
                    <a:pt x="2109" y="1472"/>
                  </a:lnTo>
                  <a:lnTo>
                    <a:pt x="2011" y="1300"/>
                  </a:lnTo>
                  <a:lnTo>
                    <a:pt x="1889" y="1129"/>
                  </a:lnTo>
                  <a:lnTo>
                    <a:pt x="1766" y="982"/>
                  </a:lnTo>
                  <a:lnTo>
                    <a:pt x="1619" y="834"/>
                  </a:lnTo>
                  <a:lnTo>
                    <a:pt x="1472" y="712"/>
                  </a:lnTo>
                  <a:lnTo>
                    <a:pt x="1300" y="589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3941825" y="3294050"/>
              <a:ext cx="55800" cy="49700"/>
            </a:xfrm>
            <a:custGeom>
              <a:rect b="b" l="l" r="r" t="t"/>
              <a:pathLst>
                <a:path extrusionOk="0" fill="none" h="1988" w="2232">
                  <a:moveTo>
                    <a:pt x="294" y="1"/>
                  </a:moveTo>
                  <a:lnTo>
                    <a:pt x="0" y="172"/>
                  </a:lnTo>
                  <a:lnTo>
                    <a:pt x="1153" y="859"/>
                  </a:lnTo>
                  <a:lnTo>
                    <a:pt x="1153" y="859"/>
                  </a:lnTo>
                  <a:lnTo>
                    <a:pt x="1300" y="957"/>
                  </a:lnTo>
                  <a:lnTo>
                    <a:pt x="1447" y="1080"/>
                  </a:lnTo>
                  <a:lnTo>
                    <a:pt x="1570" y="1202"/>
                  </a:lnTo>
                  <a:lnTo>
                    <a:pt x="1692" y="1325"/>
                  </a:lnTo>
                  <a:lnTo>
                    <a:pt x="1790" y="1497"/>
                  </a:lnTo>
                  <a:lnTo>
                    <a:pt x="1864" y="1644"/>
                  </a:lnTo>
                  <a:lnTo>
                    <a:pt x="1938" y="1815"/>
                  </a:lnTo>
                  <a:lnTo>
                    <a:pt x="1987" y="1987"/>
                  </a:lnTo>
                  <a:lnTo>
                    <a:pt x="2232" y="1840"/>
                  </a:lnTo>
                  <a:lnTo>
                    <a:pt x="2232" y="1840"/>
                  </a:lnTo>
                  <a:lnTo>
                    <a:pt x="2183" y="1644"/>
                  </a:lnTo>
                  <a:lnTo>
                    <a:pt x="2109" y="1472"/>
                  </a:lnTo>
                  <a:lnTo>
                    <a:pt x="2011" y="1300"/>
                  </a:lnTo>
                  <a:lnTo>
                    <a:pt x="1889" y="1129"/>
                  </a:lnTo>
                  <a:lnTo>
                    <a:pt x="1766" y="982"/>
                  </a:lnTo>
                  <a:lnTo>
                    <a:pt x="1619" y="834"/>
                  </a:lnTo>
                  <a:lnTo>
                    <a:pt x="1472" y="712"/>
                  </a:lnTo>
                  <a:lnTo>
                    <a:pt x="1300" y="589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3991475" y="3340025"/>
              <a:ext cx="8000" cy="17200"/>
            </a:xfrm>
            <a:custGeom>
              <a:rect b="b" l="l" r="r" t="t"/>
              <a:pathLst>
                <a:path extrusionOk="0" h="688" w="320">
                  <a:moveTo>
                    <a:pt x="246" y="1"/>
                  </a:moveTo>
                  <a:lnTo>
                    <a:pt x="1" y="148"/>
                  </a:lnTo>
                  <a:lnTo>
                    <a:pt x="25" y="320"/>
                  </a:lnTo>
                  <a:lnTo>
                    <a:pt x="25" y="516"/>
                  </a:lnTo>
                  <a:lnTo>
                    <a:pt x="25" y="688"/>
                  </a:lnTo>
                  <a:lnTo>
                    <a:pt x="320" y="516"/>
                  </a:lnTo>
                  <a:lnTo>
                    <a:pt x="295" y="246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3991475" y="3340025"/>
              <a:ext cx="8000" cy="17200"/>
            </a:xfrm>
            <a:custGeom>
              <a:rect b="b" l="l" r="r" t="t"/>
              <a:pathLst>
                <a:path extrusionOk="0" fill="none" h="688" w="320">
                  <a:moveTo>
                    <a:pt x="246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25" y="320"/>
                  </a:lnTo>
                  <a:lnTo>
                    <a:pt x="25" y="516"/>
                  </a:lnTo>
                  <a:lnTo>
                    <a:pt x="25" y="688"/>
                  </a:lnTo>
                  <a:lnTo>
                    <a:pt x="320" y="516"/>
                  </a:lnTo>
                  <a:lnTo>
                    <a:pt x="320" y="516"/>
                  </a:lnTo>
                  <a:lnTo>
                    <a:pt x="320" y="516"/>
                  </a:lnTo>
                  <a:lnTo>
                    <a:pt x="295" y="246"/>
                  </a:lnTo>
                  <a:lnTo>
                    <a:pt x="2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3842475" y="3235200"/>
              <a:ext cx="106725" cy="63175"/>
            </a:xfrm>
            <a:custGeom>
              <a:rect b="b" l="l" r="r" t="t"/>
              <a:pathLst>
                <a:path extrusionOk="0" h="2527" w="4269">
                  <a:moveTo>
                    <a:pt x="246" y="0"/>
                  </a:moveTo>
                  <a:lnTo>
                    <a:pt x="1" y="147"/>
                  </a:lnTo>
                  <a:lnTo>
                    <a:pt x="25" y="196"/>
                  </a:lnTo>
                  <a:lnTo>
                    <a:pt x="74" y="221"/>
                  </a:lnTo>
                  <a:lnTo>
                    <a:pt x="1178" y="883"/>
                  </a:lnTo>
                  <a:lnTo>
                    <a:pt x="1472" y="711"/>
                  </a:lnTo>
                  <a:lnTo>
                    <a:pt x="246" y="0"/>
                  </a:lnTo>
                  <a:close/>
                  <a:moveTo>
                    <a:pt x="1767" y="883"/>
                  </a:moveTo>
                  <a:lnTo>
                    <a:pt x="1472" y="1055"/>
                  </a:lnTo>
                  <a:lnTo>
                    <a:pt x="2699" y="1766"/>
                  </a:lnTo>
                  <a:lnTo>
                    <a:pt x="2993" y="1594"/>
                  </a:lnTo>
                  <a:lnTo>
                    <a:pt x="1767" y="883"/>
                  </a:lnTo>
                  <a:close/>
                  <a:moveTo>
                    <a:pt x="3263" y="1766"/>
                  </a:moveTo>
                  <a:lnTo>
                    <a:pt x="2993" y="1938"/>
                  </a:lnTo>
                  <a:lnTo>
                    <a:pt x="3974" y="2526"/>
                  </a:lnTo>
                  <a:lnTo>
                    <a:pt x="4268" y="2355"/>
                  </a:lnTo>
                  <a:lnTo>
                    <a:pt x="3263" y="1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3917300" y="3279325"/>
              <a:ext cx="31900" cy="19050"/>
            </a:xfrm>
            <a:custGeom>
              <a:rect b="b" l="l" r="r" t="t"/>
              <a:pathLst>
                <a:path extrusionOk="0" fill="none" h="762" w="1276">
                  <a:moveTo>
                    <a:pt x="270" y="1"/>
                  </a:moveTo>
                  <a:lnTo>
                    <a:pt x="0" y="173"/>
                  </a:lnTo>
                  <a:lnTo>
                    <a:pt x="981" y="761"/>
                  </a:lnTo>
                  <a:lnTo>
                    <a:pt x="1275" y="590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3879275" y="3257250"/>
              <a:ext cx="38050" cy="22100"/>
            </a:xfrm>
            <a:custGeom>
              <a:rect b="b" l="l" r="r" t="t"/>
              <a:pathLst>
                <a:path extrusionOk="0" fill="none" h="884" w="1522">
                  <a:moveTo>
                    <a:pt x="295" y="1"/>
                  </a:moveTo>
                  <a:lnTo>
                    <a:pt x="0" y="173"/>
                  </a:lnTo>
                  <a:lnTo>
                    <a:pt x="1227" y="884"/>
                  </a:lnTo>
                  <a:lnTo>
                    <a:pt x="1521" y="71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3842475" y="3235200"/>
              <a:ext cx="36825" cy="22075"/>
            </a:xfrm>
            <a:custGeom>
              <a:rect b="b" l="l" r="r" t="t"/>
              <a:pathLst>
                <a:path extrusionOk="0" fill="none" h="883" w="1473">
                  <a:moveTo>
                    <a:pt x="246" y="0"/>
                  </a:moveTo>
                  <a:lnTo>
                    <a:pt x="1" y="147"/>
                  </a:lnTo>
                  <a:lnTo>
                    <a:pt x="1" y="147"/>
                  </a:lnTo>
                  <a:lnTo>
                    <a:pt x="25" y="196"/>
                  </a:lnTo>
                  <a:lnTo>
                    <a:pt x="74" y="221"/>
                  </a:lnTo>
                  <a:lnTo>
                    <a:pt x="1178" y="883"/>
                  </a:lnTo>
                  <a:lnTo>
                    <a:pt x="1472" y="711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3871925" y="3252975"/>
              <a:ext cx="14725" cy="8600"/>
            </a:xfrm>
            <a:custGeom>
              <a:rect b="b" l="l" r="r" t="t"/>
              <a:pathLst>
                <a:path extrusionOk="0" h="344" w="589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589" y="172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3871925" y="3252975"/>
              <a:ext cx="14725" cy="8600"/>
            </a:xfrm>
            <a:custGeom>
              <a:rect b="b" l="l" r="r" t="t"/>
              <a:pathLst>
                <a:path extrusionOk="0" fill="none" h="344" w="589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589" y="172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3842475" y="3233950"/>
              <a:ext cx="6175" cy="4950"/>
            </a:xfrm>
            <a:custGeom>
              <a:rect b="b" l="l" r="r" t="t"/>
              <a:pathLst>
                <a:path extrusionOk="0" h="198" w="247">
                  <a:moveTo>
                    <a:pt x="148" y="1"/>
                  </a:moveTo>
                  <a:lnTo>
                    <a:pt x="74" y="25"/>
                  </a:lnTo>
                  <a:lnTo>
                    <a:pt x="25" y="75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46" y="50"/>
                  </a:lnTo>
                  <a:lnTo>
                    <a:pt x="222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3842475" y="3233950"/>
              <a:ext cx="6175" cy="4950"/>
            </a:xfrm>
            <a:custGeom>
              <a:rect b="b" l="l" r="r" t="t"/>
              <a:pathLst>
                <a:path extrusionOk="0" fill="none" h="198" w="247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46" y="50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3909925" y="3275050"/>
              <a:ext cx="14125" cy="8600"/>
            </a:xfrm>
            <a:custGeom>
              <a:rect b="b" l="l" r="r" t="t"/>
              <a:pathLst>
                <a:path extrusionOk="0" h="344" w="565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65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3909925" y="3275050"/>
              <a:ext cx="14125" cy="8600"/>
            </a:xfrm>
            <a:custGeom>
              <a:rect b="b" l="l" r="r" t="t"/>
              <a:pathLst>
                <a:path extrusionOk="0" fill="none" h="344" w="565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65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4029500" y="3331450"/>
              <a:ext cx="183350" cy="175400"/>
            </a:xfrm>
            <a:custGeom>
              <a:rect b="b" l="l" r="r" t="t"/>
              <a:pathLst>
                <a:path extrusionOk="0" h="7016" w="7334">
                  <a:moveTo>
                    <a:pt x="295" y="1"/>
                  </a:moveTo>
                  <a:lnTo>
                    <a:pt x="0" y="172"/>
                  </a:lnTo>
                  <a:lnTo>
                    <a:pt x="0" y="1816"/>
                  </a:lnTo>
                  <a:lnTo>
                    <a:pt x="25" y="2085"/>
                  </a:lnTo>
                  <a:lnTo>
                    <a:pt x="74" y="2331"/>
                  </a:lnTo>
                  <a:lnTo>
                    <a:pt x="147" y="2600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589" y="3238"/>
                  </a:lnTo>
                  <a:lnTo>
                    <a:pt x="785" y="3410"/>
                  </a:lnTo>
                  <a:lnTo>
                    <a:pt x="1030" y="3581"/>
                  </a:lnTo>
                  <a:lnTo>
                    <a:pt x="7039" y="7015"/>
                  </a:lnTo>
                  <a:lnTo>
                    <a:pt x="7334" y="6843"/>
                  </a:lnTo>
                  <a:lnTo>
                    <a:pt x="1178" y="3312"/>
                  </a:lnTo>
                  <a:lnTo>
                    <a:pt x="981" y="3189"/>
                  </a:lnTo>
                  <a:lnTo>
                    <a:pt x="810" y="3042"/>
                  </a:lnTo>
                  <a:lnTo>
                    <a:pt x="662" y="2870"/>
                  </a:lnTo>
                  <a:lnTo>
                    <a:pt x="540" y="2674"/>
                  </a:lnTo>
                  <a:lnTo>
                    <a:pt x="417" y="2478"/>
                  </a:lnTo>
                  <a:lnTo>
                    <a:pt x="344" y="2257"/>
                  </a:lnTo>
                  <a:lnTo>
                    <a:pt x="319" y="2036"/>
                  </a:lnTo>
                  <a:lnTo>
                    <a:pt x="295" y="181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4029500" y="3331450"/>
              <a:ext cx="183350" cy="175400"/>
            </a:xfrm>
            <a:custGeom>
              <a:rect b="b" l="l" r="r" t="t"/>
              <a:pathLst>
                <a:path extrusionOk="0" fill="none" h="7016" w="7334">
                  <a:moveTo>
                    <a:pt x="295" y="1"/>
                  </a:moveTo>
                  <a:lnTo>
                    <a:pt x="0" y="172"/>
                  </a:lnTo>
                  <a:lnTo>
                    <a:pt x="0" y="1816"/>
                  </a:lnTo>
                  <a:lnTo>
                    <a:pt x="0" y="1816"/>
                  </a:lnTo>
                  <a:lnTo>
                    <a:pt x="25" y="2085"/>
                  </a:lnTo>
                  <a:lnTo>
                    <a:pt x="74" y="2331"/>
                  </a:lnTo>
                  <a:lnTo>
                    <a:pt x="147" y="2600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589" y="3238"/>
                  </a:lnTo>
                  <a:lnTo>
                    <a:pt x="785" y="3410"/>
                  </a:lnTo>
                  <a:lnTo>
                    <a:pt x="1030" y="3581"/>
                  </a:lnTo>
                  <a:lnTo>
                    <a:pt x="7039" y="7015"/>
                  </a:lnTo>
                  <a:lnTo>
                    <a:pt x="7334" y="6843"/>
                  </a:lnTo>
                  <a:lnTo>
                    <a:pt x="1178" y="3312"/>
                  </a:lnTo>
                  <a:lnTo>
                    <a:pt x="1178" y="3312"/>
                  </a:lnTo>
                  <a:lnTo>
                    <a:pt x="981" y="3189"/>
                  </a:lnTo>
                  <a:lnTo>
                    <a:pt x="810" y="3042"/>
                  </a:lnTo>
                  <a:lnTo>
                    <a:pt x="662" y="2870"/>
                  </a:lnTo>
                  <a:lnTo>
                    <a:pt x="540" y="2674"/>
                  </a:lnTo>
                  <a:lnTo>
                    <a:pt x="417" y="2478"/>
                  </a:lnTo>
                  <a:lnTo>
                    <a:pt x="344" y="2257"/>
                  </a:lnTo>
                  <a:lnTo>
                    <a:pt x="319" y="2036"/>
                  </a:lnTo>
                  <a:lnTo>
                    <a:pt x="295" y="1816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4205475" y="3502525"/>
              <a:ext cx="11050" cy="8000"/>
            </a:xfrm>
            <a:custGeom>
              <a:rect b="b" l="l" r="r" t="t"/>
              <a:pathLst>
                <a:path extrusionOk="0" h="320" w="442">
                  <a:moveTo>
                    <a:pt x="295" y="0"/>
                  </a:moveTo>
                  <a:lnTo>
                    <a:pt x="0" y="172"/>
                  </a:lnTo>
                  <a:lnTo>
                    <a:pt x="221" y="319"/>
                  </a:lnTo>
                  <a:lnTo>
                    <a:pt x="368" y="319"/>
                  </a:lnTo>
                  <a:lnTo>
                    <a:pt x="442" y="246"/>
                  </a:lnTo>
                  <a:lnTo>
                    <a:pt x="442" y="197"/>
                  </a:lnTo>
                  <a:lnTo>
                    <a:pt x="442" y="147"/>
                  </a:lnTo>
                  <a:lnTo>
                    <a:pt x="417" y="98"/>
                  </a:lnTo>
                  <a:lnTo>
                    <a:pt x="368" y="4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205475" y="3502525"/>
              <a:ext cx="11050" cy="8000"/>
            </a:xfrm>
            <a:custGeom>
              <a:rect b="b" l="l" r="r" t="t"/>
              <a:pathLst>
                <a:path extrusionOk="0" fill="none" h="320" w="442">
                  <a:moveTo>
                    <a:pt x="295" y="0"/>
                  </a:moveTo>
                  <a:lnTo>
                    <a:pt x="0" y="172"/>
                  </a:lnTo>
                  <a:lnTo>
                    <a:pt x="221" y="319"/>
                  </a:lnTo>
                  <a:lnTo>
                    <a:pt x="221" y="319"/>
                  </a:lnTo>
                  <a:lnTo>
                    <a:pt x="295" y="319"/>
                  </a:lnTo>
                  <a:lnTo>
                    <a:pt x="295" y="319"/>
                  </a:lnTo>
                  <a:lnTo>
                    <a:pt x="368" y="319"/>
                  </a:lnTo>
                  <a:lnTo>
                    <a:pt x="442" y="246"/>
                  </a:lnTo>
                  <a:lnTo>
                    <a:pt x="442" y="246"/>
                  </a:lnTo>
                  <a:lnTo>
                    <a:pt x="442" y="197"/>
                  </a:lnTo>
                  <a:lnTo>
                    <a:pt x="442" y="147"/>
                  </a:lnTo>
                  <a:lnTo>
                    <a:pt x="417" y="98"/>
                  </a:lnTo>
                  <a:lnTo>
                    <a:pt x="368" y="4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3979825" y="3271975"/>
              <a:ext cx="55825" cy="50300"/>
            </a:xfrm>
            <a:custGeom>
              <a:rect b="b" l="l" r="r" t="t"/>
              <a:pathLst>
                <a:path extrusionOk="0" h="2012" w="2233">
                  <a:moveTo>
                    <a:pt x="295" y="1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276" y="933"/>
                  </a:lnTo>
                  <a:lnTo>
                    <a:pt x="1423" y="1055"/>
                  </a:lnTo>
                  <a:lnTo>
                    <a:pt x="1546" y="1202"/>
                  </a:lnTo>
                  <a:lnTo>
                    <a:pt x="1668" y="1325"/>
                  </a:lnTo>
                  <a:lnTo>
                    <a:pt x="1767" y="1497"/>
                  </a:lnTo>
                  <a:lnTo>
                    <a:pt x="1840" y="1644"/>
                  </a:lnTo>
                  <a:lnTo>
                    <a:pt x="1914" y="1815"/>
                  </a:lnTo>
                  <a:lnTo>
                    <a:pt x="1963" y="2012"/>
                  </a:lnTo>
                  <a:lnTo>
                    <a:pt x="2233" y="1840"/>
                  </a:lnTo>
                  <a:lnTo>
                    <a:pt x="2159" y="1668"/>
                  </a:lnTo>
                  <a:lnTo>
                    <a:pt x="2085" y="1472"/>
                  </a:lnTo>
                  <a:lnTo>
                    <a:pt x="1987" y="1300"/>
                  </a:lnTo>
                  <a:lnTo>
                    <a:pt x="1889" y="1129"/>
                  </a:lnTo>
                  <a:lnTo>
                    <a:pt x="1742" y="957"/>
                  </a:lnTo>
                  <a:lnTo>
                    <a:pt x="1619" y="834"/>
                  </a:lnTo>
                  <a:lnTo>
                    <a:pt x="1448" y="687"/>
                  </a:lnTo>
                  <a:lnTo>
                    <a:pt x="1276" y="58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3979825" y="3271975"/>
              <a:ext cx="55825" cy="50300"/>
            </a:xfrm>
            <a:custGeom>
              <a:rect b="b" l="l" r="r" t="t"/>
              <a:pathLst>
                <a:path extrusionOk="0" fill="none" h="2012" w="2233">
                  <a:moveTo>
                    <a:pt x="295" y="1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129" y="834"/>
                  </a:lnTo>
                  <a:lnTo>
                    <a:pt x="1276" y="933"/>
                  </a:lnTo>
                  <a:lnTo>
                    <a:pt x="1423" y="1055"/>
                  </a:lnTo>
                  <a:lnTo>
                    <a:pt x="1546" y="1202"/>
                  </a:lnTo>
                  <a:lnTo>
                    <a:pt x="1668" y="1325"/>
                  </a:lnTo>
                  <a:lnTo>
                    <a:pt x="1767" y="1497"/>
                  </a:lnTo>
                  <a:lnTo>
                    <a:pt x="1840" y="1644"/>
                  </a:lnTo>
                  <a:lnTo>
                    <a:pt x="1914" y="1815"/>
                  </a:lnTo>
                  <a:lnTo>
                    <a:pt x="1963" y="2012"/>
                  </a:lnTo>
                  <a:lnTo>
                    <a:pt x="2233" y="1840"/>
                  </a:lnTo>
                  <a:lnTo>
                    <a:pt x="2233" y="1840"/>
                  </a:lnTo>
                  <a:lnTo>
                    <a:pt x="2159" y="1668"/>
                  </a:lnTo>
                  <a:lnTo>
                    <a:pt x="2085" y="1472"/>
                  </a:lnTo>
                  <a:lnTo>
                    <a:pt x="1987" y="1300"/>
                  </a:lnTo>
                  <a:lnTo>
                    <a:pt x="1889" y="1129"/>
                  </a:lnTo>
                  <a:lnTo>
                    <a:pt x="1742" y="957"/>
                  </a:lnTo>
                  <a:lnTo>
                    <a:pt x="1619" y="834"/>
                  </a:lnTo>
                  <a:lnTo>
                    <a:pt x="1448" y="687"/>
                  </a:lnTo>
                  <a:lnTo>
                    <a:pt x="1276" y="58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4028875" y="3317975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271" y="0"/>
                  </a:moveTo>
                  <a:lnTo>
                    <a:pt x="1" y="172"/>
                  </a:lnTo>
                  <a:lnTo>
                    <a:pt x="25" y="319"/>
                  </a:lnTo>
                  <a:lnTo>
                    <a:pt x="25" y="491"/>
                  </a:lnTo>
                  <a:lnTo>
                    <a:pt x="25" y="711"/>
                  </a:lnTo>
                  <a:lnTo>
                    <a:pt x="320" y="540"/>
                  </a:lnTo>
                  <a:lnTo>
                    <a:pt x="320" y="491"/>
                  </a:lnTo>
                  <a:lnTo>
                    <a:pt x="295" y="245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4028875" y="3317975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271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5" y="319"/>
                  </a:lnTo>
                  <a:lnTo>
                    <a:pt x="25" y="491"/>
                  </a:lnTo>
                  <a:lnTo>
                    <a:pt x="25" y="711"/>
                  </a:lnTo>
                  <a:lnTo>
                    <a:pt x="320" y="540"/>
                  </a:lnTo>
                  <a:lnTo>
                    <a:pt x="320" y="491"/>
                  </a:lnTo>
                  <a:lnTo>
                    <a:pt x="320" y="491"/>
                  </a:lnTo>
                  <a:lnTo>
                    <a:pt x="295" y="245"/>
                  </a:lnTo>
                  <a:lnTo>
                    <a:pt x="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879875" y="3211275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148" y="0"/>
                  </a:moveTo>
                  <a:lnTo>
                    <a:pt x="75" y="25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5" y="270"/>
                  </a:lnTo>
                  <a:lnTo>
                    <a:pt x="1203" y="957"/>
                  </a:lnTo>
                  <a:lnTo>
                    <a:pt x="1227" y="932"/>
                  </a:lnTo>
                  <a:lnTo>
                    <a:pt x="1301" y="908"/>
                  </a:lnTo>
                  <a:lnTo>
                    <a:pt x="1374" y="932"/>
                  </a:lnTo>
                  <a:lnTo>
                    <a:pt x="1423" y="982"/>
                  </a:lnTo>
                  <a:lnTo>
                    <a:pt x="1448" y="1031"/>
                  </a:lnTo>
                  <a:lnTo>
                    <a:pt x="1448" y="1104"/>
                  </a:lnTo>
                  <a:lnTo>
                    <a:pt x="2699" y="1840"/>
                  </a:lnTo>
                  <a:lnTo>
                    <a:pt x="2723" y="1815"/>
                  </a:lnTo>
                  <a:lnTo>
                    <a:pt x="2797" y="1791"/>
                  </a:lnTo>
                  <a:lnTo>
                    <a:pt x="2870" y="1815"/>
                  </a:lnTo>
                  <a:lnTo>
                    <a:pt x="2920" y="1864"/>
                  </a:lnTo>
                  <a:lnTo>
                    <a:pt x="2944" y="1914"/>
                  </a:lnTo>
                  <a:lnTo>
                    <a:pt x="2944" y="1987"/>
                  </a:lnTo>
                  <a:lnTo>
                    <a:pt x="3999" y="2600"/>
                  </a:lnTo>
                  <a:lnTo>
                    <a:pt x="4293" y="2429"/>
                  </a:lnTo>
                  <a:lnTo>
                    <a:pt x="222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879875" y="3211275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148" y="0"/>
                  </a:moveTo>
                  <a:lnTo>
                    <a:pt x="148" y="0"/>
                  </a:lnTo>
                  <a:lnTo>
                    <a:pt x="75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5" y="270"/>
                  </a:lnTo>
                  <a:lnTo>
                    <a:pt x="1203" y="957"/>
                  </a:lnTo>
                  <a:lnTo>
                    <a:pt x="1227" y="932"/>
                  </a:lnTo>
                  <a:lnTo>
                    <a:pt x="1227" y="932"/>
                  </a:lnTo>
                  <a:lnTo>
                    <a:pt x="1301" y="908"/>
                  </a:lnTo>
                  <a:lnTo>
                    <a:pt x="1301" y="908"/>
                  </a:lnTo>
                  <a:lnTo>
                    <a:pt x="1374" y="932"/>
                  </a:lnTo>
                  <a:lnTo>
                    <a:pt x="1423" y="982"/>
                  </a:lnTo>
                  <a:lnTo>
                    <a:pt x="1423" y="982"/>
                  </a:lnTo>
                  <a:lnTo>
                    <a:pt x="1448" y="1031"/>
                  </a:lnTo>
                  <a:lnTo>
                    <a:pt x="1448" y="1104"/>
                  </a:lnTo>
                  <a:lnTo>
                    <a:pt x="2699" y="1840"/>
                  </a:lnTo>
                  <a:lnTo>
                    <a:pt x="2723" y="1815"/>
                  </a:lnTo>
                  <a:lnTo>
                    <a:pt x="2723" y="1815"/>
                  </a:lnTo>
                  <a:lnTo>
                    <a:pt x="2797" y="1791"/>
                  </a:lnTo>
                  <a:lnTo>
                    <a:pt x="2797" y="1791"/>
                  </a:lnTo>
                  <a:lnTo>
                    <a:pt x="2870" y="1815"/>
                  </a:lnTo>
                  <a:lnTo>
                    <a:pt x="2920" y="1864"/>
                  </a:lnTo>
                  <a:lnTo>
                    <a:pt x="2920" y="1864"/>
                  </a:lnTo>
                  <a:lnTo>
                    <a:pt x="2944" y="1914"/>
                  </a:lnTo>
                  <a:lnTo>
                    <a:pt x="2944" y="1987"/>
                  </a:lnTo>
                  <a:lnTo>
                    <a:pt x="3999" y="2600"/>
                  </a:lnTo>
                  <a:lnTo>
                    <a:pt x="4293" y="2429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909925" y="3233950"/>
              <a:ext cx="6150" cy="4950"/>
            </a:xfrm>
            <a:custGeom>
              <a:rect b="b" l="l" r="r" t="t"/>
              <a:pathLst>
                <a:path extrusionOk="0" h="198" w="246">
                  <a:moveTo>
                    <a:pt x="99" y="1"/>
                  </a:moveTo>
                  <a:lnTo>
                    <a:pt x="25" y="25"/>
                  </a:lnTo>
                  <a:lnTo>
                    <a:pt x="1" y="50"/>
                  </a:lnTo>
                  <a:lnTo>
                    <a:pt x="246" y="197"/>
                  </a:lnTo>
                  <a:lnTo>
                    <a:pt x="246" y="124"/>
                  </a:lnTo>
                  <a:lnTo>
                    <a:pt x="221" y="75"/>
                  </a:lnTo>
                  <a:lnTo>
                    <a:pt x="172" y="2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3909925" y="3233950"/>
              <a:ext cx="6150" cy="4950"/>
            </a:xfrm>
            <a:custGeom>
              <a:rect b="b" l="l" r="r" t="t"/>
              <a:pathLst>
                <a:path extrusionOk="0" fill="none" h="198" w="246">
                  <a:moveTo>
                    <a:pt x="99" y="1"/>
                  </a:moveTo>
                  <a:lnTo>
                    <a:pt x="99" y="1"/>
                  </a:lnTo>
                  <a:lnTo>
                    <a:pt x="25" y="25"/>
                  </a:lnTo>
                  <a:lnTo>
                    <a:pt x="1" y="50"/>
                  </a:lnTo>
                  <a:lnTo>
                    <a:pt x="246" y="197"/>
                  </a:lnTo>
                  <a:lnTo>
                    <a:pt x="246" y="197"/>
                  </a:lnTo>
                  <a:lnTo>
                    <a:pt x="246" y="124"/>
                  </a:lnTo>
                  <a:lnTo>
                    <a:pt x="221" y="75"/>
                  </a:lnTo>
                  <a:lnTo>
                    <a:pt x="221" y="75"/>
                  </a:lnTo>
                  <a:lnTo>
                    <a:pt x="172" y="25"/>
                  </a:lnTo>
                  <a:lnTo>
                    <a:pt x="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3947325" y="3256025"/>
              <a:ext cx="6175" cy="4950"/>
            </a:xfrm>
            <a:custGeom>
              <a:rect b="b" l="l" r="r" t="t"/>
              <a:pathLst>
                <a:path extrusionOk="0" h="198" w="247">
                  <a:moveTo>
                    <a:pt x="99" y="1"/>
                  </a:moveTo>
                  <a:lnTo>
                    <a:pt x="25" y="25"/>
                  </a:lnTo>
                  <a:lnTo>
                    <a:pt x="1" y="50"/>
                  </a:lnTo>
                  <a:lnTo>
                    <a:pt x="246" y="197"/>
                  </a:lnTo>
                  <a:lnTo>
                    <a:pt x="246" y="124"/>
                  </a:lnTo>
                  <a:lnTo>
                    <a:pt x="222" y="74"/>
                  </a:lnTo>
                  <a:lnTo>
                    <a:pt x="172" y="2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3947325" y="3256025"/>
              <a:ext cx="6175" cy="4950"/>
            </a:xfrm>
            <a:custGeom>
              <a:rect b="b" l="l" r="r" t="t"/>
              <a:pathLst>
                <a:path extrusionOk="0" fill="none" h="198" w="247">
                  <a:moveTo>
                    <a:pt x="99" y="1"/>
                  </a:moveTo>
                  <a:lnTo>
                    <a:pt x="99" y="1"/>
                  </a:lnTo>
                  <a:lnTo>
                    <a:pt x="25" y="25"/>
                  </a:lnTo>
                  <a:lnTo>
                    <a:pt x="1" y="50"/>
                  </a:lnTo>
                  <a:lnTo>
                    <a:pt x="246" y="197"/>
                  </a:lnTo>
                  <a:lnTo>
                    <a:pt x="246" y="197"/>
                  </a:lnTo>
                  <a:lnTo>
                    <a:pt x="246" y="124"/>
                  </a:lnTo>
                  <a:lnTo>
                    <a:pt x="222" y="74"/>
                  </a:lnTo>
                  <a:lnTo>
                    <a:pt x="222" y="74"/>
                  </a:lnTo>
                  <a:lnTo>
                    <a:pt x="172" y="25"/>
                  </a:lnTo>
                  <a:lnTo>
                    <a:pt x="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4069350" y="3308775"/>
              <a:ext cx="181525" cy="176000"/>
            </a:xfrm>
            <a:custGeom>
              <a:rect b="b" l="l" r="r" t="t"/>
              <a:pathLst>
                <a:path extrusionOk="0" h="7040" w="7261">
                  <a:moveTo>
                    <a:pt x="295" y="0"/>
                  </a:moveTo>
                  <a:lnTo>
                    <a:pt x="0" y="172"/>
                  </a:lnTo>
                  <a:lnTo>
                    <a:pt x="0" y="1889"/>
                  </a:lnTo>
                  <a:lnTo>
                    <a:pt x="25" y="2158"/>
                  </a:lnTo>
                  <a:lnTo>
                    <a:pt x="74" y="2404"/>
                  </a:lnTo>
                  <a:lnTo>
                    <a:pt x="148" y="2673"/>
                  </a:lnTo>
                  <a:lnTo>
                    <a:pt x="270" y="2894"/>
                  </a:lnTo>
                  <a:lnTo>
                    <a:pt x="417" y="3115"/>
                  </a:lnTo>
                  <a:lnTo>
                    <a:pt x="589" y="3311"/>
                  </a:lnTo>
                  <a:lnTo>
                    <a:pt x="785" y="3507"/>
                  </a:lnTo>
                  <a:lnTo>
                    <a:pt x="1031" y="3655"/>
                  </a:lnTo>
                  <a:lnTo>
                    <a:pt x="6966" y="7039"/>
                  </a:lnTo>
                  <a:lnTo>
                    <a:pt x="7260" y="6867"/>
                  </a:lnTo>
                  <a:lnTo>
                    <a:pt x="1153" y="3385"/>
                  </a:lnTo>
                  <a:lnTo>
                    <a:pt x="982" y="3262"/>
                  </a:lnTo>
                  <a:lnTo>
                    <a:pt x="810" y="3115"/>
                  </a:lnTo>
                  <a:lnTo>
                    <a:pt x="663" y="2943"/>
                  </a:lnTo>
                  <a:lnTo>
                    <a:pt x="516" y="2747"/>
                  </a:lnTo>
                  <a:lnTo>
                    <a:pt x="417" y="2551"/>
                  </a:lnTo>
                  <a:lnTo>
                    <a:pt x="344" y="2330"/>
                  </a:lnTo>
                  <a:lnTo>
                    <a:pt x="319" y="2109"/>
                  </a:lnTo>
                  <a:lnTo>
                    <a:pt x="295" y="1889"/>
                  </a:lnTo>
                  <a:lnTo>
                    <a:pt x="295" y="2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4069350" y="3308775"/>
              <a:ext cx="181525" cy="176000"/>
            </a:xfrm>
            <a:custGeom>
              <a:rect b="b" l="l" r="r" t="t"/>
              <a:pathLst>
                <a:path extrusionOk="0" fill="none" h="7040" w="7261">
                  <a:moveTo>
                    <a:pt x="295" y="0"/>
                  </a:moveTo>
                  <a:lnTo>
                    <a:pt x="0" y="172"/>
                  </a:lnTo>
                  <a:lnTo>
                    <a:pt x="0" y="1889"/>
                  </a:lnTo>
                  <a:lnTo>
                    <a:pt x="0" y="1889"/>
                  </a:lnTo>
                  <a:lnTo>
                    <a:pt x="25" y="2158"/>
                  </a:lnTo>
                  <a:lnTo>
                    <a:pt x="74" y="2404"/>
                  </a:lnTo>
                  <a:lnTo>
                    <a:pt x="148" y="2673"/>
                  </a:lnTo>
                  <a:lnTo>
                    <a:pt x="270" y="2894"/>
                  </a:lnTo>
                  <a:lnTo>
                    <a:pt x="417" y="3115"/>
                  </a:lnTo>
                  <a:lnTo>
                    <a:pt x="589" y="3311"/>
                  </a:lnTo>
                  <a:lnTo>
                    <a:pt x="785" y="3507"/>
                  </a:lnTo>
                  <a:lnTo>
                    <a:pt x="1031" y="3655"/>
                  </a:lnTo>
                  <a:lnTo>
                    <a:pt x="6966" y="7039"/>
                  </a:lnTo>
                  <a:lnTo>
                    <a:pt x="7260" y="6867"/>
                  </a:lnTo>
                  <a:lnTo>
                    <a:pt x="1153" y="3385"/>
                  </a:lnTo>
                  <a:lnTo>
                    <a:pt x="1153" y="3385"/>
                  </a:lnTo>
                  <a:lnTo>
                    <a:pt x="982" y="3262"/>
                  </a:lnTo>
                  <a:lnTo>
                    <a:pt x="810" y="3115"/>
                  </a:lnTo>
                  <a:lnTo>
                    <a:pt x="663" y="2943"/>
                  </a:lnTo>
                  <a:lnTo>
                    <a:pt x="516" y="2747"/>
                  </a:lnTo>
                  <a:lnTo>
                    <a:pt x="417" y="2551"/>
                  </a:lnTo>
                  <a:lnTo>
                    <a:pt x="344" y="2330"/>
                  </a:lnTo>
                  <a:lnTo>
                    <a:pt x="319" y="2109"/>
                  </a:lnTo>
                  <a:lnTo>
                    <a:pt x="295" y="1889"/>
                  </a:lnTo>
                  <a:lnTo>
                    <a:pt x="295" y="25"/>
                  </a:lnTo>
                  <a:lnTo>
                    <a:pt x="295" y="2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4243475" y="3480450"/>
              <a:ext cx="12900" cy="9225"/>
            </a:xfrm>
            <a:custGeom>
              <a:rect b="b" l="l" r="r" t="t"/>
              <a:pathLst>
                <a:path extrusionOk="0" h="369" w="516">
                  <a:moveTo>
                    <a:pt x="295" y="0"/>
                  </a:moveTo>
                  <a:lnTo>
                    <a:pt x="1" y="172"/>
                  </a:lnTo>
                  <a:lnTo>
                    <a:pt x="295" y="368"/>
                  </a:lnTo>
                  <a:lnTo>
                    <a:pt x="442" y="368"/>
                  </a:lnTo>
                  <a:lnTo>
                    <a:pt x="516" y="295"/>
                  </a:lnTo>
                  <a:lnTo>
                    <a:pt x="516" y="246"/>
                  </a:lnTo>
                  <a:lnTo>
                    <a:pt x="516" y="197"/>
                  </a:lnTo>
                  <a:lnTo>
                    <a:pt x="491" y="148"/>
                  </a:lnTo>
                  <a:lnTo>
                    <a:pt x="442" y="9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4243475" y="3480450"/>
              <a:ext cx="12900" cy="9225"/>
            </a:xfrm>
            <a:custGeom>
              <a:rect b="b" l="l" r="r" t="t"/>
              <a:pathLst>
                <a:path extrusionOk="0" fill="none" h="369" w="516">
                  <a:moveTo>
                    <a:pt x="295" y="0"/>
                  </a:moveTo>
                  <a:lnTo>
                    <a:pt x="1" y="172"/>
                  </a:lnTo>
                  <a:lnTo>
                    <a:pt x="295" y="368"/>
                  </a:lnTo>
                  <a:lnTo>
                    <a:pt x="295" y="368"/>
                  </a:lnTo>
                  <a:lnTo>
                    <a:pt x="369" y="368"/>
                  </a:lnTo>
                  <a:lnTo>
                    <a:pt x="369" y="368"/>
                  </a:lnTo>
                  <a:lnTo>
                    <a:pt x="442" y="368"/>
                  </a:lnTo>
                  <a:lnTo>
                    <a:pt x="516" y="295"/>
                  </a:lnTo>
                  <a:lnTo>
                    <a:pt x="516" y="295"/>
                  </a:lnTo>
                  <a:lnTo>
                    <a:pt x="516" y="246"/>
                  </a:lnTo>
                  <a:lnTo>
                    <a:pt x="516" y="197"/>
                  </a:lnTo>
                  <a:lnTo>
                    <a:pt x="491" y="148"/>
                  </a:lnTo>
                  <a:lnTo>
                    <a:pt x="442" y="9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17850" y="3250525"/>
              <a:ext cx="57050" cy="49075"/>
            </a:xfrm>
            <a:custGeom>
              <a:rect b="b" l="l" r="r" t="t"/>
              <a:pathLst>
                <a:path extrusionOk="0" h="1963" w="2282">
                  <a:moveTo>
                    <a:pt x="295" y="0"/>
                  </a:moveTo>
                  <a:lnTo>
                    <a:pt x="0" y="147"/>
                  </a:lnTo>
                  <a:lnTo>
                    <a:pt x="1202" y="859"/>
                  </a:lnTo>
                  <a:lnTo>
                    <a:pt x="1349" y="957"/>
                  </a:lnTo>
                  <a:lnTo>
                    <a:pt x="1496" y="1079"/>
                  </a:lnTo>
                  <a:lnTo>
                    <a:pt x="1619" y="1202"/>
                  </a:lnTo>
                  <a:lnTo>
                    <a:pt x="1717" y="1325"/>
                  </a:lnTo>
                  <a:lnTo>
                    <a:pt x="1815" y="1472"/>
                  </a:lnTo>
                  <a:lnTo>
                    <a:pt x="1889" y="1619"/>
                  </a:lnTo>
                  <a:lnTo>
                    <a:pt x="1962" y="1791"/>
                  </a:lnTo>
                  <a:lnTo>
                    <a:pt x="2011" y="1962"/>
                  </a:lnTo>
                  <a:lnTo>
                    <a:pt x="2281" y="1791"/>
                  </a:lnTo>
                  <a:lnTo>
                    <a:pt x="2208" y="1619"/>
                  </a:lnTo>
                  <a:lnTo>
                    <a:pt x="2134" y="1447"/>
                  </a:lnTo>
                  <a:lnTo>
                    <a:pt x="2036" y="1276"/>
                  </a:lnTo>
                  <a:lnTo>
                    <a:pt x="1938" y="1128"/>
                  </a:lnTo>
                  <a:lnTo>
                    <a:pt x="1815" y="981"/>
                  </a:lnTo>
                  <a:lnTo>
                    <a:pt x="1668" y="834"/>
                  </a:lnTo>
                  <a:lnTo>
                    <a:pt x="1521" y="711"/>
                  </a:lnTo>
                  <a:lnTo>
                    <a:pt x="1349" y="613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017850" y="3250525"/>
              <a:ext cx="57050" cy="49075"/>
            </a:xfrm>
            <a:custGeom>
              <a:rect b="b" l="l" r="r" t="t"/>
              <a:pathLst>
                <a:path extrusionOk="0" fill="none" h="1963" w="2282">
                  <a:moveTo>
                    <a:pt x="295" y="0"/>
                  </a:moveTo>
                  <a:lnTo>
                    <a:pt x="0" y="147"/>
                  </a:lnTo>
                  <a:lnTo>
                    <a:pt x="1202" y="859"/>
                  </a:lnTo>
                  <a:lnTo>
                    <a:pt x="1202" y="859"/>
                  </a:lnTo>
                  <a:lnTo>
                    <a:pt x="1349" y="957"/>
                  </a:lnTo>
                  <a:lnTo>
                    <a:pt x="1496" y="1079"/>
                  </a:lnTo>
                  <a:lnTo>
                    <a:pt x="1619" y="1202"/>
                  </a:lnTo>
                  <a:lnTo>
                    <a:pt x="1717" y="1325"/>
                  </a:lnTo>
                  <a:lnTo>
                    <a:pt x="1815" y="1472"/>
                  </a:lnTo>
                  <a:lnTo>
                    <a:pt x="1889" y="1619"/>
                  </a:lnTo>
                  <a:lnTo>
                    <a:pt x="1962" y="1791"/>
                  </a:lnTo>
                  <a:lnTo>
                    <a:pt x="2011" y="1962"/>
                  </a:lnTo>
                  <a:lnTo>
                    <a:pt x="2281" y="1791"/>
                  </a:lnTo>
                  <a:lnTo>
                    <a:pt x="2281" y="1791"/>
                  </a:lnTo>
                  <a:lnTo>
                    <a:pt x="2208" y="1619"/>
                  </a:lnTo>
                  <a:lnTo>
                    <a:pt x="2134" y="1447"/>
                  </a:lnTo>
                  <a:lnTo>
                    <a:pt x="2036" y="1276"/>
                  </a:lnTo>
                  <a:lnTo>
                    <a:pt x="1938" y="1128"/>
                  </a:lnTo>
                  <a:lnTo>
                    <a:pt x="1815" y="981"/>
                  </a:lnTo>
                  <a:lnTo>
                    <a:pt x="1668" y="834"/>
                  </a:lnTo>
                  <a:lnTo>
                    <a:pt x="1521" y="711"/>
                  </a:lnTo>
                  <a:lnTo>
                    <a:pt x="1349" y="61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068125" y="3295275"/>
              <a:ext cx="8600" cy="17800"/>
            </a:xfrm>
            <a:custGeom>
              <a:rect b="b" l="l" r="r" t="t"/>
              <a:pathLst>
                <a:path extrusionOk="0" h="712" w="344">
                  <a:moveTo>
                    <a:pt x="270" y="1"/>
                  </a:moveTo>
                  <a:lnTo>
                    <a:pt x="0" y="172"/>
                  </a:lnTo>
                  <a:lnTo>
                    <a:pt x="25" y="368"/>
                  </a:lnTo>
                  <a:lnTo>
                    <a:pt x="49" y="565"/>
                  </a:lnTo>
                  <a:lnTo>
                    <a:pt x="49" y="712"/>
                  </a:lnTo>
                  <a:lnTo>
                    <a:pt x="344" y="540"/>
                  </a:lnTo>
                  <a:lnTo>
                    <a:pt x="319" y="27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4068125" y="3295275"/>
              <a:ext cx="8600" cy="17800"/>
            </a:xfrm>
            <a:custGeom>
              <a:rect b="b" l="l" r="r" t="t"/>
              <a:pathLst>
                <a:path extrusionOk="0" fill="none" h="712" w="344">
                  <a:moveTo>
                    <a:pt x="270" y="1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5" y="368"/>
                  </a:lnTo>
                  <a:lnTo>
                    <a:pt x="49" y="565"/>
                  </a:lnTo>
                  <a:lnTo>
                    <a:pt x="49" y="712"/>
                  </a:lnTo>
                  <a:lnTo>
                    <a:pt x="344" y="540"/>
                  </a:lnTo>
                  <a:lnTo>
                    <a:pt x="344" y="540"/>
                  </a:lnTo>
                  <a:lnTo>
                    <a:pt x="319" y="270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3919750" y="3190425"/>
              <a:ext cx="105475" cy="63800"/>
            </a:xfrm>
            <a:custGeom>
              <a:rect b="b" l="l" r="r" t="t"/>
              <a:pathLst>
                <a:path extrusionOk="0" h="2552" w="4219">
                  <a:moveTo>
                    <a:pt x="147" y="1"/>
                  </a:moveTo>
                  <a:lnTo>
                    <a:pt x="74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3924" y="2551"/>
                  </a:lnTo>
                  <a:lnTo>
                    <a:pt x="4219" y="2404"/>
                  </a:lnTo>
                  <a:lnTo>
                    <a:pt x="221" y="25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3919750" y="3190425"/>
              <a:ext cx="105475" cy="63800"/>
            </a:xfrm>
            <a:custGeom>
              <a:rect b="b" l="l" r="r" t="t"/>
              <a:pathLst>
                <a:path extrusionOk="0" fill="none" h="2552" w="4219">
                  <a:moveTo>
                    <a:pt x="147" y="1"/>
                  </a:moveTo>
                  <a:lnTo>
                    <a:pt x="147" y="1"/>
                  </a:lnTo>
                  <a:lnTo>
                    <a:pt x="74" y="2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3924" y="2551"/>
                  </a:lnTo>
                  <a:lnTo>
                    <a:pt x="4219" y="2404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4106150" y="3287300"/>
              <a:ext cx="182125" cy="176000"/>
            </a:xfrm>
            <a:custGeom>
              <a:rect b="b" l="l" r="r" t="t"/>
              <a:pathLst>
                <a:path extrusionOk="0" h="7040" w="7285">
                  <a:moveTo>
                    <a:pt x="294" y="1"/>
                  </a:moveTo>
                  <a:lnTo>
                    <a:pt x="0" y="172"/>
                  </a:lnTo>
                  <a:lnTo>
                    <a:pt x="0" y="1840"/>
                  </a:lnTo>
                  <a:lnTo>
                    <a:pt x="0" y="2110"/>
                  </a:lnTo>
                  <a:lnTo>
                    <a:pt x="49" y="2380"/>
                  </a:lnTo>
                  <a:lnTo>
                    <a:pt x="147" y="2625"/>
                  </a:lnTo>
                  <a:lnTo>
                    <a:pt x="270" y="2870"/>
                  </a:lnTo>
                  <a:lnTo>
                    <a:pt x="417" y="3066"/>
                  </a:lnTo>
                  <a:lnTo>
                    <a:pt x="589" y="3287"/>
                  </a:lnTo>
                  <a:lnTo>
                    <a:pt x="785" y="3459"/>
                  </a:lnTo>
                  <a:lnTo>
                    <a:pt x="1006" y="3606"/>
                  </a:lnTo>
                  <a:lnTo>
                    <a:pt x="6990" y="7040"/>
                  </a:lnTo>
                  <a:lnTo>
                    <a:pt x="7284" y="6868"/>
                  </a:lnTo>
                  <a:lnTo>
                    <a:pt x="1153" y="3336"/>
                  </a:lnTo>
                  <a:lnTo>
                    <a:pt x="957" y="3214"/>
                  </a:lnTo>
                  <a:lnTo>
                    <a:pt x="785" y="3066"/>
                  </a:lnTo>
                  <a:lnTo>
                    <a:pt x="638" y="2895"/>
                  </a:lnTo>
                  <a:lnTo>
                    <a:pt x="515" y="2699"/>
                  </a:lnTo>
                  <a:lnTo>
                    <a:pt x="417" y="2502"/>
                  </a:lnTo>
                  <a:lnTo>
                    <a:pt x="343" y="2306"/>
                  </a:lnTo>
                  <a:lnTo>
                    <a:pt x="294" y="2061"/>
                  </a:lnTo>
                  <a:lnTo>
                    <a:pt x="294" y="1840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106150" y="3287300"/>
              <a:ext cx="182125" cy="176000"/>
            </a:xfrm>
            <a:custGeom>
              <a:rect b="b" l="l" r="r" t="t"/>
              <a:pathLst>
                <a:path extrusionOk="0" fill="none" h="7040" w="7285">
                  <a:moveTo>
                    <a:pt x="294" y="1"/>
                  </a:moveTo>
                  <a:lnTo>
                    <a:pt x="0" y="172"/>
                  </a:lnTo>
                  <a:lnTo>
                    <a:pt x="0" y="1840"/>
                  </a:lnTo>
                  <a:lnTo>
                    <a:pt x="0" y="1840"/>
                  </a:lnTo>
                  <a:lnTo>
                    <a:pt x="0" y="2110"/>
                  </a:lnTo>
                  <a:lnTo>
                    <a:pt x="49" y="2380"/>
                  </a:lnTo>
                  <a:lnTo>
                    <a:pt x="147" y="2625"/>
                  </a:lnTo>
                  <a:lnTo>
                    <a:pt x="270" y="2870"/>
                  </a:lnTo>
                  <a:lnTo>
                    <a:pt x="417" y="3066"/>
                  </a:lnTo>
                  <a:lnTo>
                    <a:pt x="589" y="3287"/>
                  </a:lnTo>
                  <a:lnTo>
                    <a:pt x="785" y="3459"/>
                  </a:lnTo>
                  <a:lnTo>
                    <a:pt x="1006" y="3606"/>
                  </a:lnTo>
                  <a:lnTo>
                    <a:pt x="6990" y="7040"/>
                  </a:lnTo>
                  <a:lnTo>
                    <a:pt x="7284" y="6868"/>
                  </a:lnTo>
                  <a:lnTo>
                    <a:pt x="1153" y="3336"/>
                  </a:lnTo>
                  <a:lnTo>
                    <a:pt x="1153" y="3336"/>
                  </a:lnTo>
                  <a:lnTo>
                    <a:pt x="957" y="3214"/>
                  </a:lnTo>
                  <a:lnTo>
                    <a:pt x="785" y="3066"/>
                  </a:lnTo>
                  <a:lnTo>
                    <a:pt x="638" y="2895"/>
                  </a:lnTo>
                  <a:lnTo>
                    <a:pt x="515" y="2699"/>
                  </a:lnTo>
                  <a:lnTo>
                    <a:pt x="417" y="2502"/>
                  </a:lnTo>
                  <a:lnTo>
                    <a:pt x="343" y="2306"/>
                  </a:lnTo>
                  <a:lnTo>
                    <a:pt x="294" y="2061"/>
                  </a:lnTo>
                  <a:lnTo>
                    <a:pt x="294" y="1840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4280875" y="3458975"/>
              <a:ext cx="12300" cy="8625"/>
            </a:xfrm>
            <a:custGeom>
              <a:rect b="b" l="l" r="r" t="t"/>
              <a:pathLst>
                <a:path extrusionOk="0" h="345" w="492">
                  <a:moveTo>
                    <a:pt x="295" y="1"/>
                  </a:moveTo>
                  <a:lnTo>
                    <a:pt x="1" y="173"/>
                  </a:lnTo>
                  <a:lnTo>
                    <a:pt x="271" y="320"/>
                  </a:lnTo>
                  <a:lnTo>
                    <a:pt x="344" y="344"/>
                  </a:lnTo>
                  <a:lnTo>
                    <a:pt x="418" y="320"/>
                  </a:lnTo>
                  <a:lnTo>
                    <a:pt x="467" y="271"/>
                  </a:lnTo>
                  <a:lnTo>
                    <a:pt x="491" y="197"/>
                  </a:lnTo>
                  <a:lnTo>
                    <a:pt x="491" y="148"/>
                  </a:lnTo>
                  <a:lnTo>
                    <a:pt x="467" y="99"/>
                  </a:lnTo>
                  <a:lnTo>
                    <a:pt x="418" y="5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4280875" y="3458975"/>
              <a:ext cx="12300" cy="8625"/>
            </a:xfrm>
            <a:custGeom>
              <a:rect b="b" l="l" r="r" t="t"/>
              <a:pathLst>
                <a:path extrusionOk="0" fill="none" h="345" w="492">
                  <a:moveTo>
                    <a:pt x="295" y="1"/>
                  </a:moveTo>
                  <a:lnTo>
                    <a:pt x="1" y="173"/>
                  </a:lnTo>
                  <a:lnTo>
                    <a:pt x="271" y="320"/>
                  </a:lnTo>
                  <a:lnTo>
                    <a:pt x="271" y="320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418" y="320"/>
                  </a:lnTo>
                  <a:lnTo>
                    <a:pt x="467" y="271"/>
                  </a:lnTo>
                  <a:lnTo>
                    <a:pt x="467" y="271"/>
                  </a:lnTo>
                  <a:lnTo>
                    <a:pt x="491" y="197"/>
                  </a:lnTo>
                  <a:lnTo>
                    <a:pt x="491" y="148"/>
                  </a:lnTo>
                  <a:lnTo>
                    <a:pt x="467" y="99"/>
                  </a:lnTo>
                  <a:lnTo>
                    <a:pt x="418" y="50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055850" y="3228450"/>
              <a:ext cx="55825" cy="49675"/>
            </a:xfrm>
            <a:custGeom>
              <a:rect b="b" l="l" r="r" t="t"/>
              <a:pathLst>
                <a:path extrusionOk="0" h="1987" w="2233">
                  <a:moveTo>
                    <a:pt x="295" y="0"/>
                  </a:moveTo>
                  <a:lnTo>
                    <a:pt x="1" y="172"/>
                  </a:lnTo>
                  <a:lnTo>
                    <a:pt x="1154" y="834"/>
                  </a:lnTo>
                  <a:lnTo>
                    <a:pt x="1301" y="957"/>
                  </a:lnTo>
                  <a:lnTo>
                    <a:pt x="1448" y="1055"/>
                  </a:lnTo>
                  <a:lnTo>
                    <a:pt x="1571" y="1202"/>
                  </a:lnTo>
                  <a:lnTo>
                    <a:pt x="1669" y="1325"/>
                  </a:lnTo>
                  <a:lnTo>
                    <a:pt x="1767" y="1472"/>
                  </a:lnTo>
                  <a:lnTo>
                    <a:pt x="1865" y="1643"/>
                  </a:lnTo>
                  <a:lnTo>
                    <a:pt x="1914" y="1815"/>
                  </a:lnTo>
                  <a:lnTo>
                    <a:pt x="1963" y="1987"/>
                  </a:lnTo>
                  <a:lnTo>
                    <a:pt x="2233" y="1840"/>
                  </a:lnTo>
                  <a:lnTo>
                    <a:pt x="2159" y="1643"/>
                  </a:lnTo>
                  <a:lnTo>
                    <a:pt x="2086" y="1472"/>
                  </a:lnTo>
                  <a:lnTo>
                    <a:pt x="1988" y="1276"/>
                  </a:lnTo>
                  <a:lnTo>
                    <a:pt x="1889" y="1128"/>
                  </a:lnTo>
                  <a:lnTo>
                    <a:pt x="1767" y="957"/>
                  </a:lnTo>
                  <a:lnTo>
                    <a:pt x="1620" y="834"/>
                  </a:lnTo>
                  <a:lnTo>
                    <a:pt x="1472" y="711"/>
                  </a:lnTo>
                  <a:lnTo>
                    <a:pt x="1301" y="58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4055850" y="3228450"/>
              <a:ext cx="55825" cy="49675"/>
            </a:xfrm>
            <a:custGeom>
              <a:rect b="b" l="l" r="r" t="t"/>
              <a:pathLst>
                <a:path extrusionOk="0" fill="none" h="1987" w="2233">
                  <a:moveTo>
                    <a:pt x="295" y="0"/>
                  </a:moveTo>
                  <a:lnTo>
                    <a:pt x="1" y="172"/>
                  </a:lnTo>
                  <a:lnTo>
                    <a:pt x="1154" y="834"/>
                  </a:lnTo>
                  <a:lnTo>
                    <a:pt x="1154" y="834"/>
                  </a:lnTo>
                  <a:lnTo>
                    <a:pt x="1301" y="957"/>
                  </a:lnTo>
                  <a:lnTo>
                    <a:pt x="1448" y="1055"/>
                  </a:lnTo>
                  <a:lnTo>
                    <a:pt x="1571" y="1202"/>
                  </a:lnTo>
                  <a:lnTo>
                    <a:pt x="1669" y="1325"/>
                  </a:lnTo>
                  <a:lnTo>
                    <a:pt x="1767" y="1472"/>
                  </a:lnTo>
                  <a:lnTo>
                    <a:pt x="1865" y="1643"/>
                  </a:lnTo>
                  <a:lnTo>
                    <a:pt x="1914" y="1815"/>
                  </a:lnTo>
                  <a:lnTo>
                    <a:pt x="1963" y="1987"/>
                  </a:lnTo>
                  <a:lnTo>
                    <a:pt x="2233" y="1840"/>
                  </a:lnTo>
                  <a:lnTo>
                    <a:pt x="2233" y="1840"/>
                  </a:lnTo>
                  <a:lnTo>
                    <a:pt x="2159" y="1643"/>
                  </a:lnTo>
                  <a:lnTo>
                    <a:pt x="2086" y="1472"/>
                  </a:lnTo>
                  <a:lnTo>
                    <a:pt x="1988" y="1276"/>
                  </a:lnTo>
                  <a:lnTo>
                    <a:pt x="1889" y="1128"/>
                  </a:lnTo>
                  <a:lnTo>
                    <a:pt x="1767" y="957"/>
                  </a:lnTo>
                  <a:lnTo>
                    <a:pt x="1620" y="834"/>
                  </a:lnTo>
                  <a:lnTo>
                    <a:pt x="1472" y="711"/>
                  </a:lnTo>
                  <a:lnTo>
                    <a:pt x="1301" y="58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4104900" y="3274425"/>
              <a:ext cx="8625" cy="17200"/>
            </a:xfrm>
            <a:custGeom>
              <a:rect b="b" l="l" r="r" t="t"/>
              <a:pathLst>
                <a:path extrusionOk="0" h="688" w="345">
                  <a:moveTo>
                    <a:pt x="271" y="1"/>
                  </a:moveTo>
                  <a:lnTo>
                    <a:pt x="1" y="148"/>
                  </a:lnTo>
                  <a:lnTo>
                    <a:pt x="26" y="320"/>
                  </a:lnTo>
                  <a:lnTo>
                    <a:pt x="50" y="491"/>
                  </a:lnTo>
                  <a:lnTo>
                    <a:pt x="50" y="687"/>
                  </a:lnTo>
                  <a:lnTo>
                    <a:pt x="344" y="516"/>
                  </a:lnTo>
                  <a:lnTo>
                    <a:pt x="344" y="491"/>
                  </a:lnTo>
                  <a:lnTo>
                    <a:pt x="320" y="246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4104900" y="3274425"/>
              <a:ext cx="8625" cy="17200"/>
            </a:xfrm>
            <a:custGeom>
              <a:rect b="b" l="l" r="r" t="t"/>
              <a:pathLst>
                <a:path extrusionOk="0" fill="none" h="688" w="345">
                  <a:moveTo>
                    <a:pt x="27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26" y="320"/>
                  </a:lnTo>
                  <a:lnTo>
                    <a:pt x="50" y="491"/>
                  </a:lnTo>
                  <a:lnTo>
                    <a:pt x="50" y="687"/>
                  </a:lnTo>
                  <a:lnTo>
                    <a:pt x="344" y="516"/>
                  </a:lnTo>
                  <a:lnTo>
                    <a:pt x="344" y="491"/>
                  </a:lnTo>
                  <a:lnTo>
                    <a:pt x="344" y="491"/>
                  </a:lnTo>
                  <a:lnTo>
                    <a:pt x="320" y="246"/>
                  </a:lnTo>
                  <a:lnTo>
                    <a:pt x="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3955925" y="3168350"/>
              <a:ext cx="107325" cy="64400"/>
            </a:xfrm>
            <a:custGeom>
              <a:rect b="b" l="l" r="r" t="t"/>
              <a:pathLst>
                <a:path extrusionOk="0" h="2576" w="4293">
                  <a:moveTo>
                    <a:pt x="74" y="1"/>
                  </a:moveTo>
                  <a:lnTo>
                    <a:pt x="25" y="50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3998" y="2576"/>
                  </a:lnTo>
                  <a:lnTo>
                    <a:pt x="4292" y="2404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955925" y="3168350"/>
              <a:ext cx="107325" cy="64400"/>
            </a:xfrm>
            <a:custGeom>
              <a:rect b="b" l="l" r="r" t="t"/>
              <a:pathLst>
                <a:path extrusionOk="0" fill="none" h="2576" w="4293">
                  <a:moveTo>
                    <a:pt x="147" y="1"/>
                  </a:moveTo>
                  <a:lnTo>
                    <a:pt x="147" y="1"/>
                  </a:lnTo>
                  <a:lnTo>
                    <a:pt x="74" y="1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3998" y="2576"/>
                  </a:lnTo>
                  <a:lnTo>
                    <a:pt x="4292" y="2404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4143550" y="3265850"/>
              <a:ext cx="182725" cy="175375"/>
            </a:xfrm>
            <a:custGeom>
              <a:rect b="b" l="l" r="r" t="t"/>
              <a:pathLst>
                <a:path extrusionOk="0" h="7015" w="7309">
                  <a:moveTo>
                    <a:pt x="294" y="0"/>
                  </a:moveTo>
                  <a:lnTo>
                    <a:pt x="0" y="172"/>
                  </a:lnTo>
                  <a:lnTo>
                    <a:pt x="0" y="1791"/>
                  </a:lnTo>
                  <a:lnTo>
                    <a:pt x="0" y="2060"/>
                  </a:lnTo>
                  <a:lnTo>
                    <a:pt x="74" y="2330"/>
                  </a:lnTo>
                  <a:lnTo>
                    <a:pt x="147" y="2576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589" y="3238"/>
                  </a:lnTo>
                  <a:lnTo>
                    <a:pt x="785" y="3409"/>
                  </a:lnTo>
                  <a:lnTo>
                    <a:pt x="1006" y="3557"/>
                  </a:lnTo>
                  <a:lnTo>
                    <a:pt x="7015" y="7015"/>
                  </a:lnTo>
                  <a:lnTo>
                    <a:pt x="7309" y="6843"/>
                  </a:lnTo>
                  <a:lnTo>
                    <a:pt x="1153" y="3311"/>
                  </a:lnTo>
                  <a:lnTo>
                    <a:pt x="957" y="3189"/>
                  </a:lnTo>
                  <a:lnTo>
                    <a:pt x="785" y="3017"/>
                  </a:lnTo>
                  <a:lnTo>
                    <a:pt x="638" y="2870"/>
                  </a:lnTo>
                  <a:lnTo>
                    <a:pt x="515" y="2674"/>
                  </a:lnTo>
                  <a:lnTo>
                    <a:pt x="417" y="2477"/>
                  </a:lnTo>
                  <a:lnTo>
                    <a:pt x="343" y="2257"/>
                  </a:lnTo>
                  <a:lnTo>
                    <a:pt x="294" y="2036"/>
                  </a:lnTo>
                  <a:lnTo>
                    <a:pt x="294" y="1791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143550" y="3265850"/>
              <a:ext cx="182725" cy="175375"/>
            </a:xfrm>
            <a:custGeom>
              <a:rect b="b" l="l" r="r" t="t"/>
              <a:pathLst>
                <a:path extrusionOk="0" fill="none" h="7015" w="7309">
                  <a:moveTo>
                    <a:pt x="294" y="0"/>
                  </a:moveTo>
                  <a:lnTo>
                    <a:pt x="0" y="172"/>
                  </a:lnTo>
                  <a:lnTo>
                    <a:pt x="0" y="1791"/>
                  </a:lnTo>
                  <a:lnTo>
                    <a:pt x="0" y="1791"/>
                  </a:lnTo>
                  <a:lnTo>
                    <a:pt x="0" y="2060"/>
                  </a:lnTo>
                  <a:lnTo>
                    <a:pt x="74" y="2330"/>
                  </a:lnTo>
                  <a:lnTo>
                    <a:pt x="147" y="2576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589" y="3238"/>
                  </a:lnTo>
                  <a:lnTo>
                    <a:pt x="785" y="3409"/>
                  </a:lnTo>
                  <a:lnTo>
                    <a:pt x="1006" y="3557"/>
                  </a:lnTo>
                  <a:lnTo>
                    <a:pt x="7015" y="7015"/>
                  </a:lnTo>
                  <a:lnTo>
                    <a:pt x="7309" y="6843"/>
                  </a:lnTo>
                  <a:lnTo>
                    <a:pt x="1153" y="3311"/>
                  </a:lnTo>
                  <a:lnTo>
                    <a:pt x="1153" y="3311"/>
                  </a:lnTo>
                  <a:lnTo>
                    <a:pt x="957" y="3189"/>
                  </a:lnTo>
                  <a:lnTo>
                    <a:pt x="785" y="3017"/>
                  </a:lnTo>
                  <a:lnTo>
                    <a:pt x="638" y="2870"/>
                  </a:lnTo>
                  <a:lnTo>
                    <a:pt x="515" y="2674"/>
                  </a:lnTo>
                  <a:lnTo>
                    <a:pt x="417" y="2477"/>
                  </a:lnTo>
                  <a:lnTo>
                    <a:pt x="343" y="2257"/>
                  </a:lnTo>
                  <a:lnTo>
                    <a:pt x="294" y="2036"/>
                  </a:lnTo>
                  <a:lnTo>
                    <a:pt x="294" y="1791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4318900" y="3436925"/>
              <a:ext cx="11675" cy="7975"/>
            </a:xfrm>
            <a:custGeom>
              <a:rect b="b" l="l" r="r" t="t"/>
              <a:pathLst>
                <a:path extrusionOk="0" h="319" w="467">
                  <a:moveTo>
                    <a:pt x="295" y="0"/>
                  </a:moveTo>
                  <a:lnTo>
                    <a:pt x="1" y="172"/>
                  </a:lnTo>
                  <a:lnTo>
                    <a:pt x="246" y="294"/>
                  </a:lnTo>
                  <a:lnTo>
                    <a:pt x="319" y="319"/>
                  </a:lnTo>
                  <a:lnTo>
                    <a:pt x="393" y="294"/>
                  </a:lnTo>
                  <a:lnTo>
                    <a:pt x="442" y="245"/>
                  </a:lnTo>
                  <a:lnTo>
                    <a:pt x="467" y="196"/>
                  </a:lnTo>
                  <a:lnTo>
                    <a:pt x="467" y="123"/>
                  </a:lnTo>
                  <a:lnTo>
                    <a:pt x="442" y="74"/>
                  </a:lnTo>
                  <a:lnTo>
                    <a:pt x="393" y="4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4318900" y="3436925"/>
              <a:ext cx="11675" cy="7975"/>
            </a:xfrm>
            <a:custGeom>
              <a:rect b="b" l="l" r="r" t="t"/>
              <a:pathLst>
                <a:path extrusionOk="0" fill="none" h="319" w="467">
                  <a:moveTo>
                    <a:pt x="295" y="0"/>
                  </a:moveTo>
                  <a:lnTo>
                    <a:pt x="1" y="172"/>
                  </a:lnTo>
                  <a:lnTo>
                    <a:pt x="246" y="294"/>
                  </a:lnTo>
                  <a:lnTo>
                    <a:pt x="246" y="294"/>
                  </a:lnTo>
                  <a:lnTo>
                    <a:pt x="319" y="319"/>
                  </a:lnTo>
                  <a:lnTo>
                    <a:pt x="319" y="319"/>
                  </a:lnTo>
                  <a:lnTo>
                    <a:pt x="393" y="294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67" y="196"/>
                  </a:lnTo>
                  <a:lnTo>
                    <a:pt x="467" y="123"/>
                  </a:lnTo>
                  <a:lnTo>
                    <a:pt x="442" y="74"/>
                  </a:lnTo>
                  <a:lnTo>
                    <a:pt x="393" y="4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4093875" y="3206375"/>
              <a:ext cx="55200" cy="50300"/>
            </a:xfrm>
            <a:custGeom>
              <a:rect b="b" l="l" r="r" t="t"/>
              <a:pathLst>
                <a:path extrusionOk="0" h="2012" w="2208">
                  <a:moveTo>
                    <a:pt x="295" y="0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276" y="932"/>
                  </a:lnTo>
                  <a:lnTo>
                    <a:pt x="1423" y="1055"/>
                  </a:lnTo>
                  <a:lnTo>
                    <a:pt x="1546" y="1178"/>
                  </a:lnTo>
                  <a:lnTo>
                    <a:pt x="1668" y="1325"/>
                  </a:lnTo>
                  <a:lnTo>
                    <a:pt x="1766" y="1472"/>
                  </a:lnTo>
                  <a:lnTo>
                    <a:pt x="1840" y="1644"/>
                  </a:lnTo>
                  <a:lnTo>
                    <a:pt x="1914" y="1815"/>
                  </a:lnTo>
                  <a:lnTo>
                    <a:pt x="1938" y="2011"/>
                  </a:lnTo>
                  <a:lnTo>
                    <a:pt x="2208" y="1840"/>
                  </a:lnTo>
                  <a:lnTo>
                    <a:pt x="2159" y="1644"/>
                  </a:lnTo>
                  <a:lnTo>
                    <a:pt x="2085" y="1472"/>
                  </a:lnTo>
                  <a:lnTo>
                    <a:pt x="1987" y="1276"/>
                  </a:lnTo>
                  <a:lnTo>
                    <a:pt x="1864" y="1128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48" y="687"/>
                  </a:lnTo>
                  <a:lnTo>
                    <a:pt x="1276" y="56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4093875" y="3206375"/>
              <a:ext cx="55200" cy="50300"/>
            </a:xfrm>
            <a:custGeom>
              <a:rect b="b" l="l" r="r" t="t"/>
              <a:pathLst>
                <a:path extrusionOk="0" fill="none" h="2012" w="2208">
                  <a:moveTo>
                    <a:pt x="295" y="0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129" y="834"/>
                  </a:lnTo>
                  <a:lnTo>
                    <a:pt x="1276" y="932"/>
                  </a:lnTo>
                  <a:lnTo>
                    <a:pt x="1423" y="1055"/>
                  </a:lnTo>
                  <a:lnTo>
                    <a:pt x="1546" y="1178"/>
                  </a:lnTo>
                  <a:lnTo>
                    <a:pt x="1668" y="1325"/>
                  </a:lnTo>
                  <a:lnTo>
                    <a:pt x="1766" y="1472"/>
                  </a:lnTo>
                  <a:lnTo>
                    <a:pt x="1840" y="1644"/>
                  </a:lnTo>
                  <a:lnTo>
                    <a:pt x="1914" y="1815"/>
                  </a:lnTo>
                  <a:lnTo>
                    <a:pt x="1938" y="2011"/>
                  </a:lnTo>
                  <a:lnTo>
                    <a:pt x="2208" y="1840"/>
                  </a:lnTo>
                  <a:lnTo>
                    <a:pt x="2208" y="1840"/>
                  </a:lnTo>
                  <a:lnTo>
                    <a:pt x="2159" y="1644"/>
                  </a:lnTo>
                  <a:lnTo>
                    <a:pt x="2085" y="1472"/>
                  </a:lnTo>
                  <a:lnTo>
                    <a:pt x="1987" y="1276"/>
                  </a:lnTo>
                  <a:lnTo>
                    <a:pt x="1864" y="1128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48" y="687"/>
                  </a:lnTo>
                  <a:lnTo>
                    <a:pt x="1276" y="56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4142325" y="3252350"/>
              <a:ext cx="8600" cy="17800"/>
            </a:xfrm>
            <a:custGeom>
              <a:rect b="b" l="l" r="r" t="t"/>
              <a:pathLst>
                <a:path extrusionOk="0" h="712" w="344">
                  <a:moveTo>
                    <a:pt x="270" y="1"/>
                  </a:moveTo>
                  <a:lnTo>
                    <a:pt x="0" y="172"/>
                  </a:lnTo>
                  <a:lnTo>
                    <a:pt x="25" y="320"/>
                  </a:lnTo>
                  <a:lnTo>
                    <a:pt x="49" y="491"/>
                  </a:lnTo>
                  <a:lnTo>
                    <a:pt x="49" y="712"/>
                  </a:lnTo>
                  <a:lnTo>
                    <a:pt x="343" y="540"/>
                  </a:lnTo>
                  <a:lnTo>
                    <a:pt x="343" y="491"/>
                  </a:lnTo>
                  <a:lnTo>
                    <a:pt x="319" y="2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4142325" y="3252350"/>
              <a:ext cx="8600" cy="17800"/>
            </a:xfrm>
            <a:custGeom>
              <a:rect b="b" l="l" r="r" t="t"/>
              <a:pathLst>
                <a:path extrusionOk="0" fill="none" h="712" w="344">
                  <a:moveTo>
                    <a:pt x="270" y="1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5" y="320"/>
                  </a:lnTo>
                  <a:lnTo>
                    <a:pt x="49" y="491"/>
                  </a:lnTo>
                  <a:lnTo>
                    <a:pt x="49" y="712"/>
                  </a:lnTo>
                  <a:lnTo>
                    <a:pt x="343" y="540"/>
                  </a:lnTo>
                  <a:lnTo>
                    <a:pt x="343" y="491"/>
                  </a:lnTo>
                  <a:lnTo>
                    <a:pt x="343" y="491"/>
                  </a:lnTo>
                  <a:lnTo>
                    <a:pt x="319" y="246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3993325" y="3145675"/>
              <a:ext cx="107925" cy="65000"/>
            </a:xfrm>
            <a:custGeom>
              <a:rect b="b" l="l" r="r" t="t"/>
              <a:pathLst>
                <a:path extrusionOk="0" h="2600" w="4317">
                  <a:moveTo>
                    <a:pt x="147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25" y="172"/>
                  </a:lnTo>
                  <a:lnTo>
                    <a:pt x="49" y="221"/>
                  </a:lnTo>
                  <a:lnTo>
                    <a:pt x="74" y="270"/>
                  </a:lnTo>
                  <a:lnTo>
                    <a:pt x="4023" y="2600"/>
                  </a:lnTo>
                  <a:lnTo>
                    <a:pt x="4317" y="2428"/>
                  </a:lnTo>
                  <a:lnTo>
                    <a:pt x="221" y="2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3993325" y="3145675"/>
              <a:ext cx="107925" cy="65000"/>
            </a:xfrm>
            <a:custGeom>
              <a:rect b="b" l="l" r="r" t="t"/>
              <a:pathLst>
                <a:path extrusionOk="0" fill="none" h="2600" w="4317">
                  <a:moveTo>
                    <a:pt x="147" y="0"/>
                  </a:moveTo>
                  <a:lnTo>
                    <a:pt x="147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25" y="172"/>
                  </a:lnTo>
                  <a:lnTo>
                    <a:pt x="49" y="221"/>
                  </a:lnTo>
                  <a:lnTo>
                    <a:pt x="74" y="270"/>
                  </a:lnTo>
                  <a:lnTo>
                    <a:pt x="4023" y="2600"/>
                  </a:lnTo>
                  <a:lnTo>
                    <a:pt x="4317" y="2428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4181550" y="3243775"/>
              <a:ext cx="182750" cy="175375"/>
            </a:xfrm>
            <a:custGeom>
              <a:rect b="b" l="l" r="r" t="t"/>
              <a:pathLst>
                <a:path extrusionOk="0" h="7015" w="7310">
                  <a:moveTo>
                    <a:pt x="295" y="0"/>
                  </a:moveTo>
                  <a:lnTo>
                    <a:pt x="1" y="172"/>
                  </a:lnTo>
                  <a:lnTo>
                    <a:pt x="1" y="1815"/>
                  </a:lnTo>
                  <a:lnTo>
                    <a:pt x="25" y="2085"/>
                  </a:lnTo>
                  <a:lnTo>
                    <a:pt x="74" y="2330"/>
                  </a:lnTo>
                  <a:lnTo>
                    <a:pt x="172" y="2600"/>
                  </a:lnTo>
                  <a:lnTo>
                    <a:pt x="271" y="2821"/>
                  </a:lnTo>
                  <a:lnTo>
                    <a:pt x="418" y="3042"/>
                  </a:lnTo>
                  <a:lnTo>
                    <a:pt x="589" y="3238"/>
                  </a:lnTo>
                  <a:lnTo>
                    <a:pt x="810" y="3409"/>
                  </a:lnTo>
                  <a:lnTo>
                    <a:pt x="1031" y="3581"/>
                  </a:lnTo>
                  <a:lnTo>
                    <a:pt x="7015" y="7015"/>
                  </a:lnTo>
                  <a:lnTo>
                    <a:pt x="7309" y="6843"/>
                  </a:lnTo>
                  <a:lnTo>
                    <a:pt x="1178" y="3311"/>
                  </a:lnTo>
                  <a:lnTo>
                    <a:pt x="982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9" y="2257"/>
                  </a:lnTo>
                  <a:lnTo>
                    <a:pt x="320" y="2036"/>
                  </a:lnTo>
                  <a:lnTo>
                    <a:pt x="295" y="181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4181550" y="3243775"/>
              <a:ext cx="182750" cy="175375"/>
            </a:xfrm>
            <a:custGeom>
              <a:rect b="b" l="l" r="r" t="t"/>
              <a:pathLst>
                <a:path extrusionOk="0" fill="none" h="7015" w="7310">
                  <a:moveTo>
                    <a:pt x="295" y="0"/>
                  </a:moveTo>
                  <a:lnTo>
                    <a:pt x="1" y="172"/>
                  </a:lnTo>
                  <a:lnTo>
                    <a:pt x="1" y="1815"/>
                  </a:lnTo>
                  <a:lnTo>
                    <a:pt x="1" y="1815"/>
                  </a:lnTo>
                  <a:lnTo>
                    <a:pt x="25" y="2085"/>
                  </a:lnTo>
                  <a:lnTo>
                    <a:pt x="74" y="2330"/>
                  </a:lnTo>
                  <a:lnTo>
                    <a:pt x="172" y="2600"/>
                  </a:lnTo>
                  <a:lnTo>
                    <a:pt x="271" y="2821"/>
                  </a:lnTo>
                  <a:lnTo>
                    <a:pt x="418" y="3042"/>
                  </a:lnTo>
                  <a:lnTo>
                    <a:pt x="589" y="3238"/>
                  </a:lnTo>
                  <a:lnTo>
                    <a:pt x="810" y="3409"/>
                  </a:lnTo>
                  <a:lnTo>
                    <a:pt x="1031" y="3581"/>
                  </a:lnTo>
                  <a:lnTo>
                    <a:pt x="7015" y="7015"/>
                  </a:lnTo>
                  <a:lnTo>
                    <a:pt x="7309" y="6843"/>
                  </a:lnTo>
                  <a:lnTo>
                    <a:pt x="1178" y="3311"/>
                  </a:lnTo>
                  <a:lnTo>
                    <a:pt x="1178" y="3311"/>
                  </a:lnTo>
                  <a:lnTo>
                    <a:pt x="982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9" y="2257"/>
                  </a:lnTo>
                  <a:lnTo>
                    <a:pt x="320" y="2036"/>
                  </a:lnTo>
                  <a:lnTo>
                    <a:pt x="295" y="181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4356925" y="3414850"/>
              <a:ext cx="12275" cy="7975"/>
            </a:xfrm>
            <a:custGeom>
              <a:rect b="b" l="l" r="r" t="t"/>
              <a:pathLst>
                <a:path extrusionOk="0" h="319" w="491">
                  <a:moveTo>
                    <a:pt x="294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417" y="319"/>
                  </a:lnTo>
                  <a:lnTo>
                    <a:pt x="466" y="245"/>
                  </a:lnTo>
                  <a:lnTo>
                    <a:pt x="491" y="196"/>
                  </a:lnTo>
                  <a:lnTo>
                    <a:pt x="466" y="147"/>
                  </a:lnTo>
                  <a:lnTo>
                    <a:pt x="442" y="98"/>
                  </a:lnTo>
                  <a:lnTo>
                    <a:pt x="417" y="4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356925" y="3414850"/>
              <a:ext cx="12275" cy="7975"/>
            </a:xfrm>
            <a:custGeom>
              <a:rect b="b" l="l" r="r" t="t"/>
              <a:pathLst>
                <a:path extrusionOk="0" fill="none" h="319" w="491">
                  <a:moveTo>
                    <a:pt x="294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344" y="319"/>
                  </a:lnTo>
                  <a:lnTo>
                    <a:pt x="344" y="319"/>
                  </a:lnTo>
                  <a:lnTo>
                    <a:pt x="417" y="319"/>
                  </a:lnTo>
                  <a:lnTo>
                    <a:pt x="466" y="245"/>
                  </a:lnTo>
                  <a:lnTo>
                    <a:pt x="466" y="245"/>
                  </a:lnTo>
                  <a:lnTo>
                    <a:pt x="491" y="196"/>
                  </a:lnTo>
                  <a:lnTo>
                    <a:pt x="466" y="147"/>
                  </a:lnTo>
                  <a:lnTo>
                    <a:pt x="442" y="98"/>
                  </a:lnTo>
                  <a:lnTo>
                    <a:pt x="417" y="49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131900" y="3184300"/>
              <a:ext cx="55800" cy="49675"/>
            </a:xfrm>
            <a:custGeom>
              <a:rect b="b" l="l" r="r" t="t"/>
              <a:pathLst>
                <a:path extrusionOk="0" h="1987" w="2232">
                  <a:moveTo>
                    <a:pt x="294" y="0"/>
                  </a:moveTo>
                  <a:lnTo>
                    <a:pt x="0" y="172"/>
                  </a:lnTo>
                  <a:lnTo>
                    <a:pt x="1128" y="834"/>
                  </a:lnTo>
                  <a:lnTo>
                    <a:pt x="1300" y="932"/>
                  </a:lnTo>
                  <a:lnTo>
                    <a:pt x="1423" y="1055"/>
                  </a:lnTo>
                  <a:lnTo>
                    <a:pt x="1570" y="1178"/>
                  </a:lnTo>
                  <a:lnTo>
                    <a:pt x="1668" y="1325"/>
                  </a:lnTo>
                  <a:lnTo>
                    <a:pt x="1766" y="1496"/>
                  </a:lnTo>
                  <a:lnTo>
                    <a:pt x="1840" y="1644"/>
                  </a:lnTo>
                  <a:lnTo>
                    <a:pt x="1913" y="1815"/>
                  </a:lnTo>
                  <a:lnTo>
                    <a:pt x="1962" y="1987"/>
                  </a:lnTo>
                  <a:lnTo>
                    <a:pt x="2232" y="1840"/>
                  </a:lnTo>
                  <a:lnTo>
                    <a:pt x="2158" y="1644"/>
                  </a:lnTo>
                  <a:lnTo>
                    <a:pt x="2085" y="1472"/>
                  </a:lnTo>
                  <a:lnTo>
                    <a:pt x="1987" y="1300"/>
                  </a:lnTo>
                  <a:lnTo>
                    <a:pt x="1889" y="1129"/>
                  </a:lnTo>
                  <a:lnTo>
                    <a:pt x="1766" y="957"/>
                  </a:lnTo>
                  <a:lnTo>
                    <a:pt x="1619" y="834"/>
                  </a:lnTo>
                  <a:lnTo>
                    <a:pt x="1447" y="687"/>
                  </a:lnTo>
                  <a:lnTo>
                    <a:pt x="1275" y="589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131900" y="3184300"/>
              <a:ext cx="55800" cy="49675"/>
            </a:xfrm>
            <a:custGeom>
              <a:rect b="b" l="l" r="r" t="t"/>
              <a:pathLst>
                <a:path extrusionOk="0" fill="none" h="1987" w="2232">
                  <a:moveTo>
                    <a:pt x="294" y="0"/>
                  </a:moveTo>
                  <a:lnTo>
                    <a:pt x="0" y="172"/>
                  </a:lnTo>
                  <a:lnTo>
                    <a:pt x="1128" y="834"/>
                  </a:lnTo>
                  <a:lnTo>
                    <a:pt x="1128" y="834"/>
                  </a:lnTo>
                  <a:lnTo>
                    <a:pt x="1300" y="932"/>
                  </a:lnTo>
                  <a:lnTo>
                    <a:pt x="1423" y="1055"/>
                  </a:lnTo>
                  <a:lnTo>
                    <a:pt x="1570" y="1178"/>
                  </a:lnTo>
                  <a:lnTo>
                    <a:pt x="1668" y="1325"/>
                  </a:lnTo>
                  <a:lnTo>
                    <a:pt x="1766" y="1496"/>
                  </a:lnTo>
                  <a:lnTo>
                    <a:pt x="1840" y="1644"/>
                  </a:lnTo>
                  <a:lnTo>
                    <a:pt x="1913" y="1815"/>
                  </a:lnTo>
                  <a:lnTo>
                    <a:pt x="1962" y="1987"/>
                  </a:lnTo>
                  <a:lnTo>
                    <a:pt x="2232" y="1840"/>
                  </a:lnTo>
                  <a:lnTo>
                    <a:pt x="2232" y="1840"/>
                  </a:lnTo>
                  <a:lnTo>
                    <a:pt x="2158" y="1644"/>
                  </a:lnTo>
                  <a:lnTo>
                    <a:pt x="2085" y="1472"/>
                  </a:lnTo>
                  <a:lnTo>
                    <a:pt x="1987" y="1300"/>
                  </a:lnTo>
                  <a:lnTo>
                    <a:pt x="1889" y="1129"/>
                  </a:lnTo>
                  <a:lnTo>
                    <a:pt x="1766" y="957"/>
                  </a:lnTo>
                  <a:lnTo>
                    <a:pt x="1619" y="834"/>
                  </a:lnTo>
                  <a:lnTo>
                    <a:pt x="1447" y="687"/>
                  </a:lnTo>
                  <a:lnTo>
                    <a:pt x="1275" y="589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180950" y="3230275"/>
              <a:ext cx="8000" cy="17825"/>
            </a:xfrm>
            <a:custGeom>
              <a:rect b="b" l="l" r="r" t="t"/>
              <a:pathLst>
                <a:path extrusionOk="0" h="713" w="320">
                  <a:moveTo>
                    <a:pt x="270" y="1"/>
                  </a:moveTo>
                  <a:lnTo>
                    <a:pt x="0" y="148"/>
                  </a:lnTo>
                  <a:lnTo>
                    <a:pt x="25" y="320"/>
                  </a:lnTo>
                  <a:lnTo>
                    <a:pt x="25" y="491"/>
                  </a:lnTo>
                  <a:lnTo>
                    <a:pt x="25" y="712"/>
                  </a:lnTo>
                  <a:lnTo>
                    <a:pt x="319" y="540"/>
                  </a:lnTo>
                  <a:lnTo>
                    <a:pt x="319" y="491"/>
                  </a:lnTo>
                  <a:lnTo>
                    <a:pt x="319" y="2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180950" y="3230275"/>
              <a:ext cx="8000" cy="17825"/>
            </a:xfrm>
            <a:custGeom>
              <a:rect b="b" l="l" r="r" t="t"/>
              <a:pathLst>
                <a:path extrusionOk="0" fill="none" h="713" w="320">
                  <a:moveTo>
                    <a:pt x="27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320"/>
                  </a:lnTo>
                  <a:lnTo>
                    <a:pt x="25" y="491"/>
                  </a:lnTo>
                  <a:lnTo>
                    <a:pt x="25" y="712"/>
                  </a:lnTo>
                  <a:lnTo>
                    <a:pt x="319" y="540"/>
                  </a:lnTo>
                  <a:lnTo>
                    <a:pt x="319" y="491"/>
                  </a:lnTo>
                  <a:lnTo>
                    <a:pt x="319" y="491"/>
                  </a:lnTo>
                  <a:lnTo>
                    <a:pt x="319" y="246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031950" y="3123600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3998" y="2600"/>
                  </a:lnTo>
                  <a:lnTo>
                    <a:pt x="4292" y="2428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031950" y="3123600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3998" y="2600"/>
                  </a:lnTo>
                  <a:lnTo>
                    <a:pt x="4292" y="2428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4220800" y="3221075"/>
              <a:ext cx="181525" cy="176000"/>
            </a:xfrm>
            <a:custGeom>
              <a:rect b="b" l="l" r="r" t="t"/>
              <a:pathLst>
                <a:path extrusionOk="0" h="7040" w="7261">
                  <a:moveTo>
                    <a:pt x="295" y="1"/>
                  </a:moveTo>
                  <a:lnTo>
                    <a:pt x="0" y="173"/>
                  </a:lnTo>
                  <a:lnTo>
                    <a:pt x="0" y="1865"/>
                  </a:lnTo>
                  <a:lnTo>
                    <a:pt x="0" y="2135"/>
                  </a:lnTo>
                  <a:lnTo>
                    <a:pt x="49" y="2380"/>
                  </a:lnTo>
                  <a:lnTo>
                    <a:pt x="148" y="2650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785" y="3484"/>
                  </a:lnTo>
                  <a:lnTo>
                    <a:pt x="1006" y="3631"/>
                  </a:lnTo>
                  <a:lnTo>
                    <a:pt x="6966" y="7040"/>
                  </a:lnTo>
                  <a:lnTo>
                    <a:pt x="7260" y="6868"/>
                  </a:lnTo>
                  <a:lnTo>
                    <a:pt x="1153" y="3361"/>
                  </a:lnTo>
                  <a:lnTo>
                    <a:pt x="957" y="3238"/>
                  </a:lnTo>
                  <a:lnTo>
                    <a:pt x="785" y="3091"/>
                  </a:lnTo>
                  <a:lnTo>
                    <a:pt x="638" y="2920"/>
                  </a:lnTo>
                  <a:lnTo>
                    <a:pt x="515" y="2723"/>
                  </a:lnTo>
                  <a:lnTo>
                    <a:pt x="417" y="2527"/>
                  </a:lnTo>
                  <a:lnTo>
                    <a:pt x="344" y="2306"/>
                  </a:lnTo>
                  <a:lnTo>
                    <a:pt x="295" y="2086"/>
                  </a:lnTo>
                  <a:lnTo>
                    <a:pt x="295" y="186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4220800" y="3221075"/>
              <a:ext cx="181525" cy="176000"/>
            </a:xfrm>
            <a:custGeom>
              <a:rect b="b" l="l" r="r" t="t"/>
              <a:pathLst>
                <a:path extrusionOk="0" fill="none" h="7040" w="7261">
                  <a:moveTo>
                    <a:pt x="295" y="1"/>
                  </a:moveTo>
                  <a:lnTo>
                    <a:pt x="0" y="173"/>
                  </a:lnTo>
                  <a:lnTo>
                    <a:pt x="0" y="1865"/>
                  </a:lnTo>
                  <a:lnTo>
                    <a:pt x="0" y="1865"/>
                  </a:lnTo>
                  <a:lnTo>
                    <a:pt x="0" y="2135"/>
                  </a:lnTo>
                  <a:lnTo>
                    <a:pt x="49" y="2380"/>
                  </a:lnTo>
                  <a:lnTo>
                    <a:pt x="148" y="2650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785" y="3484"/>
                  </a:lnTo>
                  <a:lnTo>
                    <a:pt x="1006" y="3631"/>
                  </a:lnTo>
                  <a:lnTo>
                    <a:pt x="6966" y="7040"/>
                  </a:lnTo>
                  <a:lnTo>
                    <a:pt x="7260" y="6868"/>
                  </a:lnTo>
                  <a:lnTo>
                    <a:pt x="1153" y="3361"/>
                  </a:lnTo>
                  <a:lnTo>
                    <a:pt x="1153" y="3361"/>
                  </a:lnTo>
                  <a:lnTo>
                    <a:pt x="957" y="3238"/>
                  </a:lnTo>
                  <a:lnTo>
                    <a:pt x="785" y="3091"/>
                  </a:lnTo>
                  <a:lnTo>
                    <a:pt x="638" y="2920"/>
                  </a:lnTo>
                  <a:lnTo>
                    <a:pt x="515" y="2723"/>
                  </a:lnTo>
                  <a:lnTo>
                    <a:pt x="417" y="2527"/>
                  </a:lnTo>
                  <a:lnTo>
                    <a:pt x="344" y="2306"/>
                  </a:lnTo>
                  <a:lnTo>
                    <a:pt x="295" y="2086"/>
                  </a:lnTo>
                  <a:lnTo>
                    <a:pt x="295" y="186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394925" y="3392775"/>
              <a:ext cx="12900" cy="8600"/>
            </a:xfrm>
            <a:custGeom>
              <a:rect b="b" l="l" r="r" t="t"/>
              <a:pathLst>
                <a:path extrusionOk="0" h="344" w="516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442" y="344"/>
                  </a:lnTo>
                  <a:lnTo>
                    <a:pt x="491" y="270"/>
                  </a:lnTo>
                  <a:lnTo>
                    <a:pt x="516" y="221"/>
                  </a:lnTo>
                  <a:lnTo>
                    <a:pt x="516" y="172"/>
                  </a:lnTo>
                  <a:lnTo>
                    <a:pt x="491" y="123"/>
                  </a:lnTo>
                  <a:lnTo>
                    <a:pt x="442" y="7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394925" y="3392775"/>
              <a:ext cx="12900" cy="8600"/>
            </a:xfrm>
            <a:custGeom>
              <a:rect b="b" l="l" r="r" t="t"/>
              <a:pathLst>
                <a:path extrusionOk="0" fill="none" h="344" w="516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295" y="344"/>
                  </a:lnTo>
                  <a:lnTo>
                    <a:pt x="369" y="344"/>
                  </a:lnTo>
                  <a:lnTo>
                    <a:pt x="369" y="344"/>
                  </a:lnTo>
                  <a:lnTo>
                    <a:pt x="442" y="344"/>
                  </a:lnTo>
                  <a:lnTo>
                    <a:pt x="491" y="270"/>
                  </a:lnTo>
                  <a:lnTo>
                    <a:pt x="491" y="270"/>
                  </a:lnTo>
                  <a:lnTo>
                    <a:pt x="516" y="221"/>
                  </a:lnTo>
                  <a:lnTo>
                    <a:pt x="516" y="172"/>
                  </a:lnTo>
                  <a:lnTo>
                    <a:pt x="491" y="123"/>
                  </a:lnTo>
                  <a:lnTo>
                    <a:pt x="442" y="7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4169900" y="3162225"/>
              <a:ext cx="56450" cy="49700"/>
            </a:xfrm>
            <a:custGeom>
              <a:rect b="b" l="l" r="r" t="t"/>
              <a:pathLst>
                <a:path extrusionOk="0" h="1988" w="2258">
                  <a:moveTo>
                    <a:pt x="295" y="0"/>
                  </a:moveTo>
                  <a:lnTo>
                    <a:pt x="1" y="172"/>
                  </a:lnTo>
                  <a:lnTo>
                    <a:pt x="1178" y="859"/>
                  </a:lnTo>
                  <a:lnTo>
                    <a:pt x="1325" y="957"/>
                  </a:lnTo>
                  <a:lnTo>
                    <a:pt x="1472" y="1080"/>
                  </a:lnTo>
                  <a:lnTo>
                    <a:pt x="1595" y="1202"/>
                  </a:lnTo>
                  <a:lnTo>
                    <a:pt x="1693" y="1349"/>
                  </a:lnTo>
                  <a:lnTo>
                    <a:pt x="1791" y="1497"/>
                  </a:lnTo>
                  <a:lnTo>
                    <a:pt x="1865" y="1644"/>
                  </a:lnTo>
                  <a:lnTo>
                    <a:pt x="1938" y="1815"/>
                  </a:lnTo>
                  <a:lnTo>
                    <a:pt x="1987" y="1987"/>
                  </a:lnTo>
                  <a:lnTo>
                    <a:pt x="2257" y="1840"/>
                  </a:lnTo>
                  <a:lnTo>
                    <a:pt x="2184" y="1644"/>
                  </a:lnTo>
                  <a:lnTo>
                    <a:pt x="2110" y="1472"/>
                  </a:lnTo>
                  <a:lnTo>
                    <a:pt x="2012" y="1300"/>
                  </a:lnTo>
                  <a:lnTo>
                    <a:pt x="1914" y="1129"/>
                  </a:lnTo>
                  <a:lnTo>
                    <a:pt x="1791" y="981"/>
                  </a:lnTo>
                  <a:lnTo>
                    <a:pt x="1644" y="834"/>
                  </a:lnTo>
                  <a:lnTo>
                    <a:pt x="1497" y="712"/>
                  </a:lnTo>
                  <a:lnTo>
                    <a:pt x="1325" y="61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169900" y="3162225"/>
              <a:ext cx="56450" cy="49700"/>
            </a:xfrm>
            <a:custGeom>
              <a:rect b="b" l="l" r="r" t="t"/>
              <a:pathLst>
                <a:path extrusionOk="0" fill="none" h="1988" w="2258">
                  <a:moveTo>
                    <a:pt x="295" y="0"/>
                  </a:moveTo>
                  <a:lnTo>
                    <a:pt x="1" y="172"/>
                  </a:lnTo>
                  <a:lnTo>
                    <a:pt x="1178" y="859"/>
                  </a:lnTo>
                  <a:lnTo>
                    <a:pt x="1178" y="859"/>
                  </a:lnTo>
                  <a:lnTo>
                    <a:pt x="1325" y="957"/>
                  </a:lnTo>
                  <a:lnTo>
                    <a:pt x="1472" y="1080"/>
                  </a:lnTo>
                  <a:lnTo>
                    <a:pt x="1595" y="1202"/>
                  </a:lnTo>
                  <a:lnTo>
                    <a:pt x="1693" y="1349"/>
                  </a:lnTo>
                  <a:lnTo>
                    <a:pt x="1791" y="1497"/>
                  </a:lnTo>
                  <a:lnTo>
                    <a:pt x="1865" y="1644"/>
                  </a:lnTo>
                  <a:lnTo>
                    <a:pt x="1938" y="1815"/>
                  </a:lnTo>
                  <a:lnTo>
                    <a:pt x="1987" y="1987"/>
                  </a:lnTo>
                  <a:lnTo>
                    <a:pt x="2257" y="1840"/>
                  </a:lnTo>
                  <a:lnTo>
                    <a:pt x="2257" y="1840"/>
                  </a:lnTo>
                  <a:lnTo>
                    <a:pt x="2184" y="1644"/>
                  </a:lnTo>
                  <a:lnTo>
                    <a:pt x="2110" y="1472"/>
                  </a:lnTo>
                  <a:lnTo>
                    <a:pt x="2012" y="1300"/>
                  </a:lnTo>
                  <a:lnTo>
                    <a:pt x="1914" y="1129"/>
                  </a:lnTo>
                  <a:lnTo>
                    <a:pt x="1791" y="981"/>
                  </a:lnTo>
                  <a:lnTo>
                    <a:pt x="1644" y="834"/>
                  </a:lnTo>
                  <a:lnTo>
                    <a:pt x="1497" y="712"/>
                  </a:lnTo>
                  <a:lnTo>
                    <a:pt x="1325" y="61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219575" y="32082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270" y="1"/>
                  </a:moveTo>
                  <a:lnTo>
                    <a:pt x="0" y="148"/>
                  </a:lnTo>
                  <a:lnTo>
                    <a:pt x="25" y="344"/>
                  </a:lnTo>
                  <a:lnTo>
                    <a:pt x="49" y="516"/>
                  </a:lnTo>
                  <a:lnTo>
                    <a:pt x="49" y="688"/>
                  </a:lnTo>
                  <a:lnTo>
                    <a:pt x="344" y="516"/>
                  </a:lnTo>
                  <a:lnTo>
                    <a:pt x="319" y="2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219575" y="32082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27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344"/>
                  </a:lnTo>
                  <a:lnTo>
                    <a:pt x="49" y="516"/>
                  </a:lnTo>
                  <a:lnTo>
                    <a:pt x="49" y="688"/>
                  </a:lnTo>
                  <a:lnTo>
                    <a:pt x="344" y="516"/>
                  </a:lnTo>
                  <a:lnTo>
                    <a:pt x="344" y="516"/>
                  </a:lnTo>
                  <a:lnTo>
                    <a:pt x="344" y="516"/>
                  </a:lnTo>
                  <a:lnTo>
                    <a:pt x="319" y="246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070575" y="3102125"/>
              <a:ext cx="106725" cy="64425"/>
            </a:xfrm>
            <a:custGeom>
              <a:rect b="b" l="l" r="r" t="t"/>
              <a:pathLst>
                <a:path extrusionOk="0" h="2577" w="4269">
                  <a:moveTo>
                    <a:pt x="148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3974" y="2576"/>
                  </a:lnTo>
                  <a:lnTo>
                    <a:pt x="4268" y="2404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070575" y="3102125"/>
              <a:ext cx="106725" cy="64425"/>
            </a:xfrm>
            <a:custGeom>
              <a:rect b="b" l="l" r="r" t="t"/>
              <a:pathLst>
                <a:path extrusionOk="0" fill="none" h="2577" w="4269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3974" y="2576"/>
                  </a:lnTo>
                  <a:lnTo>
                    <a:pt x="4268" y="2404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4257575" y="3199625"/>
              <a:ext cx="183375" cy="174775"/>
            </a:xfrm>
            <a:custGeom>
              <a:rect b="b" l="l" r="r" t="t"/>
              <a:pathLst>
                <a:path extrusionOk="0" h="6991" w="7335">
                  <a:moveTo>
                    <a:pt x="295" y="1"/>
                  </a:moveTo>
                  <a:lnTo>
                    <a:pt x="1" y="172"/>
                  </a:lnTo>
                  <a:lnTo>
                    <a:pt x="1" y="1791"/>
                  </a:lnTo>
                  <a:lnTo>
                    <a:pt x="25" y="2061"/>
                  </a:lnTo>
                  <a:lnTo>
                    <a:pt x="75" y="2330"/>
                  </a:lnTo>
                  <a:lnTo>
                    <a:pt x="148" y="2576"/>
                  </a:lnTo>
                  <a:lnTo>
                    <a:pt x="271" y="2796"/>
                  </a:lnTo>
                  <a:lnTo>
                    <a:pt x="418" y="3017"/>
                  </a:lnTo>
                  <a:lnTo>
                    <a:pt x="590" y="3213"/>
                  </a:lnTo>
                  <a:lnTo>
                    <a:pt x="786" y="3410"/>
                  </a:lnTo>
                  <a:lnTo>
                    <a:pt x="1031" y="3557"/>
                  </a:lnTo>
                  <a:lnTo>
                    <a:pt x="7040" y="6990"/>
                  </a:lnTo>
                  <a:lnTo>
                    <a:pt x="7334" y="6819"/>
                  </a:lnTo>
                  <a:lnTo>
                    <a:pt x="1178" y="3287"/>
                  </a:lnTo>
                  <a:lnTo>
                    <a:pt x="982" y="3164"/>
                  </a:lnTo>
                  <a:lnTo>
                    <a:pt x="810" y="3017"/>
                  </a:lnTo>
                  <a:lnTo>
                    <a:pt x="663" y="2846"/>
                  </a:lnTo>
                  <a:lnTo>
                    <a:pt x="541" y="2649"/>
                  </a:lnTo>
                  <a:lnTo>
                    <a:pt x="418" y="2453"/>
                  </a:lnTo>
                  <a:lnTo>
                    <a:pt x="344" y="2232"/>
                  </a:lnTo>
                  <a:lnTo>
                    <a:pt x="320" y="2012"/>
                  </a:lnTo>
                  <a:lnTo>
                    <a:pt x="295" y="179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4257575" y="3199625"/>
              <a:ext cx="183375" cy="174775"/>
            </a:xfrm>
            <a:custGeom>
              <a:rect b="b" l="l" r="r" t="t"/>
              <a:pathLst>
                <a:path extrusionOk="0" fill="none" h="6991" w="7335">
                  <a:moveTo>
                    <a:pt x="295" y="1"/>
                  </a:moveTo>
                  <a:lnTo>
                    <a:pt x="1" y="172"/>
                  </a:lnTo>
                  <a:lnTo>
                    <a:pt x="1" y="1791"/>
                  </a:lnTo>
                  <a:lnTo>
                    <a:pt x="1" y="1791"/>
                  </a:lnTo>
                  <a:lnTo>
                    <a:pt x="25" y="2061"/>
                  </a:lnTo>
                  <a:lnTo>
                    <a:pt x="75" y="2330"/>
                  </a:lnTo>
                  <a:lnTo>
                    <a:pt x="148" y="2576"/>
                  </a:lnTo>
                  <a:lnTo>
                    <a:pt x="271" y="2796"/>
                  </a:lnTo>
                  <a:lnTo>
                    <a:pt x="418" y="3017"/>
                  </a:lnTo>
                  <a:lnTo>
                    <a:pt x="590" y="3213"/>
                  </a:lnTo>
                  <a:lnTo>
                    <a:pt x="786" y="3410"/>
                  </a:lnTo>
                  <a:lnTo>
                    <a:pt x="1031" y="3557"/>
                  </a:lnTo>
                  <a:lnTo>
                    <a:pt x="7040" y="6990"/>
                  </a:lnTo>
                  <a:lnTo>
                    <a:pt x="7334" y="6819"/>
                  </a:lnTo>
                  <a:lnTo>
                    <a:pt x="1178" y="3287"/>
                  </a:lnTo>
                  <a:lnTo>
                    <a:pt x="1178" y="3287"/>
                  </a:lnTo>
                  <a:lnTo>
                    <a:pt x="982" y="3164"/>
                  </a:lnTo>
                  <a:lnTo>
                    <a:pt x="810" y="3017"/>
                  </a:lnTo>
                  <a:lnTo>
                    <a:pt x="663" y="2846"/>
                  </a:lnTo>
                  <a:lnTo>
                    <a:pt x="541" y="2649"/>
                  </a:lnTo>
                  <a:lnTo>
                    <a:pt x="418" y="2453"/>
                  </a:lnTo>
                  <a:lnTo>
                    <a:pt x="344" y="2232"/>
                  </a:lnTo>
                  <a:lnTo>
                    <a:pt x="320" y="2012"/>
                  </a:lnTo>
                  <a:lnTo>
                    <a:pt x="295" y="179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4433550" y="3370075"/>
              <a:ext cx="11075" cy="8625"/>
            </a:xfrm>
            <a:custGeom>
              <a:rect b="b" l="l" r="r" t="t"/>
              <a:pathLst>
                <a:path extrusionOk="0" h="345" w="443">
                  <a:moveTo>
                    <a:pt x="295" y="1"/>
                  </a:moveTo>
                  <a:lnTo>
                    <a:pt x="1" y="172"/>
                  </a:lnTo>
                  <a:lnTo>
                    <a:pt x="222" y="320"/>
                  </a:lnTo>
                  <a:lnTo>
                    <a:pt x="295" y="344"/>
                  </a:lnTo>
                  <a:lnTo>
                    <a:pt x="369" y="320"/>
                  </a:lnTo>
                  <a:lnTo>
                    <a:pt x="442" y="271"/>
                  </a:lnTo>
                  <a:lnTo>
                    <a:pt x="442" y="197"/>
                  </a:lnTo>
                  <a:lnTo>
                    <a:pt x="442" y="148"/>
                  </a:lnTo>
                  <a:lnTo>
                    <a:pt x="418" y="99"/>
                  </a:lnTo>
                  <a:lnTo>
                    <a:pt x="369" y="5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4433550" y="3370075"/>
              <a:ext cx="11075" cy="8625"/>
            </a:xfrm>
            <a:custGeom>
              <a:rect b="b" l="l" r="r" t="t"/>
              <a:pathLst>
                <a:path extrusionOk="0" fill="none" h="345" w="443">
                  <a:moveTo>
                    <a:pt x="295" y="1"/>
                  </a:moveTo>
                  <a:lnTo>
                    <a:pt x="1" y="172"/>
                  </a:lnTo>
                  <a:lnTo>
                    <a:pt x="222" y="320"/>
                  </a:lnTo>
                  <a:lnTo>
                    <a:pt x="222" y="320"/>
                  </a:lnTo>
                  <a:lnTo>
                    <a:pt x="295" y="344"/>
                  </a:lnTo>
                  <a:lnTo>
                    <a:pt x="295" y="344"/>
                  </a:lnTo>
                  <a:lnTo>
                    <a:pt x="369" y="320"/>
                  </a:lnTo>
                  <a:lnTo>
                    <a:pt x="442" y="271"/>
                  </a:lnTo>
                  <a:lnTo>
                    <a:pt x="442" y="271"/>
                  </a:lnTo>
                  <a:lnTo>
                    <a:pt x="442" y="197"/>
                  </a:lnTo>
                  <a:lnTo>
                    <a:pt x="442" y="148"/>
                  </a:lnTo>
                  <a:lnTo>
                    <a:pt x="418" y="99"/>
                  </a:lnTo>
                  <a:lnTo>
                    <a:pt x="369" y="50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4208525" y="3140150"/>
              <a:ext cx="55225" cy="50300"/>
            </a:xfrm>
            <a:custGeom>
              <a:rect b="b" l="l" r="r" t="t"/>
              <a:pathLst>
                <a:path extrusionOk="0" h="2012" w="2209">
                  <a:moveTo>
                    <a:pt x="295" y="0"/>
                  </a:moveTo>
                  <a:lnTo>
                    <a:pt x="1" y="172"/>
                  </a:lnTo>
                  <a:lnTo>
                    <a:pt x="1105" y="810"/>
                  </a:lnTo>
                  <a:lnTo>
                    <a:pt x="1276" y="932"/>
                  </a:lnTo>
                  <a:lnTo>
                    <a:pt x="1399" y="1031"/>
                  </a:lnTo>
                  <a:lnTo>
                    <a:pt x="1546" y="1178"/>
                  </a:lnTo>
                  <a:lnTo>
                    <a:pt x="1644" y="1325"/>
                  </a:lnTo>
                  <a:lnTo>
                    <a:pt x="1742" y="1472"/>
                  </a:lnTo>
                  <a:lnTo>
                    <a:pt x="1840" y="1644"/>
                  </a:lnTo>
                  <a:lnTo>
                    <a:pt x="1889" y="1815"/>
                  </a:lnTo>
                  <a:lnTo>
                    <a:pt x="1938" y="2012"/>
                  </a:lnTo>
                  <a:lnTo>
                    <a:pt x="2208" y="1864"/>
                  </a:lnTo>
                  <a:lnTo>
                    <a:pt x="2135" y="1668"/>
                  </a:lnTo>
                  <a:lnTo>
                    <a:pt x="2061" y="1472"/>
                  </a:lnTo>
                  <a:lnTo>
                    <a:pt x="1987" y="1276"/>
                  </a:lnTo>
                  <a:lnTo>
                    <a:pt x="1865" y="1104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23" y="687"/>
                  </a:lnTo>
                  <a:lnTo>
                    <a:pt x="1252" y="56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4208525" y="3140150"/>
              <a:ext cx="55225" cy="50300"/>
            </a:xfrm>
            <a:custGeom>
              <a:rect b="b" l="l" r="r" t="t"/>
              <a:pathLst>
                <a:path extrusionOk="0" fill="none" h="2012" w="2209">
                  <a:moveTo>
                    <a:pt x="295" y="0"/>
                  </a:moveTo>
                  <a:lnTo>
                    <a:pt x="1" y="172"/>
                  </a:lnTo>
                  <a:lnTo>
                    <a:pt x="1105" y="810"/>
                  </a:lnTo>
                  <a:lnTo>
                    <a:pt x="1105" y="810"/>
                  </a:lnTo>
                  <a:lnTo>
                    <a:pt x="1276" y="932"/>
                  </a:lnTo>
                  <a:lnTo>
                    <a:pt x="1399" y="1031"/>
                  </a:lnTo>
                  <a:lnTo>
                    <a:pt x="1546" y="1178"/>
                  </a:lnTo>
                  <a:lnTo>
                    <a:pt x="1644" y="1325"/>
                  </a:lnTo>
                  <a:lnTo>
                    <a:pt x="1742" y="1472"/>
                  </a:lnTo>
                  <a:lnTo>
                    <a:pt x="1840" y="1644"/>
                  </a:lnTo>
                  <a:lnTo>
                    <a:pt x="1889" y="1815"/>
                  </a:lnTo>
                  <a:lnTo>
                    <a:pt x="1938" y="2012"/>
                  </a:lnTo>
                  <a:lnTo>
                    <a:pt x="2208" y="1864"/>
                  </a:lnTo>
                  <a:lnTo>
                    <a:pt x="2208" y="1864"/>
                  </a:lnTo>
                  <a:lnTo>
                    <a:pt x="2135" y="1668"/>
                  </a:lnTo>
                  <a:lnTo>
                    <a:pt x="2061" y="1472"/>
                  </a:lnTo>
                  <a:lnTo>
                    <a:pt x="1987" y="1276"/>
                  </a:lnTo>
                  <a:lnTo>
                    <a:pt x="1865" y="1104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23" y="687"/>
                  </a:lnTo>
                  <a:lnTo>
                    <a:pt x="1252" y="56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4256975" y="3186750"/>
              <a:ext cx="8000" cy="17200"/>
            </a:xfrm>
            <a:custGeom>
              <a:rect b="b" l="l" r="r" t="t"/>
              <a:pathLst>
                <a:path extrusionOk="0" h="688" w="320">
                  <a:moveTo>
                    <a:pt x="270" y="0"/>
                  </a:moveTo>
                  <a:lnTo>
                    <a:pt x="0" y="148"/>
                  </a:lnTo>
                  <a:lnTo>
                    <a:pt x="25" y="442"/>
                  </a:lnTo>
                  <a:lnTo>
                    <a:pt x="25" y="687"/>
                  </a:lnTo>
                  <a:lnTo>
                    <a:pt x="319" y="516"/>
                  </a:lnTo>
                  <a:lnTo>
                    <a:pt x="319" y="442"/>
                  </a:lnTo>
                  <a:lnTo>
                    <a:pt x="295" y="22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4256975" y="3186750"/>
              <a:ext cx="8000" cy="17200"/>
            </a:xfrm>
            <a:custGeom>
              <a:rect b="b" l="l" r="r" t="t"/>
              <a:pathLst>
                <a:path extrusionOk="0" fill="none" h="688" w="320">
                  <a:moveTo>
                    <a:pt x="270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442"/>
                  </a:lnTo>
                  <a:lnTo>
                    <a:pt x="25" y="687"/>
                  </a:lnTo>
                  <a:lnTo>
                    <a:pt x="319" y="516"/>
                  </a:lnTo>
                  <a:lnTo>
                    <a:pt x="319" y="442"/>
                  </a:lnTo>
                  <a:lnTo>
                    <a:pt x="319" y="442"/>
                  </a:lnTo>
                  <a:lnTo>
                    <a:pt x="295" y="221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107975" y="3078825"/>
              <a:ext cx="107950" cy="65650"/>
            </a:xfrm>
            <a:custGeom>
              <a:rect b="b" l="l" r="r" t="t"/>
              <a:pathLst>
                <a:path extrusionOk="0" h="2626" w="4318">
                  <a:moveTo>
                    <a:pt x="148" y="1"/>
                  </a:moveTo>
                  <a:lnTo>
                    <a:pt x="74" y="25"/>
                  </a:lnTo>
                  <a:lnTo>
                    <a:pt x="1" y="74"/>
                  </a:lnTo>
                  <a:lnTo>
                    <a:pt x="1" y="148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4023" y="2625"/>
                  </a:lnTo>
                  <a:lnTo>
                    <a:pt x="4317" y="2453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107975" y="3078825"/>
              <a:ext cx="107950" cy="65650"/>
            </a:xfrm>
            <a:custGeom>
              <a:rect b="b" l="l" r="r" t="t"/>
              <a:pathLst>
                <a:path extrusionOk="0" fill="none" h="2626" w="4318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48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4023" y="2625"/>
                  </a:lnTo>
                  <a:lnTo>
                    <a:pt x="4317" y="245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295600" y="3178175"/>
              <a:ext cx="182750" cy="174750"/>
            </a:xfrm>
            <a:custGeom>
              <a:rect b="b" l="l" r="r" t="t"/>
              <a:pathLst>
                <a:path extrusionOk="0" h="6990" w="7310">
                  <a:moveTo>
                    <a:pt x="295" y="0"/>
                  </a:moveTo>
                  <a:lnTo>
                    <a:pt x="1" y="147"/>
                  </a:lnTo>
                  <a:lnTo>
                    <a:pt x="1" y="1790"/>
                  </a:lnTo>
                  <a:lnTo>
                    <a:pt x="25" y="2060"/>
                  </a:lnTo>
                  <a:lnTo>
                    <a:pt x="74" y="2306"/>
                  </a:lnTo>
                  <a:lnTo>
                    <a:pt x="148" y="2575"/>
                  </a:lnTo>
                  <a:lnTo>
                    <a:pt x="270" y="2796"/>
                  </a:lnTo>
                  <a:lnTo>
                    <a:pt x="417" y="3017"/>
                  </a:lnTo>
                  <a:lnTo>
                    <a:pt x="589" y="3213"/>
                  </a:lnTo>
                  <a:lnTo>
                    <a:pt x="810" y="3385"/>
                  </a:lnTo>
                  <a:lnTo>
                    <a:pt x="1031" y="3556"/>
                  </a:lnTo>
                  <a:lnTo>
                    <a:pt x="7015" y="6990"/>
                  </a:lnTo>
                  <a:lnTo>
                    <a:pt x="7309" y="6818"/>
                  </a:lnTo>
                  <a:lnTo>
                    <a:pt x="1178" y="3287"/>
                  </a:lnTo>
                  <a:lnTo>
                    <a:pt x="982" y="3164"/>
                  </a:lnTo>
                  <a:lnTo>
                    <a:pt x="810" y="3017"/>
                  </a:lnTo>
                  <a:lnTo>
                    <a:pt x="663" y="2845"/>
                  </a:lnTo>
                  <a:lnTo>
                    <a:pt x="540" y="2649"/>
                  </a:lnTo>
                  <a:lnTo>
                    <a:pt x="442" y="2453"/>
                  </a:lnTo>
                  <a:lnTo>
                    <a:pt x="368" y="2232"/>
                  </a:lnTo>
                  <a:lnTo>
                    <a:pt x="319" y="2011"/>
                  </a:lnTo>
                  <a:lnTo>
                    <a:pt x="295" y="179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295600" y="3178175"/>
              <a:ext cx="182750" cy="174750"/>
            </a:xfrm>
            <a:custGeom>
              <a:rect b="b" l="l" r="r" t="t"/>
              <a:pathLst>
                <a:path extrusionOk="0" fill="none" h="6990" w="7310">
                  <a:moveTo>
                    <a:pt x="295" y="0"/>
                  </a:moveTo>
                  <a:lnTo>
                    <a:pt x="1" y="147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5" y="2060"/>
                  </a:lnTo>
                  <a:lnTo>
                    <a:pt x="74" y="2306"/>
                  </a:lnTo>
                  <a:lnTo>
                    <a:pt x="148" y="2575"/>
                  </a:lnTo>
                  <a:lnTo>
                    <a:pt x="270" y="2796"/>
                  </a:lnTo>
                  <a:lnTo>
                    <a:pt x="417" y="3017"/>
                  </a:lnTo>
                  <a:lnTo>
                    <a:pt x="589" y="3213"/>
                  </a:lnTo>
                  <a:lnTo>
                    <a:pt x="810" y="3385"/>
                  </a:lnTo>
                  <a:lnTo>
                    <a:pt x="1031" y="3556"/>
                  </a:lnTo>
                  <a:lnTo>
                    <a:pt x="7015" y="6990"/>
                  </a:lnTo>
                  <a:lnTo>
                    <a:pt x="7309" y="6818"/>
                  </a:lnTo>
                  <a:lnTo>
                    <a:pt x="1178" y="3287"/>
                  </a:lnTo>
                  <a:lnTo>
                    <a:pt x="1178" y="3287"/>
                  </a:lnTo>
                  <a:lnTo>
                    <a:pt x="982" y="3164"/>
                  </a:lnTo>
                  <a:lnTo>
                    <a:pt x="810" y="3017"/>
                  </a:lnTo>
                  <a:lnTo>
                    <a:pt x="663" y="2845"/>
                  </a:lnTo>
                  <a:lnTo>
                    <a:pt x="540" y="2649"/>
                  </a:lnTo>
                  <a:lnTo>
                    <a:pt x="442" y="2453"/>
                  </a:lnTo>
                  <a:lnTo>
                    <a:pt x="368" y="2232"/>
                  </a:lnTo>
                  <a:lnTo>
                    <a:pt x="319" y="2011"/>
                  </a:lnTo>
                  <a:lnTo>
                    <a:pt x="295" y="179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470950" y="3348625"/>
              <a:ext cx="12300" cy="8000"/>
            </a:xfrm>
            <a:custGeom>
              <a:rect b="b" l="l" r="r" t="t"/>
              <a:pathLst>
                <a:path extrusionOk="0" h="320" w="492">
                  <a:moveTo>
                    <a:pt x="295" y="0"/>
                  </a:moveTo>
                  <a:lnTo>
                    <a:pt x="1" y="172"/>
                  </a:lnTo>
                  <a:lnTo>
                    <a:pt x="271" y="319"/>
                  </a:lnTo>
                  <a:lnTo>
                    <a:pt x="418" y="319"/>
                  </a:lnTo>
                  <a:lnTo>
                    <a:pt x="467" y="246"/>
                  </a:lnTo>
                  <a:lnTo>
                    <a:pt x="491" y="197"/>
                  </a:lnTo>
                  <a:lnTo>
                    <a:pt x="467" y="147"/>
                  </a:lnTo>
                  <a:lnTo>
                    <a:pt x="442" y="98"/>
                  </a:lnTo>
                  <a:lnTo>
                    <a:pt x="418" y="4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470950" y="3348625"/>
              <a:ext cx="12300" cy="8000"/>
            </a:xfrm>
            <a:custGeom>
              <a:rect b="b" l="l" r="r" t="t"/>
              <a:pathLst>
                <a:path extrusionOk="0" fill="none" h="320" w="492">
                  <a:moveTo>
                    <a:pt x="295" y="0"/>
                  </a:moveTo>
                  <a:lnTo>
                    <a:pt x="1" y="172"/>
                  </a:lnTo>
                  <a:lnTo>
                    <a:pt x="271" y="319"/>
                  </a:lnTo>
                  <a:lnTo>
                    <a:pt x="271" y="319"/>
                  </a:lnTo>
                  <a:lnTo>
                    <a:pt x="344" y="319"/>
                  </a:lnTo>
                  <a:lnTo>
                    <a:pt x="344" y="319"/>
                  </a:lnTo>
                  <a:lnTo>
                    <a:pt x="418" y="319"/>
                  </a:lnTo>
                  <a:lnTo>
                    <a:pt x="467" y="246"/>
                  </a:lnTo>
                  <a:lnTo>
                    <a:pt x="467" y="246"/>
                  </a:lnTo>
                  <a:lnTo>
                    <a:pt x="491" y="197"/>
                  </a:lnTo>
                  <a:lnTo>
                    <a:pt x="467" y="147"/>
                  </a:lnTo>
                  <a:lnTo>
                    <a:pt x="442" y="98"/>
                  </a:lnTo>
                  <a:lnTo>
                    <a:pt x="418" y="4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4246550" y="3118075"/>
              <a:ext cx="55200" cy="50300"/>
            </a:xfrm>
            <a:custGeom>
              <a:rect b="b" l="l" r="r" t="t"/>
              <a:pathLst>
                <a:path extrusionOk="0" h="2012" w="2208">
                  <a:moveTo>
                    <a:pt x="295" y="1"/>
                  </a:moveTo>
                  <a:lnTo>
                    <a:pt x="0" y="172"/>
                  </a:lnTo>
                  <a:lnTo>
                    <a:pt x="1104" y="834"/>
                  </a:lnTo>
                  <a:lnTo>
                    <a:pt x="1276" y="933"/>
                  </a:lnTo>
                  <a:lnTo>
                    <a:pt x="1398" y="1055"/>
                  </a:lnTo>
                  <a:lnTo>
                    <a:pt x="1546" y="1202"/>
                  </a:lnTo>
                  <a:lnTo>
                    <a:pt x="1644" y="1349"/>
                  </a:lnTo>
                  <a:lnTo>
                    <a:pt x="1742" y="1497"/>
                  </a:lnTo>
                  <a:lnTo>
                    <a:pt x="1840" y="1668"/>
                  </a:lnTo>
                  <a:lnTo>
                    <a:pt x="1889" y="1840"/>
                  </a:lnTo>
                  <a:lnTo>
                    <a:pt x="1938" y="2012"/>
                  </a:lnTo>
                  <a:lnTo>
                    <a:pt x="2208" y="1865"/>
                  </a:lnTo>
                  <a:lnTo>
                    <a:pt x="2134" y="1668"/>
                  </a:lnTo>
                  <a:lnTo>
                    <a:pt x="2061" y="1472"/>
                  </a:lnTo>
                  <a:lnTo>
                    <a:pt x="1963" y="1300"/>
                  </a:lnTo>
                  <a:lnTo>
                    <a:pt x="1864" y="1129"/>
                  </a:lnTo>
                  <a:lnTo>
                    <a:pt x="1742" y="982"/>
                  </a:lnTo>
                  <a:lnTo>
                    <a:pt x="1595" y="834"/>
                  </a:lnTo>
                  <a:lnTo>
                    <a:pt x="1423" y="687"/>
                  </a:lnTo>
                  <a:lnTo>
                    <a:pt x="1251" y="58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4246550" y="3118075"/>
              <a:ext cx="55200" cy="50300"/>
            </a:xfrm>
            <a:custGeom>
              <a:rect b="b" l="l" r="r" t="t"/>
              <a:pathLst>
                <a:path extrusionOk="0" fill="none" h="2012" w="2208">
                  <a:moveTo>
                    <a:pt x="295" y="1"/>
                  </a:moveTo>
                  <a:lnTo>
                    <a:pt x="0" y="172"/>
                  </a:lnTo>
                  <a:lnTo>
                    <a:pt x="1104" y="834"/>
                  </a:lnTo>
                  <a:lnTo>
                    <a:pt x="1104" y="834"/>
                  </a:lnTo>
                  <a:lnTo>
                    <a:pt x="1276" y="933"/>
                  </a:lnTo>
                  <a:lnTo>
                    <a:pt x="1398" y="1055"/>
                  </a:lnTo>
                  <a:lnTo>
                    <a:pt x="1546" y="1202"/>
                  </a:lnTo>
                  <a:lnTo>
                    <a:pt x="1644" y="1349"/>
                  </a:lnTo>
                  <a:lnTo>
                    <a:pt x="1742" y="1497"/>
                  </a:lnTo>
                  <a:lnTo>
                    <a:pt x="1840" y="1668"/>
                  </a:lnTo>
                  <a:lnTo>
                    <a:pt x="1889" y="1840"/>
                  </a:lnTo>
                  <a:lnTo>
                    <a:pt x="1938" y="2012"/>
                  </a:lnTo>
                  <a:lnTo>
                    <a:pt x="2208" y="1865"/>
                  </a:lnTo>
                  <a:lnTo>
                    <a:pt x="2208" y="1865"/>
                  </a:lnTo>
                  <a:lnTo>
                    <a:pt x="2134" y="1668"/>
                  </a:lnTo>
                  <a:lnTo>
                    <a:pt x="2061" y="1472"/>
                  </a:lnTo>
                  <a:lnTo>
                    <a:pt x="1963" y="1300"/>
                  </a:lnTo>
                  <a:lnTo>
                    <a:pt x="1864" y="1129"/>
                  </a:lnTo>
                  <a:lnTo>
                    <a:pt x="1742" y="982"/>
                  </a:lnTo>
                  <a:lnTo>
                    <a:pt x="1595" y="834"/>
                  </a:lnTo>
                  <a:lnTo>
                    <a:pt x="1423" y="687"/>
                  </a:lnTo>
                  <a:lnTo>
                    <a:pt x="1251" y="58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4295000" y="3164675"/>
              <a:ext cx="7975" cy="17200"/>
            </a:xfrm>
            <a:custGeom>
              <a:rect b="b" l="l" r="r" t="t"/>
              <a:pathLst>
                <a:path extrusionOk="0" h="688" w="319">
                  <a:moveTo>
                    <a:pt x="270" y="1"/>
                  </a:moveTo>
                  <a:lnTo>
                    <a:pt x="0" y="148"/>
                  </a:lnTo>
                  <a:lnTo>
                    <a:pt x="25" y="319"/>
                  </a:lnTo>
                  <a:lnTo>
                    <a:pt x="25" y="467"/>
                  </a:lnTo>
                  <a:lnTo>
                    <a:pt x="25" y="687"/>
                  </a:lnTo>
                  <a:lnTo>
                    <a:pt x="319" y="540"/>
                  </a:lnTo>
                  <a:lnTo>
                    <a:pt x="319" y="467"/>
                  </a:lnTo>
                  <a:lnTo>
                    <a:pt x="294" y="22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295000" y="3164675"/>
              <a:ext cx="7975" cy="17200"/>
            </a:xfrm>
            <a:custGeom>
              <a:rect b="b" l="l" r="r" t="t"/>
              <a:pathLst>
                <a:path extrusionOk="0" fill="none" h="688" w="319">
                  <a:moveTo>
                    <a:pt x="27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319"/>
                  </a:lnTo>
                  <a:lnTo>
                    <a:pt x="25" y="467"/>
                  </a:lnTo>
                  <a:lnTo>
                    <a:pt x="25" y="687"/>
                  </a:lnTo>
                  <a:lnTo>
                    <a:pt x="319" y="540"/>
                  </a:lnTo>
                  <a:lnTo>
                    <a:pt x="319" y="467"/>
                  </a:lnTo>
                  <a:lnTo>
                    <a:pt x="319" y="467"/>
                  </a:lnTo>
                  <a:lnTo>
                    <a:pt x="294" y="22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4146000" y="3057375"/>
              <a:ext cx="107925" cy="65025"/>
            </a:xfrm>
            <a:custGeom>
              <a:rect b="b" l="l" r="r" t="t"/>
              <a:pathLst>
                <a:path extrusionOk="0" h="2601" w="4317">
                  <a:moveTo>
                    <a:pt x="147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4022" y="2600"/>
                  </a:lnTo>
                  <a:lnTo>
                    <a:pt x="4317" y="2429"/>
                  </a:lnTo>
                  <a:lnTo>
                    <a:pt x="221" y="2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4146000" y="3057375"/>
              <a:ext cx="107925" cy="65025"/>
            </a:xfrm>
            <a:custGeom>
              <a:rect b="b" l="l" r="r" t="t"/>
              <a:pathLst>
                <a:path extrusionOk="0" fill="none" h="2601" w="4317">
                  <a:moveTo>
                    <a:pt x="147" y="0"/>
                  </a:moveTo>
                  <a:lnTo>
                    <a:pt x="147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4022" y="2600"/>
                  </a:lnTo>
                  <a:lnTo>
                    <a:pt x="4317" y="2429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4334225" y="3156100"/>
              <a:ext cx="182750" cy="174150"/>
            </a:xfrm>
            <a:custGeom>
              <a:rect b="b" l="l" r="r" t="t"/>
              <a:pathLst>
                <a:path extrusionOk="0" h="6966" w="7310">
                  <a:moveTo>
                    <a:pt x="295" y="0"/>
                  </a:moveTo>
                  <a:lnTo>
                    <a:pt x="1" y="147"/>
                  </a:lnTo>
                  <a:lnTo>
                    <a:pt x="1" y="1766"/>
                  </a:lnTo>
                  <a:lnTo>
                    <a:pt x="1" y="2036"/>
                  </a:lnTo>
                  <a:lnTo>
                    <a:pt x="50" y="2306"/>
                  </a:lnTo>
                  <a:lnTo>
                    <a:pt x="148" y="2551"/>
                  </a:lnTo>
                  <a:lnTo>
                    <a:pt x="270" y="2772"/>
                  </a:lnTo>
                  <a:lnTo>
                    <a:pt x="418" y="2992"/>
                  </a:lnTo>
                  <a:lnTo>
                    <a:pt x="589" y="3213"/>
                  </a:lnTo>
                  <a:lnTo>
                    <a:pt x="786" y="3385"/>
                  </a:lnTo>
                  <a:lnTo>
                    <a:pt x="1006" y="3532"/>
                  </a:lnTo>
                  <a:lnTo>
                    <a:pt x="7015" y="6966"/>
                  </a:lnTo>
                  <a:lnTo>
                    <a:pt x="7309" y="6794"/>
                  </a:lnTo>
                  <a:lnTo>
                    <a:pt x="1153" y="3262"/>
                  </a:lnTo>
                  <a:lnTo>
                    <a:pt x="957" y="3139"/>
                  </a:lnTo>
                  <a:lnTo>
                    <a:pt x="786" y="2992"/>
                  </a:lnTo>
                  <a:lnTo>
                    <a:pt x="638" y="2821"/>
                  </a:lnTo>
                  <a:lnTo>
                    <a:pt x="516" y="2624"/>
                  </a:lnTo>
                  <a:lnTo>
                    <a:pt x="418" y="2428"/>
                  </a:lnTo>
                  <a:lnTo>
                    <a:pt x="344" y="2207"/>
                  </a:lnTo>
                  <a:lnTo>
                    <a:pt x="295" y="1987"/>
                  </a:lnTo>
                  <a:lnTo>
                    <a:pt x="295" y="176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4334225" y="3156100"/>
              <a:ext cx="182750" cy="174150"/>
            </a:xfrm>
            <a:custGeom>
              <a:rect b="b" l="l" r="r" t="t"/>
              <a:pathLst>
                <a:path extrusionOk="0" fill="none" h="6966" w="7310">
                  <a:moveTo>
                    <a:pt x="295" y="0"/>
                  </a:moveTo>
                  <a:lnTo>
                    <a:pt x="1" y="147"/>
                  </a:lnTo>
                  <a:lnTo>
                    <a:pt x="1" y="1766"/>
                  </a:lnTo>
                  <a:lnTo>
                    <a:pt x="1" y="1766"/>
                  </a:lnTo>
                  <a:lnTo>
                    <a:pt x="1" y="2036"/>
                  </a:lnTo>
                  <a:lnTo>
                    <a:pt x="50" y="2306"/>
                  </a:lnTo>
                  <a:lnTo>
                    <a:pt x="148" y="2551"/>
                  </a:lnTo>
                  <a:lnTo>
                    <a:pt x="270" y="2772"/>
                  </a:lnTo>
                  <a:lnTo>
                    <a:pt x="418" y="2992"/>
                  </a:lnTo>
                  <a:lnTo>
                    <a:pt x="589" y="3213"/>
                  </a:lnTo>
                  <a:lnTo>
                    <a:pt x="786" y="3385"/>
                  </a:lnTo>
                  <a:lnTo>
                    <a:pt x="1006" y="3532"/>
                  </a:lnTo>
                  <a:lnTo>
                    <a:pt x="7015" y="6966"/>
                  </a:lnTo>
                  <a:lnTo>
                    <a:pt x="7309" y="6794"/>
                  </a:lnTo>
                  <a:lnTo>
                    <a:pt x="1153" y="3262"/>
                  </a:lnTo>
                  <a:lnTo>
                    <a:pt x="1153" y="3262"/>
                  </a:lnTo>
                  <a:lnTo>
                    <a:pt x="957" y="3139"/>
                  </a:lnTo>
                  <a:lnTo>
                    <a:pt x="786" y="2992"/>
                  </a:lnTo>
                  <a:lnTo>
                    <a:pt x="638" y="2821"/>
                  </a:lnTo>
                  <a:lnTo>
                    <a:pt x="516" y="2624"/>
                  </a:lnTo>
                  <a:lnTo>
                    <a:pt x="418" y="2428"/>
                  </a:lnTo>
                  <a:lnTo>
                    <a:pt x="344" y="2207"/>
                  </a:lnTo>
                  <a:lnTo>
                    <a:pt x="295" y="1987"/>
                  </a:lnTo>
                  <a:lnTo>
                    <a:pt x="295" y="1766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509600" y="3325925"/>
              <a:ext cx="11675" cy="8625"/>
            </a:xfrm>
            <a:custGeom>
              <a:rect b="b" l="l" r="r" t="t"/>
              <a:pathLst>
                <a:path extrusionOk="0" h="345" w="467">
                  <a:moveTo>
                    <a:pt x="294" y="1"/>
                  </a:moveTo>
                  <a:lnTo>
                    <a:pt x="0" y="173"/>
                  </a:lnTo>
                  <a:lnTo>
                    <a:pt x="245" y="320"/>
                  </a:lnTo>
                  <a:lnTo>
                    <a:pt x="319" y="344"/>
                  </a:lnTo>
                  <a:lnTo>
                    <a:pt x="393" y="320"/>
                  </a:lnTo>
                  <a:lnTo>
                    <a:pt x="442" y="271"/>
                  </a:lnTo>
                  <a:lnTo>
                    <a:pt x="466" y="197"/>
                  </a:lnTo>
                  <a:lnTo>
                    <a:pt x="466" y="148"/>
                  </a:lnTo>
                  <a:lnTo>
                    <a:pt x="442" y="99"/>
                  </a:lnTo>
                  <a:lnTo>
                    <a:pt x="393" y="50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4509600" y="3325925"/>
              <a:ext cx="11675" cy="8625"/>
            </a:xfrm>
            <a:custGeom>
              <a:rect b="b" l="l" r="r" t="t"/>
              <a:pathLst>
                <a:path extrusionOk="0" fill="none" h="345" w="467">
                  <a:moveTo>
                    <a:pt x="294" y="1"/>
                  </a:moveTo>
                  <a:lnTo>
                    <a:pt x="0" y="173"/>
                  </a:lnTo>
                  <a:lnTo>
                    <a:pt x="245" y="320"/>
                  </a:lnTo>
                  <a:lnTo>
                    <a:pt x="245" y="320"/>
                  </a:lnTo>
                  <a:lnTo>
                    <a:pt x="319" y="344"/>
                  </a:lnTo>
                  <a:lnTo>
                    <a:pt x="319" y="344"/>
                  </a:lnTo>
                  <a:lnTo>
                    <a:pt x="393" y="320"/>
                  </a:lnTo>
                  <a:lnTo>
                    <a:pt x="442" y="271"/>
                  </a:lnTo>
                  <a:lnTo>
                    <a:pt x="442" y="271"/>
                  </a:lnTo>
                  <a:lnTo>
                    <a:pt x="466" y="197"/>
                  </a:lnTo>
                  <a:lnTo>
                    <a:pt x="466" y="148"/>
                  </a:lnTo>
                  <a:lnTo>
                    <a:pt x="442" y="99"/>
                  </a:lnTo>
                  <a:lnTo>
                    <a:pt x="393" y="50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4285175" y="3096000"/>
              <a:ext cx="54600" cy="50300"/>
            </a:xfrm>
            <a:custGeom>
              <a:rect b="b" l="l" r="r" t="t"/>
              <a:pathLst>
                <a:path extrusionOk="0" h="2012" w="2184">
                  <a:moveTo>
                    <a:pt x="295" y="1"/>
                  </a:moveTo>
                  <a:lnTo>
                    <a:pt x="1" y="172"/>
                  </a:lnTo>
                  <a:lnTo>
                    <a:pt x="1104" y="810"/>
                  </a:lnTo>
                  <a:lnTo>
                    <a:pt x="1251" y="933"/>
                  </a:lnTo>
                  <a:lnTo>
                    <a:pt x="1399" y="1055"/>
                  </a:lnTo>
                  <a:lnTo>
                    <a:pt x="1521" y="1178"/>
                  </a:lnTo>
                  <a:lnTo>
                    <a:pt x="1644" y="1325"/>
                  </a:lnTo>
                  <a:lnTo>
                    <a:pt x="1742" y="1497"/>
                  </a:lnTo>
                  <a:lnTo>
                    <a:pt x="1816" y="1644"/>
                  </a:lnTo>
                  <a:lnTo>
                    <a:pt x="1889" y="1840"/>
                  </a:lnTo>
                  <a:lnTo>
                    <a:pt x="1914" y="2012"/>
                  </a:lnTo>
                  <a:lnTo>
                    <a:pt x="2183" y="1865"/>
                  </a:lnTo>
                  <a:lnTo>
                    <a:pt x="2134" y="1668"/>
                  </a:lnTo>
                  <a:lnTo>
                    <a:pt x="2061" y="1472"/>
                  </a:lnTo>
                  <a:lnTo>
                    <a:pt x="1963" y="1276"/>
                  </a:lnTo>
                  <a:lnTo>
                    <a:pt x="1865" y="1129"/>
                  </a:lnTo>
                  <a:lnTo>
                    <a:pt x="1717" y="957"/>
                  </a:lnTo>
                  <a:lnTo>
                    <a:pt x="1570" y="810"/>
                  </a:lnTo>
                  <a:lnTo>
                    <a:pt x="1423" y="687"/>
                  </a:lnTo>
                  <a:lnTo>
                    <a:pt x="1251" y="56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4285175" y="3096000"/>
              <a:ext cx="54600" cy="50300"/>
            </a:xfrm>
            <a:custGeom>
              <a:rect b="b" l="l" r="r" t="t"/>
              <a:pathLst>
                <a:path extrusionOk="0" fill="none" h="2012" w="2184">
                  <a:moveTo>
                    <a:pt x="295" y="1"/>
                  </a:moveTo>
                  <a:lnTo>
                    <a:pt x="1" y="172"/>
                  </a:lnTo>
                  <a:lnTo>
                    <a:pt x="1104" y="810"/>
                  </a:lnTo>
                  <a:lnTo>
                    <a:pt x="1104" y="810"/>
                  </a:lnTo>
                  <a:lnTo>
                    <a:pt x="1251" y="933"/>
                  </a:lnTo>
                  <a:lnTo>
                    <a:pt x="1399" y="1055"/>
                  </a:lnTo>
                  <a:lnTo>
                    <a:pt x="1521" y="1178"/>
                  </a:lnTo>
                  <a:lnTo>
                    <a:pt x="1644" y="1325"/>
                  </a:lnTo>
                  <a:lnTo>
                    <a:pt x="1742" y="1497"/>
                  </a:lnTo>
                  <a:lnTo>
                    <a:pt x="1816" y="1644"/>
                  </a:lnTo>
                  <a:lnTo>
                    <a:pt x="1889" y="1840"/>
                  </a:lnTo>
                  <a:lnTo>
                    <a:pt x="1914" y="2012"/>
                  </a:lnTo>
                  <a:lnTo>
                    <a:pt x="2183" y="1865"/>
                  </a:lnTo>
                  <a:lnTo>
                    <a:pt x="2183" y="1865"/>
                  </a:lnTo>
                  <a:lnTo>
                    <a:pt x="2134" y="1668"/>
                  </a:lnTo>
                  <a:lnTo>
                    <a:pt x="2061" y="1472"/>
                  </a:lnTo>
                  <a:lnTo>
                    <a:pt x="1963" y="1276"/>
                  </a:lnTo>
                  <a:lnTo>
                    <a:pt x="1865" y="1129"/>
                  </a:lnTo>
                  <a:lnTo>
                    <a:pt x="1717" y="957"/>
                  </a:lnTo>
                  <a:lnTo>
                    <a:pt x="1570" y="810"/>
                  </a:lnTo>
                  <a:lnTo>
                    <a:pt x="1423" y="687"/>
                  </a:lnTo>
                  <a:lnTo>
                    <a:pt x="1251" y="56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4333000" y="31426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270" y="1"/>
                  </a:moveTo>
                  <a:lnTo>
                    <a:pt x="1" y="148"/>
                  </a:lnTo>
                  <a:lnTo>
                    <a:pt x="50" y="442"/>
                  </a:lnTo>
                  <a:lnTo>
                    <a:pt x="50" y="687"/>
                  </a:lnTo>
                  <a:lnTo>
                    <a:pt x="344" y="540"/>
                  </a:lnTo>
                  <a:lnTo>
                    <a:pt x="344" y="442"/>
                  </a:lnTo>
                  <a:lnTo>
                    <a:pt x="319" y="221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4333000" y="31426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270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50" y="442"/>
                  </a:lnTo>
                  <a:lnTo>
                    <a:pt x="50" y="687"/>
                  </a:lnTo>
                  <a:lnTo>
                    <a:pt x="344" y="540"/>
                  </a:lnTo>
                  <a:lnTo>
                    <a:pt x="344" y="442"/>
                  </a:lnTo>
                  <a:lnTo>
                    <a:pt x="344" y="442"/>
                  </a:lnTo>
                  <a:lnTo>
                    <a:pt x="319" y="22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4184000" y="3034700"/>
              <a:ext cx="108550" cy="65625"/>
            </a:xfrm>
            <a:custGeom>
              <a:rect b="b" l="l" r="r" t="t"/>
              <a:pathLst>
                <a:path extrusionOk="0" h="2625" w="4342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5" y="245"/>
                  </a:lnTo>
                  <a:lnTo>
                    <a:pt x="74" y="294"/>
                  </a:lnTo>
                  <a:lnTo>
                    <a:pt x="4048" y="2624"/>
                  </a:lnTo>
                  <a:lnTo>
                    <a:pt x="4342" y="2453"/>
                  </a:lnTo>
                  <a:lnTo>
                    <a:pt x="222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4184000" y="3034700"/>
              <a:ext cx="108550" cy="65625"/>
            </a:xfrm>
            <a:custGeom>
              <a:rect b="b" l="l" r="r" t="t"/>
              <a:pathLst>
                <a:path extrusionOk="0" fill="none" h="2625" w="4342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5" y="245"/>
                  </a:lnTo>
                  <a:lnTo>
                    <a:pt x="74" y="294"/>
                  </a:lnTo>
                  <a:lnTo>
                    <a:pt x="4048" y="2624"/>
                  </a:lnTo>
                  <a:lnTo>
                    <a:pt x="4342" y="2453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4372250" y="3134025"/>
              <a:ext cx="182125" cy="174775"/>
            </a:xfrm>
            <a:custGeom>
              <a:rect b="b" l="l" r="r" t="t"/>
              <a:pathLst>
                <a:path extrusionOk="0" h="6991" w="7285">
                  <a:moveTo>
                    <a:pt x="295" y="0"/>
                  </a:moveTo>
                  <a:lnTo>
                    <a:pt x="0" y="147"/>
                  </a:lnTo>
                  <a:lnTo>
                    <a:pt x="0" y="1791"/>
                  </a:lnTo>
                  <a:lnTo>
                    <a:pt x="25" y="2060"/>
                  </a:lnTo>
                  <a:lnTo>
                    <a:pt x="74" y="2330"/>
                  </a:lnTo>
                  <a:lnTo>
                    <a:pt x="147" y="2575"/>
                  </a:lnTo>
                  <a:lnTo>
                    <a:pt x="270" y="2821"/>
                  </a:lnTo>
                  <a:lnTo>
                    <a:pt x="417" y="3041"/>
                  </a:lnTo>
                  <a:lnTo>
                    <a:pt x="589" y="3238"/>
                  </a:lnTo>
                  <a:lnTo>
                    <a:pt x="785" y="3409"/>
                  </a:lnTo>
                  <a:lnTo>
                    <a:pt x="1006" y="3556"/>
                  </a:lnTo>
                  <a:lnTo>
                    <a:pt x="6990" y="6990"/>
                  </a:lnTo>
                  <a:lnTo>
                    <a:pt x="7284" y="6818"/>
                  </a:lnTo>
                  <a:lnTo>
                    <a:pt x="1153" y="3311"/>
                  </a:lnTo>
                  <a:lnTo>
                    <a:pt x="981" y="3164"/>
                  </a:lnTo>
                  <a:lnTo>
                    <a:pt x="810" y="3017"/>
                  </a:lnTo>
                  <a:lnTo>
                    <a:pt x="638" y="2845"/>
                  </a:lnTo>
                  <a:lnTo>
                    <a:pt x="515" y="2674"/>
                  </a:lnTo>
                  <a:lnTo>
                    <a:pt x="417" y="2453"/>
                  </a:lnTo>
                  <a:lnTo>
                    <a:pt x="344" y="2257"/>
                  </a:lnTo>
                  <a:lnTo>
                    <a:pt x="295" y="2036"/>
                  </a:lnTo>
                  <a:lnTo>
                    <a:pt x="295" y="179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4372250" y="3134025"/>
              <a:ext cx="182125" cy="174775"/>
            </a:xfrm>
            <a:custGeom>
              <a:rect b="b" l="l" r="r" t="t"/>
              <a:pathLst>
                <a:path extrusionOk="0" fill="none" h="6991" w="7285">
                  <a:moveTo>
                    <a:pt x="295" y="0"/>
                  </a:moveTo>
                  <a:lnTo>
                    <a:pt x="0" y="147"/>
                  </a:lnTo>
                  <a:lnTo>
                    <a:pt x="0" y="1791"/>
                  </a:lnTo>
                  <a:lnTo>
                    <a:pt x="0" y="1791"/>
                  </a:lnTo>
                  <a:lnTo>
                    <a:pt x="25" y="2060"/>
                  </a:lnTo>
                  <a:lnTo>
                    <a:pt x="74" y="2330"/>
                  </a:lnTo>
                  <a:lnTo>
                    <a:pt x="147" y="2575"/>
                  </a:lnTo>
                  <a:lnTo>
                    <a:pt x="270" y="2821"/>
                  </a:lnTo>
                  <a:lnTo>
                    <a:pt x="417" y="3041"/>
                  </a:lnTo>
                  <a:lnTo>
                    <a:pt x="589" y="3238"/>
                  </a:lnTo>
                  <a:lnTo>
                    <a:pt x="785" y="3409"/>
                  </a:lnTo>
                  <a:lnTo>
                    <a:pt x="1006" y="3556"/>
                  </a:lnTo>
                  <a:lnTo>
                    <a:pt x="6990" y="6990"/>
                  </a:lnTo>
                  <a:lnTo>
                    <a:pt x="7284" y="6818"/>
                  </a:lnTo>
                  <a:lnTo>
                    <a:pt x="1153" y="3311"/>
                  </a:lnTo>
                  <a:lnTo>
                    <a:pt x="1153" y="3311"/>
                  </a:lnTo>
                  <a:lnTo>
                    <a:pt x="981" y="3164"/>
                  </a:lnTo>
                  <a:lnTo>
                    <a:pt x="810" y="3017"/>
                  </a:lnTo>
                  <a:lnTo>
                    <a:pt x="638" y="2845"/>
                  </a:lnTo>
                  <a:lnTo>
                    <a:pt x="515" y="2674"/>
                  </a:lnTo>
                  <a:lnTo>
                    <a:pt x="417" y="2453"/>
                  </a:lnTo>
                  <a:lnTo>
                    <a:pt x="344" y="2257"/>
                  </a:lnTo>
                  <a:lnTo>
                    <a:pt x="295" y="2036"/>
                  </a:lnTo>
                  <a:lnTo>
                    <a:pt x="295" y="1791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4547000" y="3304475"/>
              <a:ext cx="12275" cy="8600"/>
            </a:xfrm>
            <a:custGeom>
              <a:rect b="b" l="l" r="r" t="t"/>
              <a:pathLst>
                <a:path extrusionOk="0" h="344" w="491">
                  <a:moveTo>
                    <a:pt x="294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344" y="344"/>
                  </a:lnTo>
                  <a:lnTo>
                    <a:pt x="417" y="319"/>
                  </a:lnTo>
                  <a:lnTo>
                    <a:pt x="466" y="270"/>
                  </a:lnTo>
                  <a:lnTo>
                    <a:pt x="491" y="221"/>
                  </a:lnTo>
                  <a:lnTo>
                    <a:pt x="491" y="148"/>
                  </a:lnTo>
                  <a:lnTo>
                    <a:pt x="466" y="99"/>
                  </a:lnTo>
                  <a:lnTo>
                    <a:pt x="417" y="74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4547000" y="3304475"/>
              <a:ext cx="12275" cy="8600"/>
            </a:xfrm>
            <a:custGeom>
              <a:rect b="b" l="l" r="r" t="t"/>
              <a:pathLst>
                <a:path extrusionOk="0" fill="none" h="344" w="491">
                  <a:moveTo>
                    <a:pt x="294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270" y="319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417" y="319"/>
                  </a:lnTo>
                  <a:lnTo>
                    <a:pt x="466" y="270"/>
                  </a:lnTo>
                  <a:lnTo>
                    <a:pt x="466" y="270"/>
                  </a:lnTo>
                  <a:lnTo>
                    <a:pt x="491" y="221"/>
                  </a:lnTo>
                  <a:lnTo>
                    <a:pt x="491" y="148"/>
                  </a:lnTo>
                  <a:lnTo>
                    <a:pt x="466" y="99"/>
                  </a:lnTo>
                  <a:lnTo>
                    <a:pt x="417" y="74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322575" y="3074550"/>
              <a:ext cx="55225" cy="49675"/>
            </a:xfrm>
            <a:custGeom>
              <a:rect b="b" l="l" r="r" t="t"/>
              <a:pathLst>
                <a:path extrusionOk="0" h="1987" w="2209">
                  <a:moveTo>
                    <a:pt x="295" y="0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276" y="932"/>
                  </a:lnTo>
                  <a:lnTo>
                    <a:pt x="1423" y="1055"/>
                  </a:lnTo>
                  <a:lnTo>
                    <a:pt x="1546" y="1177"/>
                  </a:lnTo>
                  <a:lnTo>
                    <a:pt x="1668" y="1325"/>
                  </a:lnTo>
                  <a:lnTo>
                    <a:pt x="1767" y="1472"/>
                  </a:lnTo>
                  <a:lnTo>
                    <a:pt x="1840" y="1643"/>
                  </a:lnTo>
                  <a:lnTo>
                    <a:pt x="1914" y="1815"/>
                  </a:lnTo>
                  <a:lnTo>
                    <a:pt x="1938" y="1987"/>
                  </a:lnTo>
                  <a:lnTo>
                    <a:pt x="2208" y="1840"/>
                  </a:lnTo>
                  <a:lnTo>
                    <a:pt x="2159" y="1643"/>
                  </a:lnTo>
                  <a:lnTo>
                    <a:pt x="2085" y="1447"/>
                  </a:lnTo>
                  <a:lnTo>
                    <a:pt x="1987" y="1276"/>
                  </a:lnTo>
                  <a:lnTo>
                    <a:pt x="1865" y="1104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48" y="687"/>
                  </a:lnTo>
                  <a:lnTo>
                    <a:pt x="1276" y="56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4322575" y="3074550"/>
              <a:ext cx="55225" cy="49675"/>
            </a:xfrm>
            <a:custGeom>
              <a:rect b="b" l="l" r="r" t="t"/>
              <a:pathLst>
                <a:path extrusionOk="0" fill="none" h="1987" w="2209">
                  <a:moveTo>
                    <a:pt x="295" y="0"/>
                  </a:moveTo>
                  <a:lnTo>
                    <a:pt x="1" y="172"/>
                  </a:lnTo>
                  <a:lnTo>
                    <a:pt x="1129" y="834"/>
                  </a:lnTo>
                  <a:lnTo>
                    <a:pt x="1129" y="834"/>
                  </a:lnTo>
                  <a:lnTo>
                    <a:pt x="1276" y="932"/>
                  </a:lnTo>
                  <a:lnTo>
                    <a:pt x="1423" y="1055"/>
                  </a:lnTo>
                  <a:lnTo>
                    <a:pt x="1546" y="1177"/>
                  </a:lnTo>
                  <a:lnTo>
                    <a:pt x="1668" y="1325"/>
                  </a:lnTo>
                  <a:lnTo>
                    <a:pt x="1767" y="1472"/>
                  </a:lnTo>
                  <a:lnTo>
                    <a:pt x="1840" y="1643"/>
                  </a:lnTo>
                  <a:lnTo>
                    <a:pt x="1914" y="1815"/>
                  </a:lnTo>
                  <a:lnTo>
                    <a:pt x="1938" y="1987"/>
                  </a:lnTo>
                  <a:lnTo>
                    <a:pt x="2208" y="1840"/>
                  </a:lnTo>
                  <a:lnTo>
                    <a:pt x="2208" y="1840"/>
                  </a:lnTo>
                  <a:lnTo>
                    <a:pt x="2159" y="1643"/>
                  </a:lnTo>
                  <a:lnTo>
                    <a:pt x="2085" y="1447"/>
                  </a:lnTo>
                  <a:lnTo>
                    <a:pt x="1987" y="1276"/>
                  </a:lnTo>
                  <a:lnTo>
                    <a:pt x="1865" y="1104"/>
                  </a:lnTo>
                  <a:lnTo>
                    <a:pt x="1742" y="957"/>
                  </a:lnTo>
                  <a:lnTo>
                    <a:pt x="1595" y="810"/>
                  </a:lnTo>
                  <a:lnTo>
                    <a:pt x="1448" y="687"/>
                  </a:lnTo>
                  <a:lnTo>
                    <a:pt x="1276" y="56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371025" y="3120525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270" y="1"/>
                  </a:moveTo>
                  <a:lnTo>
                    <a:pt x="0" y="148"/>
                  </a:lnTo>
                  <a:lnTo>
                    <a:pt x="25" y="319"/>
                  </a:lnTo>
                  <a:lnTo>
                    <a:pt x="49" y="491"/>
                  </a:lnTo>
                  <a:lnTo>
                    <a:pt x="49" y="687"/>
                  </a:lnTo>
                  <a:lnTo>
                    <a:pt x="344" y="540"/>
                  </a:lnTo>
                  <a:lnTo>
                    <a:pt x="344" y="491"/>
                  </a:lnTo>
                  <a:lnTo>
                    <a:pt x="319" y="2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371025" y="3120525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27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319"/>
                  </a:lnTo>
                  <a:lnTo>
                    <a:pt x="49" y="491"/>
                  </a:lnTo>
                  <a:lnTo>
                    <a:pt x="49" y="687"/>
                  </a:lnTo>
                  <a:lnTo>
                    <a:pt x="344" y="540"/>
                  </a:lnTo>
                  <a:lnTo>
                    <a:pt x="344" y="491"/>
                  </a:lnTo>
                  <a:lnTo>
                    <a:pt x="344" y="491"/>
                  </a:lnTo>
                  <a:lnTo>
                    <a:pt x="319" y="246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222625" y="3013850"/>
              <a:ext cx="107325" cy="65000"/>
            </a:xfrm>
            <a:custGeom>
              <a:rect b="b" l="l" r="r" t="t"/>
              <a:pathLst>
                <a:path extrusionOk="0" h="2600" w="4293">
                  <a:moveTo>
                    <a:pt x="75" y="0"/>
                  </a:move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50" y="270"/>
                  </a:lnTo>
                  <a:lnTo>
                    <a:pt x="3999" y="2600"/>
                  </a:lnTo>
                  <a:lnTo>
                    <a:pt x="4293" y="2428"/>
                  </a:lnTo>
                  <a:lnTo>
                    <a:pt x="222" y="2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222625" y="3013850"/>
              <a:ext cx="107325" cy="65000"/>
            </a:xfrm>
            <a:custGeom>
              <a:rect b="b" l="l" r="r" t="t"/>
              <a:pathLst>
                <a:path extrusionOk="0" fill="none" h="2600" w="4293">
                  <a:moveTo>
                    <a:pt x="124" y="0"/>
                  </a:moveTo>
                  <a:lnTo>
                    <a:pt x="124" y="0"/>
                  </a:lnTo>
                  <a:lnTo>
                    <a:pt x="75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50" y="270"/>
                  </a:lnTo>
                  <a:lnTo>
                    <a:pt x="3999" y="2600"/>
                  </a:lnTo>
                  <a:lnTo>
                    <a:pt x="4293" y="2428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410875" y="3111325"/>
              <a:ext cx="182125" cy="174775"/>
            </a:xfrm>
            <a:custGeom>
              <a:rect b="b" l="l" r="r" t="t"/>
              <a:pathLst>
                <a:path extrusionOk="0" h="6991" w="7285">
                  <a:moveTo>
                    <a:pt x="295" y="1"/>
                  </a:moveTo>
                  <a:lnTo>
                    <a:pt x="0" y="172"/>
                  </a:lnTo>
                  <a:lnTo>
                    <a:pt x="0" y="1816"/>
                  </a:lnTo>
                  <a:lnTo>
                    <a:pt x="25" y="2085"/>
                  </a:lnTo>
                  <a:lnTo>
                    <a:pt x="74" y="2331"/>
                  </a:lnTo>
                  <a:lnTo>
                    <a:pt x="172" y="2601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614" y="3238"/>
                  </a:lnTo>
                  <a:lnTo>
                    <a:pt x="810" y="3434"/>
                  </a:lnTo>
                  <a:lnTo>
                    <a:pt x="1031" y="3582"/>
                  </a:lnTo>
                  <a:lnTo>
                    <a:pt x="6990" y="6991"/>
                  </a:lnTo>
                  <a:lnTo>
                    <a:pt x="7285" y="6819"/>
                  </a:lnTo>
                  <a:lnTo>
                    <a:pt x="1178" y="3312"/>
                  </a:lnTo>
                  <a:lnTo>
                    <a:pt x="981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8" y="2257"/>
                  </a:lnTo>
                  <a:lnTo>
                    <a:pt x="319" y="2036"/>
                  </a:lnTo>
                  <a:lnTo>
                    <a:pt x="295" y="181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410875" y="3111325"/>
              <a:ext cx="182125" cy="174775"/>
            </a:xfrm>
            <a:custGeom>
              <a:rect b="b" l="l" r="r" t="t"/>
              <a:pathLst>
                <a:path extrusionOk="0" fill="none" h="6991" w="7285">
                  <a:moveTo>
                    <a:pt x="295" y="1"/>
                  </a:moveTo>
                  <a:lnTo>
                    <a:pt x="0" y="172"/>
                  </a:lnTo>
                  <a:lnTo>
                    <a:pt x="0" y="1816"/>
                  </a:lnTo>
                  <a:lnTo>
                    <a:pt x="0" y="1816"/>
                  </a:lnTo>
                  <a:lnTo>
                    <a:pt x="25" y="2085"/>
                  </a:lnTo>
                  <a:lnTo>
                    <a:pt x="74" y="2331"/>
                  </a:lnTo>
                  <a:lnTo>
                    <a:pt x="172" y="2601"/>
                  </a:lnTo>
                  <a:lnTo>
                    <a:pt x="270" y="2821"/>
                  </a:lnTo>
                  <a:lnTo>
                    <a:pt x="417" y="3042"/>
                  </a:lnTo>
                  <a:lnTo>
                    <a:pt x="614" y="3238"/>
                  </a:lnTo>
                  <a:lnTo>
                    <a:pt x="810" y="3434"/>
                  </a:lnTo>
                  <a:lnTo>
                    <a:pt x="1031" y="3582"/>
                  </a:lnTo>
                  <a:lnTo>
                    <a:pt x="6990" y="6991"/>
                  </a:lnTo>
                  <a:lnTo>
                    <a:pt x="7285" y="6819"/>
                  </a:lnTo>
                  <a:lnTo>
                    <a:pt x="1178" y="3312"/>
                  </a:lnTo>
                  <a:lnTo>
                    <a:pt x="1178" y="3312"/>
                  </a:lnTo>
                  <a:lnTo>
                    <a:pt x="981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8" y="2257"/>
                  </a:lnTo>
                  <a:lnTo>
                    <a:pt x="319" y="2036"/>
                  </a:lnTo>
                  <a:lnTo>
                    <a:pt x="295" y="1816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585625" y="3281775"/>
              <a:ext cx="12900" cy="9225"/>
            </a:xfrm>
            <a:custGeom>
              <a:rect b="b" l="l" r="r" t="t"/>
              <a:pathLst>
                <a:path extrusionOk="0" h="369" w="516">
                  <a:moveTo>
                    <a:pt x="295" y="1"/>
                  </a:moveTo>
                  <a:lnTo>
                    <a:pt x="0" y="173"/>
                  </a:lnTo>
                  <a:lnTo>
                    <a:pt x="295" y="344"/>
                  </a:lnTo>
                  <a:lnTo>
                    <a:pt x="368" y="369"/>
                  </a:lnTo>
                  <a:lnTo>
                    <a:pt x="442" y="344"/>
                  </a:lnTo>
                  <a:lnTo>
                    <a:pt x="491" y="295"/>
                  </a:lnTo>
                  <a:lnTo>
                    <a:pt x="515" y="222"/>
                  </a:lnTo>
                  <a:lnTo>
                    <a:pt x="515" y="173"/>
                  </a:lnTo>
                  <a:lnTo>
                    <a:pt x="491" y="124"/>
                  </a:lnTo>
                  <a:lnTo>
                    <a:pt x="442" y="7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585625" y="3281775"/>
              <a:ext cx="12900" cy="9225"/>
            </a:xfrm>
            <a:custGeom>
              <a:rect b="b" l="l" r="r" t="t"/>
              <a:pathLst>
                <a:path extrusionOk="0" fill="none" h="369" w="516">
                  <a:moveTo>
                    <a:pt x="295" y="1"/>
                  </a:moveTo>
                  <a:lnTo>
                    <a:pt x="0" y="173"/>
                  </a:lnTo>
                  <a:lnTo>
                    <a:pt x="295" y="344"/>
                  </a:lnTo>
                  <a:lnTo>
                    <a:pt x="295" y="344"/>
                  </a:lnTo>
                  <a:lnTo>
                    <a:pt x="368" y="369"/>
                  </a:lnTo>
                  <a:lnTo>
                    <a:pt x="368" y="369"/>
                  </a:lnTo>
                  <a:lnTo>
                    <a:pt x="442" y="344"/>
                  </a:lnTo>
                  <a:lnTo>
                    <a:pt x="491" y="295"/>
                  </a:lnTo>
                  <a:lnTo>
                    <a:pt x="491" y="295"/>
                  </a:lnTo>
                  <a:lnTo>
                    <a:pt x="515" y="222"/>
                  </a:lnTo>
                  <a:lnTo>
                    <a:pt x="515" y="173"/>
                  </a:lnTo>
                  <a:lnTo>
                    <a:pt x="491" y="124"/>
                  </a:lnTo>
                  <a:lnTo>
                    <a:pt x="442" y="7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361200" y="3051850"/>
              <a:ext cx="55825" cy="50300"/>
            </a:xfrm>
            <a:custGeom>
              <a:rect b="b" l="l" r="r" t="t"/>
              <a:pathLst>
                <a:path extrusionOk="0" h="2012" w="2233">
                  <a:moveTo>
                    <a:pt x="295" y="1"/>
                  </a:moveTo>
                  <a:lnTo>
                    <a:pt x="1" y="172"/>
                  </a:lnTo>
                  <a:lnTo>
                    <a:pt x="1129" y="835"/>
                  </a:lnTo>
                  <a:lnTo>
                    <a:pt x="1301" y="933"/>
                  </a:lnTo>
                  <a:lnTo>
                    <a:pt x="1448" y="1055"/>
                  </a:lnTo>
                  <a:lnTo>
                    <a:pt x="1570" y="1203"/>
                  </a:lnTo>
                  <a:lnTo>
                    <a:pt x="1669" y="1325"/>
                  </a:lnTo>
                  <a:lnTo>
                    <a:pt x="1767" y="1497"/>
                  </a:lnTo>
                  <a:lnTo>
                    <a:pt x="1865" y="1644"/>
                  </a:lnTo>
                  <a:lnTo>
                    <a:pt x="1914" y="1816"/>
                  </a:lnTo>
                  <a:lnTo>
                    <a:pt x="1963" y="2012"/>
                  </a:lnTo>
                  <a:lnTo>
                    <a:pt x="2233" y="1840"/>
                  </a:lnTo>
                  <a:lnTo>
                    <a:pt x="2159" y="1644"/>
                  </a:lnTo>
                  <a:lnTo>
                    <a:pt x="2086" y="1472"/>
                  </a:lnTo>
                  <a:lnTo>
                    <a:pt x="1987" y="1301"/>
                  </a:lnTo>
                  <a:lnTo>
                    <a:pt x="1889" y="1129"/>
                  </a:lnTo>
                  <a:lnTo>
                    <a:pt x="1767" y="982"/>
                  </a:lnTo>
                  <a:lnTo>
                    <a:pt x="1620" y="835"/>
                  </a:lnTo>
                  <a:lnTo>
                    <a:pt x="1448" y="712"/>
                  </a:lnTo>
                  <a:lnTo>
                    <a:pt x="1301" y="58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361200" y="3051850"/>
              <a:ext cx="55825" cy="50300"/>
            </a:xfrm>
            <a:custGeom>
              <a:rect b="b" l="l" r="r" t="t"/>
              <a:pathLst>
                <a:path extrusionOk="0" fill="none" h="2012" w="2233">
                  <a:moveTo>
                    <a:pt x="295" y="1"/>
                  </a:moveTo>
                  <a:lnTo>
                    <a:pt x="1" y="172"/>
                  </a:lnTo>
                  <a:lnTo>
                    <a:pt x="1129" y="835"/>
                  </a:lnTo>
                  <a:lnTo>
                    <a:pt x="1129" y="835"/>
                  </a:lnTo>
                  <a:lnTo>
                    <a:pt x="1301" y="933"/>
                  </a:lnTo>
                  <a:lnTo>
                    <a:pt x="1448" y="1055"/>
                  </a:lnTo>
                  <a:lnTo>
                    <a:pt x="1570" y="1203"/>
                  </a:lnTo>
                  <a:lnTo>
                    <a:pt x="1669" y="1325"/>
                  </a:lnTo>
                  <a:lnTo>
                    <a:pt x="1767" y="1497"/>
                  </a:lnTo>
                  <a:lnTo>
                    <a:pt x="1865" y="1644"/>
                  </a:lnTo>
                  <a:lnTo>
                    <a:pt x="1914" y="1816"/>
                  </a:lnTo>
                  <a:lnTo>
                    <a:pt x="1963" y="2012"/>
                  </a:lnTo>
                  <a:lnTo>
                    <a:pt x="2233" y="1840"/>
                  </a:lnTo>
                  <a:lnTo>
                    <a:pt x="2233" y="1840"/>
                  </a:lnTo>
                  <a:lnTo>
                    <a:pt x="2159" y="1644"/>
                  </a:lnTo>
                  <a:lnTo>
                    <a:pt x="2086" y="1472"/>
                  </a:lnTo>
                  <a:lnTo>
                    <a:pt x="1987" y="1301"/>
                  </a:lnTo>
                  <a:lnTo>
                    <a:pt x="1889" y="1129"/>
                  </a:lnTo>
                  <a:lnTo>
                    <a:pt x="1767" y="982"/>
                  </a:lnTo>
                  <a:lnTo>
                    <a:pt x="1620" y="835"/>
                  </a:lnTo>
                  <a:lnTo>
                    <a:pt x="1448" y="712"/>
                  </a:lnTo>
                  <a:lnTo>
                    <a:pt x="1301" y="58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4410250" y="3097850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271" y="0"/>
                  </a:moveTo>
                  <a:lnTo>
                    <a:pt x="1" y="172"/>
                  </a:lnTo>
                  <a:lnTo>
                    <a:pt x="25" y="319"/>
                  </a:lnTo>
                  <a:lnTo>
                    <a:pt x="25" y="491"/>
                  </a:lnTo>
                  <a:lnTo>
                    <a:pt x="25" y="711"/>
                  </a:lnTo>
                  <a:lnTo>
                    <a:pt x="320" y="540"/>
                  </a:lnTo>
                  <a:lnTo>
                    <a:pt x="320" y="491"/>
                  </a:lnTo>
                  <a:lnTo>
                    <a:pt x="320" y="245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410250" y="3097850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271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5" y="319"/>
                  </a:lnTo>
                  <a:lnTo>
                    <a:pt x="25" y="491"/>
                  </a:lnTo>
                  <a:lnTo>
                    <a:pt x="25" y="711"/>
                  </a:lnTo>
                  <a:lnTo>
                    <a:pt x="320" y="540"/>
                  </a:lnTo>
                  <a:lnTo>
                    <a:pt x="320" y="491"/>
                  </a:lnTo>
                  <a:lnTo>
                    <a:pt x="320" y="491"/>
                  </a:lnTo>
                  <a:lnTo>
                    <a:pt x="320" y="245"/>
                  </a:lnTo>
                  <a:lnTo>
                    <a:pt x="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261275" y="2991150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147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48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3998" y="2600"/>
                  </a:lnTo>
                  <a:lnTo>
                    <a:pt x="4292" y="2429"/>
                  </a:lnTo>
                  <a:lnTo>
                    <a:pt x="221" y="25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261275" y="2991150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147" y="1"/>
                  </a:moveTo>
                  <a:lnTo>
                    <a:pt x="147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48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3998" y="2600"/>
                  </a:lnTo>
                  <a:lnTo>
                    <a:pt x="4292" y="2429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448900" y="3089250"/>
              <a:ext cx="180900" cy="175400"/>
            </a:xfrm>
            <a:custGeom>
              <a:rect b="b" l="l" r="r" t="t"/>
              <a:pathLst>
                <a:path extrusionOk="0" h="7016" w="7236">
                  <a:moveTo>
                    <a:pt x="294" y="1"/>
                  </a:moveTo>
                  <a:lnTo>
                    <a:pt x="0" y="173"/>
                  </a:lnTo>
                  <a:lnTo>
                    <a:pt x="0" y="1865"/>
                  </a:lnTo>
                  <a:lnTo>
                    <a:pt x="25" y="2135"/>
                  </a:lnTo>
                  <a:lnTo>
                    <a:pt x="74" y="2380"/>
                  </a:lnTo>
                  <a:lnTo>
                    <a:pt x="147" y="2625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785" y="3459"/>
                  </a:lnTo>
                  <a:lnTo>
                    <a:pt x="1030" y="3606"/>
                  </a:lnTo>
                  <a:lnTo>
                    <a:pt x="6941" y="7015"/>
                  </a:lnTo>
                  <a:lnTo>
                    <a:pt x="7235" y="6844"/>
                  </a:lnTo>
                  <a:lnTo>
                    <a:pt x="1177" y="3361"/>
                  </a:lnTo>
                  <a:lnTo>
                    <a:pt x="981" y="3238"/>
                  </a:lnTo>
                  <a:lnTo>
                    <a:pt x="809" y="3091"/>
                  </a:lnTo>
                  <a:lnTo>
                    <a:pt x="662" y="2919"/>
                  </a:lnTo>
                  <a:lnTo>
                    <a:pt x="540" y="2723"/>
                  </a:lnTo>
                  <a:lnTo>
                    <a:pt x="417" y="2527"/>
                  </a:lnTo>
                  <a:lnTo>
                    <a:pt x="343" y="2306"/>
                  </a:lnTo>
                  <a:lnTo>
                    <a:pt x="319" y="2086"/>
                  </a:lnTo>
                  <a:lnTo>
                    <a:pt x="294" y="186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448900" y="3089250"/>
              <a:ext cx="180900" cy="175400"/>
            </a:xfrm>
            <a:custGeom>
              <a:rect b="b" l="l" r="r" t="t"/>
              <a:pathLst>
                <a:path extrusionOk="0" fill="none" h="7016" w="7236">
                  <a:moveTo>
                    <a:pt x="294" y="1"/>
                  </a:moveTo>
                  <a:lnTo>
                    <a:pt x="0" y="173"/>
                  </a:lnTo>
                  <a:lnTo>
                    <a:pt x="0" y="1865"/>
                  </a:lnTo>
                  <a:lnTo>
                    <a:pt x="0" y="1865"/>
                  </a:lnTo>
                  <a:lnTo>
                    <a:pt x="25" y="2135"/>
                  </a:lnTo>
                  <a:lnTo>
                    <a:pt x="74" y="2380"/>
                  </a:lnTo>
                  <a:lnTo>
                    <a:pt x="147" y="2625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785" y="3459"/>
                  </a:lnTo>
                  <a:lnTo>
                    <a:pt x="1030" y="3606"/>
                  </a:lnTo>
                  <a:lnTo>
                    <a:pt x="6941" y="7015"/>
                  </a:lnTo>
                  <a:lnTo>
                    <a:pt x="7235" y="6844"/>
                  </a:lnTo>
                  <a:lnTo>
                    <a:pt x="1177" y="3361"/>
                  </a:lnTo>
                  <a:lnTo>
                    <a:pt x="1177" y="3361"/>
                  </a:lnTo>
                  <a:lnTo>
                    <a:pt x="981" y="3238"/>
                  </a:lnTo>
                  <a:lnTo>
                    <a:pt x="809" y="3091"/>
                  </a:lnTo>
                  <a:lnTo>
                    <a:pt x="662" y="2919"/>
                  </a:lnTo>
                  <a:lnTo>
                    <a:pt x="540" y="2723"/>
                  </a:lnTo>
                  <a:lnTo>
                    <a:pt x="417" y="2527"/>
                  </a:lnTo>
                  <a:lnTo>
                    <a:pt x="343" y="2306"/>
                  </a:lnTo>
                  <a:lnTo>
                    <a:pt x="319" y="2086"/>
                  </a:lnTo>
                  <a:lnTo>
                    <a:pt x="294" y="1865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622400" y="3260325"/>
              <a:ext cx="13525" cy="9225"/>
            </a:xfrm>
            <a:custGeom>
              <a:rect b="b" l="l" r="r" t="t"/>
              <a:pathLst>
                <a:path extrusionOk="0" h="369" w="541">
                  <a:moveTo>
                    <a:pt x="295" y="1"/>
                  </a:moveTo>
                  <a:lnTo>
                    <a:pt x="1" y="172"/>
                  </a:lnTo>
                  <a:lnTo>
                    <a:pt x="344" y="344"/>
                  </a:lnTo>
                  <a:lnTo>
                    <a:pt x="393" y="368"/>
                  </a:lnTo>
                  <a:lnTo>
                    <a:pt x="467" y="344"/>
                  </a:lnTo>
                  <a:lnTo>
                    <a:pt x="540" y="295"/>
                  </a:lnTo>
                  <a:lnTo>
                    <a:pt x="540" y="246"/>
                  </a:lnTo>
                  <a:lnTo>
                    <a:pt x="540" y="197"/>
                  </a:lnTo>
                  <a:lnTo>
                    <a:pt x="516" y="148"/>
                  </a:lnTo>
                  <a:lnTo>
                    <a:pt x="467" y="9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622400" y="3260325"/>
              <a:ext cx="13525" cy="9225"/>
            </a:xfrm>
            <a:custGeom>
              <a:rect b="b" l="l" r="r" t="t"/>
              <a:pathLst>
                <a:path extrusionOk="0" fill="none" h="369" w="541">
                  <a:moveTo>
                    <a:pt x="295" y="1"/>
                  </a:moveTo>
                  <a:lnTo>
                    <a:pt x="1" y="172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393" y="368"/>
                  </a:lnTo>
                  <a:lnTo>
                    <a:pt x="393" y="368"/>
                  </a:lnTo>
                  <a:lnTo>
                    <a:pt x="467" y="344"/>
                  </a:lnTo>
                  <a:lnTo>
                    <a:pt x="540" y="295"/>
                  </a:lnTo>
                  <a:lnTo>
                    <a:pt x="540" y="295"/>
                  </a:lnTo>
                  <a:lnTo>
                    <a:pt x="540" y="246"/>
                  </a:lnTo>
                  <a:lnTo>
                    <a:pt x="540" y="197"/>
                  </a:lnTo>
                  <a:lnTo>
                    <a:pt x="516" y="148"/>
                  </a:lnTo>
                  <a:lnTo>
                    <a:pt x="467" y="9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398600" y="3030400"/>
              <a:ext cx="55825" cy="49675"/>
            </a:xfrm>
            <a:custGeom>
              <a:rect b="b" l="l" r="r" t="t"/>
              <a:pathLst>
                <a:path extrusionOk="0" h="1987" w="2233">
                  <a:moveTo>
                    <a:pt x="295" y="0"/>
                  </a:moveTo>
                  <a:lnTo>
                    <a:pt x="1" y="172"/>
                  </a:lnTo>
                  <a:lnTo>
                    <a:pt x="1154" y="859"/>
                  </a:lnTo>
                  <a:lnTo>
                    <a:pt x="1301" y="957"/>
                  </a:lnTo>
                  <a:lnTo>
                    <a:pt x="1448" y="1079"/>
                  </a:lnTo>
                  <a:lnTo>
                    <a:pt x="1571" y="1202"/>
                  </a:lnTo>
                  <a:lnTo>
                    <a:pt x="1693" y="1349"/>
                  </a:lnTo>
                  <a:lnTo>
                    <a:pt x="1791" y="1496"/>
                  </a:lnTo>
                  <a:lnTo>
                    <a:pt x="1865" y="1644"/>
                  </a:lnTo>
                  <a:lnTo>
                    <a:pt x="1914" y="1815"/>
                  </a:lnTo>
                  <a:lnTo>
                    <a:pt x="1963" y="1987"/>
                  </a:lnTo>
                  <a:lnTo>
                    <a:pt x="2233" y="1840"/>
                  </a:lnTo>
                  <a:lnTo>
                    <a:pt x="2184" y="1644"/>
                  </a:lnTo>
                  <a:lnTo>
                    <a:pt x="2110" y="1472"/>
                  </a:lnTo>
                  <a:lnTo>
                    <a:pt x="2012" y="1300"/>
                  </a:lnTo>
                  <a:lnTo>
                    <a:pt x="1889" y="1129"/>
                  </a:lnTo>
                  <a:lnTo>
                    <a:pt x="1767" y="981"/>
                  </a:lnTo>
                  <a:lnTo>
                    <a:pt x="1620" y="834"/>
                  </a:lnTo>
                  <a:lnTo>
                    <a:pt x="1472" y="712"/>
                  </a:lnTo>
                  <a:lnTo>
                    <a:pt x="1301" y="613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98600" y="3030400"/>
              <a:ext cx="55825" cy="49675"/>
            </a:xfrm>
            <a:custGeom>
              <a:rect b="b" l="l" r="r" t="t"/>
              <a:pathLst>
                <a:path extrusionOk="0" fill="none" h="1987" w="2233">
                  <a:moveTo>
                    <a:pt x="295" y="0"/>
                  </a:moveTo>
                  <a:lnTo>
                    <a:pt x="1" y="172"/>
                  </a:lnTo>
                  <a:lnTo>
                    <a:pt x="1154" y="859"/>
                  </a:lnTo>
                  <a:lnTo>
                    <a:pt x="1154" y="859"/>
                  </a:lnTo>
                  <a:lnTo>
                    <a:pt x="1301" y="957"/>
                  </a:lnTo>
                  <a:lnTo>
                    <a:pt x="1448" y="1079"/>
                  </a:lnTo>
                  <a:lnTo>
                    <a:pt x="1571" y="1202"/>
                  </a:lnTo>
                  <a:lnTo>
                    <a:pt x="1693" y="1349"/>
                  </a:lnTo>
                  <a:lnTo>
                    <a:pt x="1791" y="1496"/>
                  </a:lnTo>
                  <a:lnTo>
                    <a:pt x="1865" y="1644"/>
                  </a:lnTo>
                  <a:lnTo>
                    <a:pt x="1914" y="1815"/>
                  </a:lnTo>
                  <a:lnTo>
                    <a:pt x="1963" y="1987"/>
                  </a:lnTo>
                  <a:lnTo>
                    <a:pt x="2233" y="1840"/>
                  </a:lnTo>
                  <a:lnTo>
                    <a:pt x="2233" y="1840"/>
                  </a:lnTo>
                  <a:lnTo>
                    <a:pt x="2184" y="1644"/>
                  </a:lnTo>
                  <a:lnTo>
                    <a:pt x="2110" y="1472"/>
                  </a:lnTo>
                  <a:lnTo>
                    <a:pt x="2012" y="1300"/>
                  </a:lnTo>
                  <a:lnTo>
                    <a:pt x="1889" y="1129"/>
                  </a:lnTo>
                  <a:lnTo>
                    <a:pt x="1767" y="981"/>
                  </a:lnTo>
                  <a:lnTo>
                    <a:pt x="1620" y="834"/>
                  </a:lnTo>
                  <a:lnTo>
                    <a:pt x="1472" y="712"/>
                  </a:lnTo>
                  <a:lnTo>
                    <a:pt x="1301" y="61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447650" y="3076375"/>
              <a:ext cx="8625" cy="17200"/>
            </a:xfrm>
            <a:custGeom>
              <a:rect b="b" l="l" r="r" t="t"/>
              <a:pathLst>
                <a:path extrusionOk="0" h="688" w="345">
                  <a:moveTo>
                    <a:pt x="271" y="1"/>
                  </a:moveTo>
                  <a:lnTo>
                    <a:pt x="1" y="148"/>
                  </a:lnTo>
                  <a:lnTo>
                    <a:pt x="50" y="320"/>
                  </a:lnTo>
                  <a:lnTo>
                    <a:pt x="50" y="516"/>
                  </a:lnTo>
                  <a:lnTo>
                    <a:pt x="50" y="688"/>
                  </a:lnTo>
                  <a:lnTo>
                    <a:pt x="344" y="516"/>
                  </a:lnTo>
                  <a:lnTo>
                    <a:pt x="320" y="246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447650" y="3076375"/>
              <a:ext cx="8625" cy="17200"/>
            </a:xfrm>
            <a:custGeom>
              <a:rect b="b" l="l" r="r" t="t"/>
              <a:pathLst>
                <a:path extrusionOk="0" fill="none" h="688" w="345">
                  <a:moveTo>
                    <a:pt x="27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50" y="320"/>
                  </a:lnTo>
                  <a:lnTo>
                    <a:pt x="50" y="516"/>
                  </a:lnTo>
                  <a:lnTo>
                    <a:pt x="50" y="688"/>
                  </a:lnTo>
                  <a:lnTo>
                    <a:pt x="344" y="516"/>
                  </a:lnTo>
                  <a:lnTo>
                    <a:pt x="344" y="516"/>
                  </a:lnTo>
                  <a:lnTo>
                    <a:pt x="344" y="516"/>
                  </a:lnTo>
                  <a:lnTo>
                    <a:pt x="320" y="246"/>
                  </a:lnTo>
                  <a:lnTo>
                    <a:pt x="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299275" y="2970300"/>
              <a:ext cx="106725" cy="64425"/>
            </a:xfrm>
            <a:custGeom>
              <a:rect b="b" l="l" r="r" t="t"/>
              <a:pathLst>
                <a:path extrusionOk="0" h="2577" w="4269">
                  <a:moveTo>
                    <a:pt x="148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3974" y="2576"/>
                  </a:lnTo>
                  <a:lnTo>
                    <a:pt x="4268" y="2404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4299275" y="2970300"/>
              <a:ext cx="106725" cy="64425"/>
            </a:xfrm>
            <a:custGeom>
              <a:rect b="b" l="l" r="r" t="t"/>
              <a:pathLst>
                <a:path extrusionOk="0" fill="none" h="2577" w="4269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3974" y="2576"/>
                  </a:lnTo>
                  <a:lnTo>
                    <a:pt x="4268" y="2404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4486900" y="3067175"/>
              <a:ext cx="182125" cy="174775"/>
            </a:xfrm>
            <a:custGeom>
              <a:rect b="b" l="l" r="r" t="t"/>
              <a:pathLst>
                <a:path extrusionOk="0" h="6991" w="7285">
                  <a:moveTo>
                    <a:pt x="295" y="1"/>
                  </a:moveTo>
                  <a:lnTo>
                    <a:pt x="1" y="173"/>
                  </a:lnTo>
                  <a:lnTo>
                    <a:pt x="1" y="1816"/>
                  </a:lnTo>
                  <a:lnTo>
                    <a:pt x="25" y="2086"/>
                  </a:lnTo>
                  <a:lnTo>
                    <a:pt x="74" y="2331"/>
                  </a:lnTo>
                  <a:lnTo>
                    <a:pt x="172" y="2601"/>
                  </a:lnTo>
                  <a:lnTo>
                    <a:pt x="270" y="2821"/>
                  </a:lnTo>
                  <a:lnTo>
                    <a:pt x="418" y="3042"/>
                  </a:lnTo>
                  <a:lnTo>
                    <a:pt x="614" y="3238"/>
                  </a:lnTo>
                  <a:lnTo>
                    <a:pt x="810" y="3435"/>
                  </a:lnTo>
                  <a:lnTo>
                    <a:pt x="1031" y="3582"/>
                  </a:lnTo>
                  <a:lnTo>
                    <a:pt x="6991" y="6991"/>
                  </a:lnTo>
                  <a:lnTo>
                    <a:pt x="7285" y="6819"/>
                  </a:lnTo>
                  <a:lnTo>
                    <a:pt x="1178" y="3312"/>
                  </a:lnTo>
                  <a:lnTo>
                    <a:pt x="982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9" y="2257"/>
                  </a:lnTo>
                  <a:lnTo>
                    <a:pt x="319" y="2037"/>
                  </a:lnTo>
                  <a:lnTo>
                    <a:pt x="295" y="181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4486900" y="3067175"/>
              <a:ext cx="182125" cy="174775"/>
            </a:xfrm>
            <a:custGeom>
              <a:rect b="b" l="l" r="r" t="t"/>
              <a:pathLst>
                <a:path extrusionOk="0" fill="none" h="6991" w="7285">
                  <a:moveTo>
                    <a:pt x="295" y="1"/>
                  </a:moveTo>
                  <a:lnTo>
                    <a:pt x="1" y="173"/>
                  </a:lnTo>
                  <a:lnTo>
                    <a:pt x="1" y="1816"/>
                  </a:lnTo>
                  <a:lnTo>
                    <a:pt x="1" y="1816"/>
                  </a:lnTo>
                  <a:lnTo>
                    <a:pt x="25" y="2086"/>
                  </a:lnTo>
                  <a:lnTo>
                    <a:pt x="74" y="2331"/>
                  </a:lnTo>
                  <a:lnTo>
                    <a:pt x="172" y="2601"/>
                  </a:lnTo>
                  <a:lnTo>
                    <a:pt x="270" y="2821"/>
                  </a:lnTo>
                  <a:lnTo>
                    <a:pt x="418" y="3042"/>
                  </a:lnTo>
                  <a:lnTo>
                    <a:pt x="614" y="3238"/>
                  </a:lnTo>
                  <a:lnTo>
                    <a:pt x="810" y="3435"/>
                  </a:lnTo>
                  <a:lnTo>
                    <a:pt x="1031" y="3582"/>
                  </a:lnTo>
                  <a:lnTo>
                    <a:pt x="6991" y="6991"/>
                  </a:lnTo>
                  <a:lnTo>
                    <a:pt x="7285" y="6819"/>
                  </a:lnTo>
                  <a:lnTo>
                    <a:pt x="1178" y="3312"/>
                  </a:lnTo>
                  <a:lnTo>
                    <a:pt x="1178" y="3312"/>
                  </a:lnTo>
                  <a:lnTo>
                    <a:pt x="982" y="3189"/>
                  </a:lnTo>
                  <a:lnTo>
                    <a:pt x="810" y="3042"/>
                  </a:lnTo>
                  <a:lnTo>
                    <a:pt x="663" y="2870"/>
                  </a:lnTo>
                  <a:lnTo>
                    <a:pt x="540" y="2674"/>
                  </a:lnTo>
                  <a:lnTo>
                    <a:pt x="442" y="2478"/>
                  </a:lnTo>
                  <a:lnTo>
                    <a:pt x="369" y="2257"/>
                  </a:lnTo>
                  <a:lnTo>
                    <a:pt x="319" y="2037"/>
                  </a:lnTo>
                  <a:lnTo>
                    <a:pt x="295" y="1816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4661650" y="3237650"/>
              <a:ext cx="12900" cy="8600"/>
            </a:xfrm>
            <a:custGeom>
              <a:rect b="b" l="l" r="r" t="t"/>
              <a:pathLst>
                <a:path extrusionOk="0" h="344" w="516">
                  <a:moveTo>
                    <a:pt x="295" y="0"/>
                  </a:moveTo>
                  <a:lnTo>
                    <a:pt x="1" y="172"/>
                  </a:lnTo>
                  <a:lnTo>
                    <a:pt x="295" y="343"/>
                  </a:lnTo>
                  <a:lnTo>
                    <a:pt x="442" y="343"/>
                  </a:lnTo>
                  <a:lnTo>
                    <a:pt x="491" y="270"/>
                  </a:lnTo>
                  <a:lnTo>
                    <a:pt x="516" y="221"/>
                  </a:lnTo>
                  <a:lnTo>
                    <a:pt x="516" y="172"/>
                  </a:lnTo>
                  <a:lnTo>
                    <a:pt x="491" y="123"/>
                  </a:lnTo>
                  <a:lnTo>
                    <a:pt x="442" y="7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4661650" y="3237650"/>
              <a:ext cx="12900" cy="8600"/>
            </a:xfrm>
            <a:custGeom>
              <a:rect b="b" l="l" r="r" t="t"/>
              <a:pathLst>
                <a:path extrusionOk="0" fill="none" h="344" w="516">
                  <a:moveTo>
                    <a:pt x="295" y="0"/>
                  </a:moveTo>
                  <a:lnTo>
                    <a:pt x="1" y="172"/>
                  </a:lnTo>
                  <a:lnTo>
                    <a:pt x="295" y="343"/>
                  </a:lnTo>
                  <a:lnTo>
                    <a:pt x="295" y="343"/>
                  </a:lnTo>
                  <a:lnTo>
                    <a:pt x="368" y="343"/>
                  </a:lnTo>
                  <a:lnTo>
                    <a:pt x="368" y="343"/>
                  </a:lnTo>
                  <a:lnTo>
                    <a:pt x="442" y="343"/>
                  </a:lnTo>
                  <a:lnTo>
                    <a:pt x="491" y="270"/>
                  </a:lnTo>
                  <a:lnTo>
                    <a:pt x="491" y="270"/>
                  </a:lnTo>
                  <a:lnTo>
                    <a:pt x="516" y="221"/>
                  </a:lnTo>
                  <a:lnTo>
                    <a:pt x="516" y="172"/>
                  </a:lnTo>
                  <a:lnTo>
                    <a:pt x="491" y="123"/>
                  </a:lnTo>
                  <a:lnTo>
                    <a:pt x="442" y="7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437850" y="3007700"/>
              <a:ext cx="55200" cy="50300"/>
            </a:xfrm>
            <a:custGeom>
              <a:rect b="b" l="l" r="r" t="t"/>
              <a:pathLst>
                <a:path extrusionOk="0" h="2012" w="2208">
                  <a:moveTo>
                    <a:pt x="295" y="1"/>
                  </a:moveTo>
                  <a:lnTo>
                    <a:pt x="1" y="173"/>
                  </a:lnTo>
                  <a:lnTo>
                    <a:pt x="1104" y="835"/>
                  </a:lnTo>
                  <a:lnTo>
                    <a:pt x="1276" y="933"/>
                  </a:lnTo>
                  <a:lnTo>
                    <a:pt x="1423" y="1055"/>
                  </a:lnTo>
                  <a:lnTo>
                    <a:pt x="1546" y="1203"/>
                  </a:lnTo>
                  <a:lnTo>
                    <a:pt x="1644" y="1350"/>
                  </a:lnTo>
                  <a:lnTo>
                    <a:pt x="1742" y="1497"/>
                  </a:lnTo>
                  <a:lnTo>
                    <a:pt x="1840" y="1669"/>
                  </a:lnTo>
                  <a:lnTo>
                    <a:pt x="1889" y="1840"/>
                  </a:lnTo>
                  <a:lnTo>
                    <a:pt x="1938" y="2012"/>
                  </a:lnTo>
                  <a:lnTo>
                    <a:pt x="2208" y="1865"/>
                  </a:lnTo>
                  <a:lnTo>
                    <a:pt x="2159" y="1669"/>
                  </a:lnTo>
                  <a:lnTo>
                    <a:pt x="2061" y="1472"/>
                  </a:lnTo>
                  <a:lnTo>
                    <a:pt x="1987" y="1301"/>
                  </a:lnTo>
                  <a:lnTo>
                    <a:pt x="1865" y="1129"/>
                  </a:lnTo>
                  <a:lnTo>
                    <a:pt x="1742" y="982"/>
                  </a:lnTo>
                  <a:lnTo>
                    <a:pt x="1595" y="835"/>
                  </a:lnTo>
                  <a:lnTo>
                    <a:pt x="1423" y="688"/>
                  </a:lnTo>
                  <a:lnTo>
                    <a:pt x="1251" y="58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437850" y="3007700"/>
              <a:ext cx="55200" cy="50300"/>
            </a:xfrm>
            <a:custGeom>
              <a:rect b="b" l="l" r="r" t="t"/>
              <a:pathLst>
                <a:path extrusionOk="0" fill="none" h="2012" w="2208">
                  <a:moveTo>
                    <a:pt x="295" y="1"/>
                  </a:moveTo>
                  <a:lnTo>
                    <a:pt x="1" y="173"/>
                  </a:lnTo>
                  <a:lnTo>
                    <a:pt x="1104" y="835"/>
                  </a:lnTo>
                  <a:lnTo>
                    <a:pt x="1104" y="835"/>
                  </a:lnTo>
                  <a:lnTo>
                    <a:pt x="1276" y="933"/>
                  </a:lnTo>
                  <a:lnTo>
                    <a:pt x="1423" y="1055"/>
                  </a:lnTo>
                  <a:lnTo>
                    <a:pt x="1546" y="1203"/>
                  </a:lnTo>
                  <a:lnTo>
                    <a:pt x="1644" y="1350"/>
                  </a:lnTo>
                  <a:lnTo>
                    <a:pt x="1742" y="1497"/>
                  </a:lnTo>
                  <a:lnTo>
                    <a:pt x="1840" y="1669"/>
                  </a:lnTo>
                  <a:lnTo>
                    <a:pt x="1889" y="1840"/>
                  </a:lnTo>
                  <a:lnTo>
                    <a:pt x="1938" y="2012"/>
                  </a:lnTo>
                  <a:lnTo>
                    <a:pt x="2208" y="1865"/>
                  </a:lnTo>
                  <a:lnTo>
                    <a:pt x="2208" y="1865"/>
                  </a:lnTo>
                  <a:lnTo>
                    <a:pt x="2159" y="1669"/>
                  </a:lnTo>
                  <a:lnTo>
                    <a:pt x="2061" y="1472"/>
                  </a:lnTo>
                  <a:lnTo>
                    <a:pt x="1987" y="1301"/>
                  </a:lnTo>
                  <a:lnTo>
                    <a:pt x="1865" y="1129"/>
                  </a:lnTo>
                  <a:lnTo>
                    <a:pt x="1742" y="982"/>
                  </a:lnTo>
                  <a:lnTo>
                    <a:pt x="1595" y="835"/>
                  </a:lnTo>
                  <a:lnTo>
                    <a:pt x="1423" y="688"/>
                  </a:lnTo>
                  <a:lnTo>
                    <a:pt x="1251" y="58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4486300" y="3054300"/>
              <a:ext cx="7975" cy="17200"/>
            </a:xfrm>
            <a:custGeom>
              <a:rect b="b" l="l" r="r" t="t"/>
              <a:pathLst>
                <a:path extrusionOk="0" h="688" w="319">
                  <a:moveTo>
                    <a:pt x="270" y="1"/>
                  </a:moveTo>
                  <a:lnTo>
                    <a:pt x="0" y="148"/>
                  </a:lnTo>
                  <a:lnTo>
                    <a:pt x="25" y="295"/>
                  </a:lnTo>
                  <a:lnTo>
                    <a:pt x="25" y="467"/>
                  </a:lnTo>
                  <a:lnTo>
                    <a:pt x="25" y="688"/>
                  </a:lnTo>
                  <a:lnTo>
                    <a:pt x="319" y="516"/>
                  </a:lnTo>
                  <a:lnTo>
                    <a:pt x="319" y="467"/>
                  </a:lnTo>
                  <a:lnTo>
                    <a:pt x="319" y="22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4486300" y="3054300"/>
              <a:ext cx="7975" cy="17200"/>
            </a:xfrm>
            <a:custGeom>
              <a:rect b="b" l="l" r="r" t="t"/>
              <a:pathLst>
                <a:path extrusionOk="0" fill="none" h="688" w="319">
                  <a:moveTo>
                    <a:pt x="270" y="1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295"/>
                  </a:lnTo>
                  <a:lnTo>
                    <a:pt x="25" y="467"/>
                  </a:lnTo>
                  <a:lnTo>
                    <a:pt x="25" y="688"/>
                  </a:lnTo>
                  <a:lnTo>
                    <a:pt x="319" y="516"/>
                  </a:lnTo>
                  <a:lnTo>
                    <a:pt x="319" y="467"/>
                  </a:lnTo>
                  <a:lnTo>
                    <a:pt x="319" y="467"/>
                  </a:lnTo>
                  <a:lnTo>
                    <a:pt x="319" y="222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4337300" y="2947000"/>
              <a:ext cx="107925" cy="65025"/>
            </a:xfrm>
            <a:custGeom>
              <a:rect b="b" l="l" r="r" t="t"/>
              <a:pathLst>
                <a:path extrusionOk="0" h="2601" w="4317">
                  <a:moveTo>
                    <a:pt x="147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4023" y="2601"/>
                  </a:lnTo>
                  <a:lnTo>
                    <a:pt x="4317" y="2429"/>
                  </a:lnTo>
                  <a:lnTo>
                    <a:pt x="221" y="25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4337300" y="2947000"/>
              <a:ext cx="107925" cy="65025"/>
            </a:xfrm>
            <a:custGeom>
              <a:rect b="b" l="l" r="r" t="t"/>
              <a:pathLst>
                <a:path extrusionOk="0" fill="none" h="2601" w="4317">
                  <a:moveTo>
                    <a:pt x="147" y="1"/>
                  </a:moveTo>
                  <a:lnTo>
                    <a:pt x="147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4023" y="2601"/>
                  </a:lnTo>
                  <a:lnTo>
                    <a:pt x="4317" y="2429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4524925" y="3045725"/>
              <a:ext cx="182125" cy="174150"/>
            </a:xfrm>
            <a:custGeom>
              <a:rect b="b" l="l" r="r" t="t"/>
              <a:pathLst>
                <a:path extrusionOk="0" h="6966" w="7285">
                  <a:moveTo>
                    <a:pt x="295" y="0"/>
                  </a:moveTo>
                  <a:lnTo>
                    <a:pt x="0" y="172"/>
                  </a:lnTo>
                  <a:lnTo>
                    <a:pt x="0" y="1791"/>
                  </a:lnTo>
                  <a:lnTo>
                    <a:pt x="25" y="2061"/>
                  </a:lnTo>
                  <a:lnTo>
                    <a:pt x="74" y="2330"/>
                  </a:lnTo>
                  <a:lnTo>
                    <a:pt x="147" y="2576"/>
                  </a:lnTo>
                  <a:lnTo>
                    <a:pt x="270" y="2821"/>
                  </a:lnTo>
                  <a:lnTo>
                    <a:pt x="417" y="3017"/>
                  </a:lnTo>
                  <a:lnTo>
                    <a:pt x="589" y="3238"/>
                  </a:lnTo>
                  <a:lnTo>
                    <a:pt x="810" y="3410"/>
                  </a:lnTo>
                  <a:lnTo>
                    <a:pt x="1030" y="3557"/>
                  </a:lnTo>
                  <a:lnTo>
                    <a:pt x="6990" y="6966"/>
                  </a:lnTo>
                  <a:lnTo>
                    <a:pt x="7284" y="6794"/>
                  </a:lnTo>
                  <a:lnTo>
                    <a:pt x="1177" y="3287"/>
                  </a:lnTo>
                  <a:lnTo>
                    <a:pt x="981" y="3164"/>
                  </a:lnTo>
                  <a:lnTo>
                    <a:pt x="810" y="3017"/>
                  </a:lnTo>
                  <a:lnTo>
                    <a:pt x="662" y="2845"/>
                  </a:lnTo>
                  <a:lnTo>
                    <a:pt x="540" y="2674"/>
                  </a:lnTo>
                  <a:lnTo>
                    <a:pt x="442" y="2453"/>
                  </a:lnTo>
                  <a:lnTo>
                    <a:pt x="368" y="2257"/>
                  </a:lnTo>
                  <a:lnTo>
                    <a:pt x="319" y="2012"/>
                  </a:lnTo>
                  <a:lnTo>
                    <a:pt x="295" y="179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4524925" y="3045725"/>
              <a:ext cx="182125" cy="174150"/>
            </a:xfrm>
            <a:custGeom>
              <a:rect b="b" l="l" r="r" t="t"/>
              <a:pathLst>
                <a:path extrusionOk="0" fill="none" h="6966" w="7285">
                  <a:moveTo>
                    <a:pt x="295" y="0"/>
                  </a:moveTo>
                  <a:lnTo>
                    <a:pt x="0" y="172"/>
                  </a:lnTo>
                  <a:lnTo>
                    <a:pt x="0" y="1791"/>
                  </a:lnTo>
                  <a:lnTo>
                    <a:pt x="0" y="1791"/>
                  </a:lnTo>
                  <a:lnTo>
                    <a:pt x="25" y="2061"/>
                  </a:lnTo>
                  <a:lnTo>
                    <a:pt x="74" y="2330"/>
                  </a:lnTo>
                  <a:lnTo>
                    <a:pt x="147" y="2576"/>
                  </a:lnTo>
                  <a:lnTo>
                    <a:pt x="270" y="2821"/>
                  </a:lnTo>
                  <a:lnTo>
                    <a:pt x="417" y="3017"/>
                  </a:lnTo>
                  <a:lnTo>
                    <a:pt x="589" y="3238"/>
                  </a:lnTo>
                  <a:lnTo>
                    <a:pt x="810" y="3410"/>
                  </a:lnTo>
                  <a:lnTo>
                    <a:pt x="1030" y="3557"/>
                  </a:lnTo>
                  <a:lnTo>
                    <a:pt x="6990" y="6966"/>
                  </a:lnTo>
                  <a:lnTo>
                    <a:pt x="7284" y="6794"/>
                  </a:lnTo>
                  <a:lnTo>
                    <a:pt x="1177" y="3287"/>
                  </a:lnTo>
                  <a:lnTo>
                    <a:pt x="1177" y="3287"/>
                  </a:lnTo>
                  <a:lnTo>
                    <a:pt x="981" y="3164"/>
                  </a:lnTo>
                  <a:lnTo>
                    <a:pt x="810" y="3017"/>
                  </a:lnTo>
                  <a:lnTo>
                    <a:pt x="662" y="2845"/>
                  </a:lnTo>
                  <a:lnTo>
                    <a:pt x="540" y="2674"/>
                  </a:lnTo>
                  <a:lnTo>
                    <a:pt x="442" y="2453"/>
                  </a:lnTo>
                  <a:lnTo>
                    <a:pt x="368" y="2257"/>
                  </a:lnTo>
                  <a:lnTo>
                    <a:pt x="319" y="2012"/>
                  </a:lnTo>
                  <a:lnTo>
                    <a:pt x="295" y="1791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4699675" y="3215575"/>
              <a:ext cx="12900" cy="9225"/>
            </a:xfrm>
            <a:custGeom>
              <a:rect b="b" l="l" r="r" t="t"/>
              <a:pathLst>
                <a:path extrusionOk="0" h="369" w="516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368" y="368"/>
                  </a:lnTo>
                  <a:lnTo>
                    <a:pt x="442" y="344"/>
                  </a:lnTo>
                  <a:lnTo>
                    <a:pt x="491" y="294"/>
                  </a:lnTo>
                  <a:lnTo>
                    <a:pt x="515" y="221"/>
                  </a:lnTo>
                  <a:lnTo>
                    <a:pt x="491" y="172"/>
                  </a:lnTo>
                  <a:lnTo>
                    <a:pt x="466" y="123"/>
                  </a:lnTo>
                  <a:lnTo>
                    <a:pt x="442" y="98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4699675" y="3215575"/>
              <a:ext cx="12900" cy="9225"/>
            </a:xfrm>
            <a:custGeom>
              <a:rect b="b" l="l" r="r" t="t"/>
              <a:pathLst>
                <a:path extrusionOk="0" fill="none" h="369" w="516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294" y="344"/>
                  </a:lnTo>
                  <a:lnTo>
                    <a:pt x="368" y="368"/>
                  </a:lnTo>
                  <a:lnTo>
                    <a:pt x="368" y="368"/>
                  </a:lnTo>
                  <a:lnTo>
                    <a:pt x="442" y="344"/>
                  </a:lnTo>
                  <a:lnTo>
                    <a:pt x="491" y="294"/>
                  </a:lnTo>
                  <a:lnTo>
                    <a:pt x="491" y="294"/>
                  </a:lnTo>
                  <a:lnTo>
                    <a:pt x="515" y="221"/>
                  </a:lnTo>
                  <a:lnTo>
                    <a:pt x="491" y="172"/>
                  </a:lnTo>
                  <a:lnTo>
                    <a:pt x="466" y="123"/>
                  </a:lnTo>
                  <a:lnTo>
                    <a:pt x="442" y="98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4475875" y="2986250"/>
              <a:ext cx="55200" cy="49700"/>
            </a:xfrm>
            <a:custGeom>
              <a:rect b="b" l="l" r="r" t="t"/>
              <a:pathLst>
                <a:path extrusionOk="0" h="1988" w="2208">
                  <a:moveTo>
                    <a:pt x="270" y="0"/>
                  </a:moveTo>
                  <a:lnTo>
                    <a:pt x="0" y="172"/>
                  </a:lnTo>
                  <a:lnTo>
                    <a:pt x="1104" y="810"/>
                  </a:lnTo>
                  <a:lnTo>
                    <a:pt x="1276" y="932"/>
                  </a:lnTo>
                  <a:lnTo>
                    <a:pt x="1398" y="1055"/>
                  </a:lnTo>
                  <a:lnTo>
                    <a:pt x="1545" y="1178"/>
                  </a:lnTo>
                  <a:lnTo>
                    <a:pt x="1643" y="1325"/>
                  </a:lnTo>
                  <a:lnTo>
                    <a:pt x="1742" y="1472"/>
                  </a:lnTo>
                  <a:lnTo>
                    <a:pt x="1815" y="1644"/>
                  </a:lnTo>
                  <a:lnTo>
                    <a:pt x="1889" y="1815"/>
                  </a:lnTo>
                  <a:lnTo>
                    <a:pt x="1938" y="1987"/>
                  </a:lnTo>
                  <a:lnTo>
                    <a:pt x="2208" y="1840"/>
                  </a:lnTo>
                  <a:lnTo>
                    <a:pt x="2134" y="1644"/>
                  </a:lnTo>
                  <a:lnTo>
                    <a:pt x="2060" y="1447"/>
                  </a:lnTo>
                  <a:lnTo>
                    <a:pt x="1962" y="1276"/>
                  </a:lnTo>
                  <a:lnTo>
                    <a:pt x="1864" y="1104"/>
                  </a:lnTo>
                  <a:lnTo>
                    <a:pt x="1742" y="957"/>
                  </a:lnTo>
                  <a:lnTo>
                    <a:pt x="1594" y="810"/>
                  </a:lnTo>
                  <a:lnTo>
                    <a:pt x="1423" y="687"/>
                  </a:lnTo>
                  <a:lnTo>
                    <a:pt x="1251" y="56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4475875" y="2986250"/>
              <a:ext cx="55200" cy="49700"/>
            </a:xfrm>
            <a:custGeom>
              <a:rect b="b" l="l" r="r" t="t"/>
              <a:pathLst>
                <a:path extrusionOk="0" fill="none" h="1988" w="2208">
                  <a:moveTo>
                    <a:pt x="270" y="0"/>
                  </a:moveTo>
                  <a:lnTo>
                    <a:pt x="0" y="172"/>
                  </a:lnTo>
                  <a:lnTo>
                    <a:pt x="1104" y="810"/>
                  </a:lnTo>
                  <a:lnTo>
                    <a:pt x="1104" y="810"/>
                  </a:lnTo>
                  <a:lnTo>
                    <a:pt x="1276" y="932"/>
                  </a:lnTo>
                  <a:lnTo>
                    <a:pt x="1398" y="1055"/>
                  </a:lnTo>
                  <a:lnTo>
                    <a:pt x="1545" y="1178"/>
                  </a:lnTo>
                  <a:lnTo>
                    <a:pt x="1643" y="1325"/>
                  </a:lnTo>
                  <a:lnTo>
                    <a:pt x="1742" y="1472"/>
                  </a:lnTo>
                  <a:lnTo>
                    <a:pt x="1815" y="1644"/>
                  </a:lnTo>
                  <a:lnTo>
                    <a:pt x="1889" y="1815"/>
                  </a:lnTo>
                  <a:lnTo>
                    <a:pt x="1938" y="1987"/>
                  </a:lnTo>
                  <a:lnTo>
                    <a:pt x="2208" y="1840"/>
                  </a:lnTo>
                  <a:lnTo>
                    <a:pt x="2208" y="1840"/>
                  </a:lnTo>
                  <a:lnTo>
                    <a:pt x="2134" y="1644"/>
                  </a:lnTo>
                  <a:lnTo>
                    <a:pt x="2060" y="1447"/>
                  </a:lnTo>
                  <a:lnTo>
                    <a:pt x="1962" y="1276"/>
                  </a:lnTo>
                  <a:lnTo>
                    <a:pt x="1864" y="1104"/>
                  </a:lnTo>
                  <a:lnTo>
                    <a:pt x="1742" y="957"/>
                  </a:lnTo>
                  <a:lnTo>
                    <a:pt x="1594" y="810"/>
                  </a:lnTo>
                  <a:lnTo>
                    <a:pt x="1423" y="687"/>
                  </a:lnTo>
                  <a:lnTo>
                    <a:pt x="1251" y="565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4524300" y="3032225"/>
              <a:ext cx="8000" cy="17825"/>
            </a:xfrm>
            <a:custGeom>
              <a:rect b="b" l="l" r="r" t="t"/>
              <a:pathLst>
                <a:path extrusionOk="0" h="713" w="320">
                  <a:moveTo>
                    <a:pt x="271" y="1"/>
                  </a:moveTo>
                  <a:lnTo>
                    <a:pt x="1" y="148"/>
                  </a:lnTo>
                  <a:lnTo>
                    <a:pt x="25" y="320"/>
                  </a:lnTo>
                  <a:lnTo>
                    <a:pt x="25" y="467"/>
                  </a:lnTo>
                  <a:lnTo>
                    <a:pt x="25" y="712"/>
                  </a:lnTo>
                  <a:lnTo>
                    <a:pt x="320" y="540"/>
                  </a:lnTo>
                  <a:lnTo>
                    <a:pt x="320" y="467"/>
                  </a:lnTo>
                  <a:lnTo>
                    <a:pt x="295" y="246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4524300" y="3032225"/>
              <a:ext cx="8000" cy="17825"/>
            </a:xfrm>
            <a:custGeom>
              <a:rect b="b" l="l" r="r" t="t"/>
              <a:pathLst>
                <a:path extrusionOk="0" fill="none" h="713" w="320">
                  <a:moveTo>
                    <a:pt x="271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25" y="320"/>
                  </a:lnTo>
                  <a:lnTo>
                    <a:pt x="25" y="467"/>
                  </a:lnTo>
                  <a:lnTo>
                    <a:pt x="25" y="712"/>
                  </a:lnTo>
                  <a:lnTo>
                    <a:pt x="320" y="540"/>
                  </a:lnTo>
                  <a:lnTo>
                    <a:pt x="320" y="467"/>
                  </a:lnTo>
                  <a:lnTo>
                    <a:pt x="320" y="467"/>
                  </a:lnTo>
                  <a:lnTo>
                    <a:pt x="295" y="246"/>
                  </a:lnTo>
                  <a:lnTo>
                    <a:pt x="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4375300" y="2925550"/>
              <a:ext cx="107325" cy="65025"/>
            </a:xfrm>
            <a:custGeom>
              <a:rect b="b" l="l" r="r" t="t"/>
              <a:pathLst>
                <a:path extrusionOk="0" h="2601" w="4293">
                  <a:moveTo>
                    <a:pt x="74" y="0"/>
                  </a:move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4023" y="2600"/>
                  </a:lnTo>
                  <a:lnTo>
                    <a:pt x="4293" y="2428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4375300" y="2925550"/>
              <a:ext cx="107325" cy="65025"/>
            </a:xfrm>
            <a:custGeom>
              <a:rect b="b" l="l" r="r" t="t"/>
              <a:pathLst>
                <a:path extrusionOk="0" fill="none" h="2601" w="4293">
                  <a:moveTo>
                    <a:pt x="148" y="0"/>
                  </a:moveTo>
                  <a:lnTo>
                    <a:pt x="148" y="0"/>
                  </a:lnTo>
                  <a:lnTo>
                    <a:pt x="74" y="0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4023" y="2600"/>
                  </a:lnTo>
                  <a:lnTo>
                    <a:pt x="4293" y="2428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4561700" y="3024275"/>
              <a:ext cx="182750" cy="174150"/>
            </a:xfrm>
            <a:custGeom>
              <a:rect b="b" l="l" r="r" t="t"/>
              <a:pathLst>
                <a:path extrusionOk="0" h="6966" w="7310">
                  <a:moveTo>
                    <a:pt x="295" y="0"/>
                  </a:moveTo>
                  <a:lnTo>
                    <a:pt x="1" y="172"/>
                  </a:lnTo>
                  <a:lnTo>
                    <a:pt x="1" y="1766"/>
                  </a:lnTo>
                  <a:lnTo>
                    <a:pt x="25" y="2036"/>
                  </a:lnTo>
                  <a:lnTo>
                    <a:pt x="74" y="2306"/>
                  </a:lnTo>
                  <a:lnTo>
                    <a:pt x="172" y="2551"/>
                  </a:lnTo>
                  <a:lnTo>
                    <a:pt x="271" y="2796"/>
                  </a:lnTo>
                  <a:lnTo>
                    <a:pt x="418" y="3017"/>
                  </a:lnTo>
                  <a:lnTo>
                    <a:pt x="589" y="3213"/>
                  </a:lnTo>
                  <a:lnTo>
                    <a:pt x="810" y="3385"/>
                  </a:lnTo>
                  <a:lnTo>
                    <a:pt x="1031" y="3532"/>
                  </a:lnTo>
                  <a:lnTo>
                    <a:pt x="7015" y="6965"/>
                  </a:lnTo>
                  <a:lnTo>
                    <a:pt x="7310" y="6794"/>
                  </a:lnTo>
                  <a:lnTo>
                    <a:pt x="1178" y="3287"/>
                  </a:lnTo>
                  <a:lnTo>
                    <a:pt x="982" y="3139"/>
                  </a:lnTo>
                  <a:lnTo>
                    <a:pt x="810" y="2992"/>
                  </a:lnTo>
                  <a:lnTo>
                    <a:pt x="663" y="2821"/>
                  </a:lnTo>
                  <a:lnTo>
                    <a:pt x="540" y="2649"/>
                  </a:lnTo>
                  <a:lnTo>
                    <a:pt x="442" y="2428"/>
                  </a:lnTo>
                  <a:lnTo>
                    <a:pt x="369" y="2232"/>
                  </a:lnTo>
                  <a:lnTo>
                    <a:pt x="320" y="2011"/>
                  </a:lnTo>
                  <a:lnTo>
                    <a:pt x="295" y="176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4561700" y="3024275"/>
              <a:ext cx="182750" cy="174150"/>
            </a:xfrm>
            <a:custGeom>
              <a:rect b="b" l="l" r="r" t="t"/>
              <a:pathLst>
                <a:path extrusionOk="0" fill="none" h="6966" w="7310">
                  <a:moveTo>
                    <a:pt x="295" y="0"/>
                  </a:moveTo>
                  <a:lnTo>
                    <a:pt x="1" y="172"/>
                  </a:lnTo>
                  <a:lnTo>
                    <a:pt x="1" y="1766"/>
                  </a:lnTo>
                  <a:lnTo>
                    <a:pt x="1" y="1766"/>
                  </a:lnTo>
                  <a:lnTo>
                    <a:pt x="25" y="2036"/>
                  </a:lnTo>
                  <a:lnTo>
                    <a:pt x="74" y="2306"/>
                  </a:lnTo>
                  <a:lnTo>
                    <a:pt x="172" y="2551"/>
                  </a:lnTo>
                  <a:lnTo>
                    <a:pt x="271" y="2796"/>
                  </a:lnTo>
                  <a:lnTo>
                    <a:pt x="418" y="3017"/>
                  </a:lnTo>
                  <a:lnTo>
                    <a:pt x="589" y="3213"/>
                  </a:lnTo>
                  <a:lnTo>
                    <a:pt x="810" y="3385"/>
                  </a:lnTo>
                  <a:lnTo>
                    <a:pt x="1031" y="3532"/>
                  </a:lnTo>
                  <a:lnTo>
                    <a:pt x="7015" y="6965"/>
                  </a:lnTo>
                  <a:lnTo>
                    <a:pt x="7310" y="6794"/>
                  </a:lnTo>
                  <a:lnTo>
                    <a:pt x="1178" y="3287"/>
                  </a:lnTo>
                  <a:lnTo>
                    <a:pt x="1178" y="3287"/>
                  </a:lnTo>
                  <a:lnTo>
                    <a:pt x="982" y="3139"/>
                  </a:lnTo>
                  <a:lnTo>
                    <a:pt x="810" y="2992"/>
                  </a:lnTo>
                  <a:lnTo>
                    <a:pt x="663" y="2821"/>
                  </a:lnTo>
                  <a:lnTo>
                    <a:pt x="540" y="2649"/>
                  </a:lnTo>
                  <a:lnTo>
                    <a:pt x="442" y="2428"/>
                  </a:lnTo>
                  <a:lnTo>
                    <a:pt x="369" y="2232"/>
                  </a:lnTo>
                  <a:lnTo>
                    <a:pt x="320" y="2011"/>
                  </a:lnTo>
                  <a:lnTo>
                    <a:pt x="295" y="1766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4737075" y="3194100"/>
              <a:ext cx="12275" cy="8625"/>
            </a:xfrm>
            <a:custGeom>
              <a:rect b="b" l="l" r="r" t="t"/>
              <a:pathLst>
                <a:path extrusionOk="0" h="345" w="491">
                  <a:moveTo>
                    <a:pt x="295" y="1"/>
                  </a:moveTo>
                  <a:lnTo>
                    <a:pt x="0" y="172"/>
                  </a:lnTo>
                  <a:lnTo>
                    <a:pt x="270" y="320"/>
                  </a:lnTo>
                  <a:lnTo>
                    <a:pt x="344" y="344"/>
                  </a:lnTo>
                  <a:lnTo>
                    <a:pt x="417" y="320"/>
                  </a:lnTo>
                  <a:lnTo>
                    <a:pt x="466" y="271"/>
                  </a:lnTo>
                  <a:lnTo>
                    <a:pt x="491" y="222"/>
                  </a:lnTo>
                  <a:lnTo>
                    <a:pt x="466" y="148"/>
                  </a:lnTo>
                  <a:lnTo>
                    <a:pt x="442" y="99"/>
                  </a:lnTo>
                  <a:lnTo>
                    <a:pt x="417" y="7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4737075" y="3194100"/>
              <a:ext cx="12275" cy="8625"/>
            </a:xfrm>
            <a:custGeom>
              <a:rect b="b" l="l" r="r" t="t"/>
              <a:pathLst>
                <a:path extrusionOk="0" fill="none" h="345" w="491">
                  <a:moveTo>
                    <a:pt x="295" y="1"/>
                  </a:moveTo>
                  <a:lnTo>
                    <a:pt x="0" y="172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417" y="320"/>
                  </a:lnTo>
                  <a:lnTo>
                    <a:pt x="466" y="271"/>
                  </a:lnTo>
                  <a:lnTo>
                    <a:pt x="466" y="271"/>
                  </a:lnTo>
                  <a:lnTo>
                    <a:pt x="491" y="222"/>
                  </a:lnTo>
                  <a:lnTo>
                    <a:pt x="466" y="148"/>
                  </a:lnTo>
                  <a:lnTo>
                    <a:pt x="442" y="99"/>
                  </a:lnTo>
                  <a:lnTo>
                    <a:pt x="417" y="74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4513275" y="2964175"/>
              <a:ext cx="54600" cy="50300"/>
            </a:xfrm>
            <a:custGeom>
              <a:rect b="b" l="l" r="r" t="t"/>
              <a:pathLst>
                <a:path extrusionOk="0" h="2012" w="2184">
                  <a:moveTo>
                    <a:pt x="295" y="1"/>
                  </a:moveTo>
                  <a:lnTo>
                    <a:pt x="0" y="172"/>
                  </a:lnTo>
                  <a:lnTo>
                    <a:pt x="1079" y="834"/>
                  </a:lnTo>
                  <a:lnTo>
                    <a:pt x="1251" y="933"/>
                  </a:lnTo>
                  <a:lnTo>
                    <a:pt x="1398" y="1055"/>
                  </a:lnTo>
                  <a:lnTo>
                    <a:pt x="1521" y="1178"/>
                  </a:lnTo>
                  <a:lnTo>
                    <a:pt x="1643" y="1325"/>
                  </a:lnTo>
                  <a:lnTo>
                    <a:pt x="1742" y="1497"/>
                  </a:lnTo>
                  <a:lnTo>
                    <a:pt x="1815" y="1668"/>
                  </a:lnTo>
                  <a:lnTo>
                    <a:pt x="1864" y="1840"/>
                  </a:lnTo>
                  <a:lnTo>
                    <a:pt x="1913" y="2012"/>
                  </a:lnTo>
                  <a:lnTo>
                    <a:pt x="2183" y="1864"/>
                  </a:lnTo>
                  <a:lnTo>
                    <a:pt x="2134" y="1668"/>
                  </a:lnTo>
                  <a:lnTo>
                    <a:pt x="2060" y="1472"/>
                  </a:lnTo>
                  <a:lnTo>
                    <a:pt x="1962" y="1300"/>
                  </a:lnTo>
                  <a:lnTo>
                    <a:pt x="1840" y="1129"/>
                  </a:lnTo>
                  <a:lnTo>
                    <a:pt x="1717" y="957"/>
                  </a:lnTo>
                  <a:lnTo>
                    <a:pt x="1570" y="810"/>
                  </a:lnTo>
                  <a:lnTo>
                    <a:pt x="1423" y="687"/>
                  </a:lnTo>
                  <a:lnTo>
                    <a:pt x="1227" y="56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4513275" y="2964175"/>
              <a:ext cx="54600" cy="50300"/>
            </a:xfrm>
            <a:custGeom>
              <a:rect b="b" l="l" r="r" t="t"/>
              <a:pathLst>
                <a:path extrusionOk="0" fill="none" h="2012" w="2184">
                  <a:moveTo>
                    <a:pt x="295" y="1"/>
                  </a:moveTo>
                  <a:lnTo>
                    <a:pt x="0" y="172"/>
                  </a:lnTo>
                  <a:lnTo>
                    <a:pt x="1079" y="834"/>
                  </a:lnTo>
                  <a:lnTo>
                    <a:pt x="1079" y="834"/>
                  </a:lnTo>
                  <a:lnTo>
                    <a:pt x="1251" y="933"/>
                  </a:lnTo>
                  <a:lnTo>
                    <a:pt x="1398" y="1055"/>
                  </a:lnTo>
                  <a:lnTo>
                    <a:pt x="1521" y="1178"/>
                  </a:lnTo>
                  <a:lnTo>
                    <a:pt x="1643" y="1325"/>
                  </a:lnTo>
                  <a:lnTo>
                    <a:pt x="1742" y="1497"/>
                  </a:lnTo>
                  <a:lnTo>
                    <a:pt x="1815" y="1668"/>
                  </a:lnTo>
                  <a:lnTo>
                    <a:pt x="1864" y="1840"/>
                  </a:lnTo>
                  <a:lnTo>
                    <a:pt x="1913" y="2012"/>
                  </a:lnTo>
                  <a:lnTo>
                    <a:pt x="2183" y="1864"/>
                  </a:lnTo>
                  <a:lnTo>
                    <a:pt x="2183" y="1864"/>
                  </a:lnTo>
                  <a:lnTo>
                    <a:pt x="2134" y="1668"/>
                  </a:lnTo>
                  <a:lnTo>
                    <a:pt x="2060" y="1472"/>
                  </a:lnTo>
                  <a:lnTo>
                    <a:pt x="1962" y="1300"/>
                  </a:lnTo>
                  <a:lnTo>
                    <a:pt x="1840" y="1129"/>
                  </a:lnTo>
                  <a:lnTo>
                    <a:pt x="1717" y="957"/>
                  </a:lnTo>
                  <a:lnTo>
                    <a:pt x="1570" y="810"/>
                  </a:lnTo>
                  <a:lnTo>
                    <a:pt x="1423" y="687"/>
                  </a:lnTo>
                  <a:lnTo>
                    <a:pt x="1227" y="56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4561100" y="3010775"/>
              <a:ext cx="8000" cy="17800"/>
            </a:xfrm>
            <a:custGeom>
              <a:rect b="b" l="l" r="r" t="t"/>
              <a:pathLst>
                <a:path extrusionOk="0" h="712" w="320">
                  <a:moveTo>
                    <a:pt x="270" y="0"/>
                  </a:moveTo>
                  <a:lnTo>
                    <a:pt x="0" y="148"/>
                  </a:lnTo>
                  <a:lnTo>
                    <a:pt x="25" y="466"/>
                  </a:lnTo>
                  <a:lnTo>
                    <a:pt x="25" y="712"/>
                  </a:lnTo>
                  <a:lnTo>
                    <a:pt x="319" y="540"/>
                  </a:lnTo>
                  <a:lnTo>
                    <a:pt x="319" y="466"/>
                  </a:lnTo>
                  <a:lnTo>
                    <a:pt x="319" y="22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4561100" y="3010775"/>
              <a:ext cx="8000" cy="17800"/>
            </a:xfrm>
            <a:custGeom>
              <a:rect b="b" l="l" r="r" t="t"/>
              <a:pathLst>
                <a:path extrusionOk="0" fill="none" h="712" w="320">
                  <a:moveTo>
                    <a:pt x="270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25" y="466"/>
                  </a:lnTo>
                  <a:lnTo>
                    <a:pt x="25" y="712"/>
                  </a:lnTo>
                  <a:lnTo>
                    <a:pt x="319" y="540"/>
                  </a:lnTo>
                  <a:lnTo>
                    <a:pt x="319" y="466"/>
                  </a:lnTo>
                  <a:lnTo>
                    <a:pt x="319" y="466"/>
                  </a:lnTo>
                  <a:lnTo>
                    <a:pt x="319" y="221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4412100" y="2903475"/>
              <a:ext cx="108550" cy="65025"/>
            </a:xfrm>
            <a:custGeom>
              <a:rect b="b" l="l" r="r" t="t"/>
              <a:pathLst>
                <a:path extrusionOk="0" h="2601" w="4342">
                  <a:moveTo>
                    <a:pt x="74" y="0"/>
                  </a:move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4047" y="2600"/>
                  </a:lnTo>
                  <a:lnTo>
                    <a:pt x="4342" y="2429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4412100" y="2903475"/>
              <a:ext cx="108550" cy="65025"/>
            </a:xfrm>
            <a:custGeom>
              <a:rect b="b" l="l" r="r" t="t"/>
              <a:pathLst>
                <a:path extrusionOk="0" fill="none" h="2601" w="4342">
                  <a:moveTo>
                    <a:pt x="148" y="0"/>
                  </a:moveTo>
                  <a:lnTo>
                    <a:pt x="148" y="0"/>
                  </a:lnTo>
                  <a:lnTo>
                    <a:pt x="74" y="0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4047" y="2600"/>
                  </a:lnTo>
                  <a:lnTo>
                    <a:pt x="4342" y="2429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4600325" y="2976450"/>
              <a:ext cx="182150" cy="199275"/>
            </a:xfrm>
            <a:custGeom>
              <a:rect b="b" l="l" r="r" t="t"/>
              <a:pathLst>
                <a:path extrusionOk="0" h="7971" w="7286">
                  <a:moveTo>
                    <a:pt x="75" y="0"/>
                  </a:moveTo>
                  <a:lnTo>
                    <a:pt x="75" y="1153"/>
                  </a:lnTo>
                  <a:lnTo>
                    <a:pt x="1" y="1177"/>
                  </a:lnTo>
                  <a:lnTo>
                    <a:pt x="1" y="2796"/>
                  </a:lnTo>
                  <a:lnTo>
                    <a:pt x="25" y="3066"/>
                  </a:lnTo>
                  <a:lnTo>
                    <a:pt x="75" y="3336"/>
                  </a:lnTo>
                  <a:lnTo>
                    <a:pt x="173" y="3581"/>
                  </a:lnTo>
                  <a:lnTo>
                    <a:pt x="271" y="3802"/>
                  </a:lnTo>
                  <a:lnTo>
                    <a:pt x="418" y="4022"/>
                  </a:lnTo>
                  <a:lnTo>
                    <a:pt x="590" y="4219"/>
                  </a:lnTo>
                  <a:lnTo>
                    <a:pt x="810" y="4415"/>
                  </a:lnTo>
                  <a:lnTo>
                    <a:pt x="1031" y="4562"/>
                  </a:lnTo>
                  <a:lnTo>
                    <a:pt x="6991" y="7971"/>
                  </a:lnTo>
                  <a:lnTo>
                    <a:pt x="7285" y="7799"/>
                  </a:lnTo>
                  <a:lnTo>
                    <a:pt x="1178" y="4292"/>
                  </a:lnTo>
                  <a:lnTo>
                    <a:pt x="982" y="4169"/>
                  </a:lnTo>
                  <a:lnTo>
                    <a:pt x="810" y="4022"/>
                  </a:lnTo>
                  <a:lnTo>
                    <a:pt x="663" y="3851"/>
                  </a:lnTo>
                  <a:lnTo>
                    <a:pt x="541" y="3654"/>
                  </a:lnTo>
                  <a:lnTo>
                    <a:pt x="442" y="3458"/>
                  </a:lnTo>
                  <a:lnTo>
                    <a:pt x="369" y="3237"/>
                  </a:lnTo>
                  <a:lnTo>
                    <a:pt x="320" y="3017"/>
                  </a:lnTo>
                  <a:lnTo>
                    <a:pt x="295" y="2796"/>
                  </a:lnTo>
                  <a:lnTo>
                    <a:pt x="295" y="932"/>
                  </a:lnTo>
                  <a:lnTo>
                    <a:pt x="295" y="687"/>
                  </a:lnTo>
                  <a:lnTo>
                    <a:pt x="246" y="442"/>
                  </a:lnTo>
                  <a:lnTo>
                    <a:pt x="173" y="22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4600325" y="2976450"/>
              <a:ext cx="182150" cy="199275"/>
            </a:xfrm>
            <a:custGeom>
              <a:rect b="b" l="l" r="r" t="t"/>
              <a:pathLst>
                <a:path extrusionOk="0" fill="none" h="7971" w="7286">
                  <a:moveTo>
                    <a:pt x="75" y="0"/>
                  </a:moveTo>
                  <a:lnTo>
                    <a:pt x="75" y="1153"/>
                  </a:lnTo>
                  <a:lnTo>
                    <a:pt x="1" y="1177"/>
                  </a:lnTo>
                  <a:lnTo>
                    <a:pt x="1" y="2796"/>
                  </a:lnTo>
                  <a:lnTo>
                    <a:pt x="1" y="2796"/>
                  </a:lnTo>
                  <a:lnTo>
                    <a:pt x="25" y="3066"/>
                  </a:lnTo>
                  <a:lnTo>
                    <a:pt x="75" y="3336"/>
                  </a:lnTo>
                  <a:lnTo>
                    <a:pt x="173" y="3581"/>
                  </a:lnTo>
                  <a:lnTo>
                    <a:pt x="271" y="3802"/>
                  </a:lnTo>
                  <a:lnTo>
                    <a:pt x="418" y="4022"/>
                  </a:lnTo>
                  <a:lnTo>
                    <a:pt x="590" y="4219"/>
                  </a:lnTo>
                  <a:lnTo>
                    <a:pt x="810" y="4415"/>
                  </a:lnTo>
                  <a:lnTo>
                    <a:pt x="1031" y="4562"/>
                  </a:lnTo>
                  <a:lnTo>
                    <a:pt x="6991" y="7971"/>
                  </a:lnTo>
                  <a:lnTo>
                    <a:pt x="7285" y="7799"/>
                  </a:lnTo>
                  <a:lnTo>
                    <a:pt x="1178" y="4292"/>
                  </a:lnTo>
                  <a:lnTo>
                    <a:pt x="1178" y="4292"/>
                  </a:lnTo>
                  <a:lnTo>
                    <a:pt x="982" y="4169"/>
                  </a:lnTo>
                  <a:lnTo>
                    <a:pt x="810" y="4022"/>
                  </a:lnTo>
                  <a:lnTo>
                    <a:pt x="663" y="3851"/>
                  </a:lnTo>
                  <a:lnTo>
                    <a:pt x="541" y="3654"/>
                  </a:lnTo>
                  <a:lnTo>
                    <a:pt x="442" y="3458"/>
                  </a:lnTo>
                  <a:lnTo>
                    <a:pt x="369" y="3237"/>
                  </a:lnTo>
                  <a:lnTo>
                    <a:pt x="320" y="3017"/>
                  </a:lnTo>
                  <a:lnTo>
                    <a:pt x="295" y="2796"/>
                  </a:lnTo>
                  <a:lnTo>
                    <a:pt x="295" y="932"/>
                  </a:lnTo>
                  <a:lnTo>
                    <a:pt x="295" y="932"/>
                  </a:lnTo>
                  <a:lnTo>
                    <a:pt x="295" y="687"/>
                  </a:lnTo>
                  <a:lnTo>
                    <a:pt x="246" y="442"/>
                  </a:lnTo>
                  <a:lnTo>
                    <a:pt x="173" y="221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775075" y="3171425"/>
              <a:ext cx="12900" cy="9225"/>
            </a:xfrm>
            <a:custGeom>
              <a:rect b="b" l="l" r="r" t="t"/>
              <a:pathLst>
                <a:path extrusionOk="0" h="369" w="516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369" y="368"/>
                  </a:lnTo>
                  <a:lnTo>
                    <a:pt x="442" y="344"/>
                  </a:lnTo>
                  <a:lnTo>
                    <a:pt x="491" y="295"/>
                  </a:lnTo>
                  <a:lnTo>
                    <a:pt x="516" y="221"/>
                  </a:lnTo>
                  <a:lnTo>
                    <a:pt x="491" y="172"/>
                  </a:lnTo>
                  <a:lnTo>
                    <a:pt x="467" y="123"/>
                  </a:lnTo>
                  <a:lnTo>
                    <a:pt x="442" y="7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4775075" y="3171425"/>
              <a:ext cx="12900" cy="9225"/>
            </a:xfrm>
            <a:custGeom>
              <a:rect b="b" l="l" r="r" t="t"/>
              <a:pathLst>
                <a:path extrusionOk="0" fill="none" h="369" w="516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295" y="344"/>
                  </a:lnTo>
                  <a:lnTo>
                    <a:pt x="369" y="368"/>
                  </a:lnTo>
                  <a:lnTo>
                    <a:pt x="369" y="368"/>
                  </a:lnTo>
                  <a:lnTo>
                    <a:pt x="442" y="344"/>
                  </a:lnTo>
                  <a:lnTo>
                    <a:pt x="491" y="295"/>
                  </a:lnTo>
                  <a:lnTo>
                    <a:pt x="491" y="295"/>
                  </a:lnTo>
                  <a:lnTo>
                    <a:pt x="516" y="221"/>
                  </a:lnTo>
                  <a:lnTo>
                    <a:pt x="491" y="172"/>
                  </a:lnTo>
                  <a:lnTo>
                    <a:pt x="467" y="123"/>
                  </a:lnTo>
                  <a:lnTo>
                    <a:pt x="442" y="7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4551900" y="2942100"/>
              <a:ext cx="38025" cy="29450"/>
            </a:xfrm>
            <a:custGeom>
              <a:rect b="b" l="l" r="r" t="t"/>
              <a:pathLst>
                <a:path extrusionOk="0" h="1178" w="1521">
                  <a:moveTo>
                    <a:pt x="295" y="1"/>
                  </a:moveTo>
                  <a:lnTo>
                    <a:pt x="0" y="172"/>
                  </a:lnTo>
                  <a:lnTo>
                    <a:pt x="1080" y="810"/>
                  </a:lnTo>
                  <a:lnTo>
                    <a:pt x="1325" y="982"/>
                  </a:lnTo>
                  <a:lnTo>
                    <a:pt x="1521" y="1178"/>
                  </a:lnTo>
                  <a:lnTo>
                    <a:pt x="1521" y="761"/>
                  </a:lnTo>
                  <a:lnTo>
                    <a:pt x="1227" y="56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551900" y="2942100"/>
              <a:ext cx="38025" cy="29450"/>
            </a:xfrm>
            <a:custGeom>
              <a:rect b="b" l="l" r="r" t="t"/>
              <a:pathLst>
                <a:path extrusionOk="0" fill="none" h="1178" w="1521">
                  <a:moveTo>
                    <a:pt x="295" y="1"/>
                  </a:moveTo>
                  <a:lnTo>
                    <a:pt x="0" y="172"/>
                  </a:lnTo>
                  <a:lnTo>
                    <a:pt x="1080" y="810"/>
                  </a:lnTo>
                  <a:lnTo>
                    <a:pt x="1080" y="810"/>
                  </a:lnTo>
                  <a:lnTo>
                    <a:pt x="1325" y="982"/>
                  </a:lnTo>
                  <a:lnTo>
                    <a:pt x="1521" y="1178"/>
                  </a:lnTo>
                  <a:lnTo>
                    <a:pt x="1521" y="761"/>
                  </a:lnTo>
                  <a:lnTo>
                    <a:pt x="1521" y="761"/>
                  </a:lnTo>
                  <a:lnTo>
                    <a:pt x="1227" y="56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589900" y="2961100"/>
              <a:ext cx="12300" cy="44800"/>
            </a:xfrm>
            <a:custGeom>
              <a:rect b="b" l="l" r="r" t="t"/>
              <a:pathLst>
                <a:path extrusionOk="0" h="1792" w="492">
                  <a:moveTo>
                    <a:pt x="1" y="1"/>
                  </a:moveTo>
                  <a:lnTo>
                    <a:pt x="1" y="418"/>
                  </a:lnTo>
                  <a:lnTo>
                    <a:pt x="173" y="663"/>
                  </a:lnTo>
                  <a:lnTo>
                    <a:pt x="320" y="933"/>
                  </a:lnTo>
                  <a:lnTo>
                    <a:pt x="393" y="1227"/>
                  </a:lnTo>
                  <a:lnTo>
                    <a:pt x="418" y="1546"/>
                  </a:lnTo>
                  <a:lnTo>
                    <a:pt x="418" y="1791"/>
                  </a:lnTo>
                  <a:lnTo>
                    <a:pt x="492" y="1767"/>
                  </a:lnTo>
                  <a:lnTo>
                    <a:pt x="492" y="614"/>
                  </a:lnTo>
                  <a:lnTo>
                    <a:pt x="393" y="442"/>
                  </a:lnTo>
                  <a:lnTo>
                    <a:pt x="271" y="271"/>
                  </a:lnTo>
                  <a:lnTo>
                    <a:pt x="148" y="1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4589900" y="2961100"/>
              <a:ext cx="12300" cy="44800"/>
            </a:xfrm>
            <a:custGeom>
              <a:rect b="b" l="l" r="r" t="t"/>
              <a:pathLst>
                <a:path extrusionOk="0" fill="none" h="1792" w="492">
                  <a:moveTo>
                    <a:pt x="1" y="1"/>
                  </a:moveTo>
                  <a:lnTo>
                    <a:pt x="1" y="418"/>
                  </a:lnTo>
                  <a:lnTo>
                    <a:pt x="1" y="418"/>
                  </a:lnTo>
                  <a:lnTo>
                    <a:pt x="173" y="663"/>
                  </a:lnTo>
                  <a:lnTo>
                    <a:pt x="320" y="933"/>
                  </a:lnTo>
                  <a:lnTo>
                    <a:pt x="393" y="1227"/>
                  </a:lnTo>
                  <a:lnTo>
                    <a:pt x="418" y="1546"/>
                  </a:lnTo>
                  <a:lnTo>
                    <a:pt x="418" y="1791"/>
                  </a:lnTo>
                  <a:lnTo>
                    <a:pt x="492" y="1767"/>
                  </a:lnTo>
                  <a:lnTo>
                    <a:pt x="492" y="614"/>
                  </a:lnTo>
                  <a:lnTo>
                    <a:pt x="492" y="614"/>
                  </a:lnTo>
                  <a:lnTo>
                    <a:pt x="393" y="442"/>
                  </a:lnTo>
                  <a:lnTo>
                    <a:pt x="271" y="271"/>
                  </a:lnTo>
                  <a:lnTo>
                    <a:pt x="148" y="12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450725" y="2880775"/>
              <a:ext cx="108550" cy="65650"/>
            </a:xfrm>
            <a:custGeom>
              <a:rect b="b" l="l" r="r" t="t"/>
              <a:pathLst>
                <a:path extrusionOk="0" h="2626" w="4342">
                  <a:moveTo>
                    <a:pt x="148" y="1"/>
                  </a:moveTo>
                  <a:lnTo>
                    <a:pt x="74" y="26"/>
                  </a:lnTo>
                  <a:lnTo>
                    <a:pt x="25" y="75"/>
                  </a:lnTo>
                  <a:lnTo>
                    <a:pt x="1" y="173"/>
                  </a:lnTo>
                  <a:lnTo>
                    <a:pt x="221" y="50"/>
                  </a:lnTo>
                  <a:lnTo>
                    <a:pt x="221" y="26"/>
                  </a:lnTo>
                  <a:lnTo>
                    <a:pt x="148" y="1"/>
                  </a:lnTo>
                  <a:close/>
                  <a:moveTo>
                    <a:pt x="516" y="222"/>
                  </a:moveTo>
                  <a:lnTo>
                    <a:pt x="221" y="369"/>
                  </a:lnTo>
                  <a:lnTo>
                    <a:pt x="1472" y="1105"/>
                  </a:lnTo>
                  <a:lnTo>
                    <a:pt x="1766" y="933"/>
                  </a:lnTo>
                  <a:lnTo>
                    <a:pt x="516" y="222"/>
                  </a:lnTo>
                  <a:close/>
                  <a:moveTo>
                    <a:pt x="2061" y="1105"/>
                  </a:moveTo>
                  <a:lnTo>
                    <a:pt x="1766" y="1276"/>
                  </a:lnTo>
                  <a:lnTo>
                    <a:pt x="2993" y="2012"/>
                  </a:lnTo>
                  <a:lnTo>
                    <a:pt x="3287" y="1840"/>
                  </a:lnTo>
                  <a:lnTo>
                    <a:pt x="2061" y="1105"/>
                  </a:lnTo>
                  <a:close/>
                  <a:moveTo>
                    <a:pt x="3581" y="2012"/>
                  </a:moveTo>
                  <a:lnTo>
                    <a:pt x="3287" y="2184"/>
                  </a:lnTo>
                  <a:lnTo>
                    <a:pt x="4047" y="2625"/>
                  </a:lnTo>
                  <a:lnTo>
                    <a:pt x="4342" y="2454"/>
                  </a:lnTo>
                  <a:lnTo>
                    <a:pt x="3581" y="20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532900" y="2931075"/>
              <a:ext cx="26375" cy="15350"/>
            </a:xfrm>
            <a:custGeom>
              <a:rect b="b" l="l" r="r" t="t"/>
              <a:pathLst>
                <a:path extrusionOk="0" fill="none" h="614" w="1055">
                  <a:moveTo>
                    <a:pt x="294" y="0"/>
                  </a:moveTo>
                  <a:lnTo>
                    <a:pt x="0" y="172"/>
                  </a:lnTo>
                  <a:lnTo>
                    <a:pt x="760" y="613"/>
                  </a:lnTo>
                  <a:lnTo>
                    <a:pt x="1055" y="442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4494875" y="2908375"/>
              <a:ext cx="38050" cy="22725"/>
            </a:xfrm>
            <a:custGeom>
              <a:rect b="b" l="l" r="r" t="t"/>
              <a:pathLst>
                <a:path extrusionOk="0" fill="none" h="909" w="1522">
                  <a:moveTo>
                    <a:pt x="295" y="1"/>
                  </a:moveTo>
                  <a:lnTo>
                    <a:pt x="0" y="172"/>
                  </a:lnTo>
                  <a:lnTo>
                    <a:pt x="1227" y="908"/>
                  </a:lnTo>
                  <a:lnTo>
                    <a:pt x="1521" y="736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4456250" y="2886300"/>
              <a:ext cx="38650" cy="22100"/>
            </a:xfrm>
            <a:custGeom>
              <a:rect b="b" l="l" r="r" t="t"/>
              <a:pathLst>
                <a:path extrusionOk="0" fill="none" h="884" w="1546">
                  <a:moveTo>
                    <a:pt x="295" y="1"/>
                  </a:moveTo>
                  <a:lnTo>
                    <a:pt x="0" y="148"/>
                  </a:lnTo>
                  <a:lnTo>
                    <a:pt x="1251" y="884"/>
                  </a:lnTo>
                  <a:lnTo>
                    <a:pt x="1545" y="71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4450725" y="2880775"/>
              <a:ext cx="5550" cy="4325"/>
            </a:xfrm>
            <a:custGeom>
              <a:rect b="b" l="l" r="r" t="t"/>
              <a:pathLst>
                <a:path extrusionOk="0" fill="none" h="173" w="222">
                  <a:moveTo>
                    <a:pt x="148" y="1"/>
                  </a:moveTo>
                  <a:lnTo>
                    <a:pt x="148" y="1"/>
                  </a:lnTo>
                  <a:lnTo>
                    <a:pt x="74" y="26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1" y="173"/>
                  </a:lnTo>
                  <a:lnTo>
                    <a:pt x="221" y="50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4602175" y="2923100"/>
              <a:ext cx="218300" cy="231175"/>
            </a:xfrm>
            <a:custGeom>
              <a:rect b="b" l="l" r="r" t="t"/>
              <a:pathLst>
                <a:path extrusionOk="0" h="9247" w="8732">
                  <a:moveTo>
                    <a:pt x="1" y="0"/>
                  </a:moveTo>
                  <a:lnTo>
                    <a:pt x="1" y="344"/>
                  </a:lnTo>
                  <a:lnTo>
                    <a:pt x="540" y="662"/>
                  </a:lnTo>
                  <a:lnTo>
                    <a:pt x="736" y="810"/>
                  </a:lnTo>
                  <a:lnTo>
                    <a:pt x="883" y="957"/>
                  </a:lnTo>
                  <a:lnTo>
                    <a:pt x="1031" y="1128"/>
                  </a:lnTo>
                  <a:lnTo>
                    <a:pt x="1153" y="1300"/>
                  </a:lnTo>
                  <a:lnTo>
                    <a:pt x="1251" y="1496"/>
                  </a:lnTo>
                  <a:lnTo>
                    <a:pt x="1325" y="1717"/>
                  </a:lnTo>
                  <a:lnTo>
                    <a:pt x="1374" y="1938"/>
                  </a:lnTo>
                  <a:lnTo>
                    <a:pt x="1398" y="2159"/>
                  </a:lnTo>
                  <a:lnTo>
                    <a:pt x="1398" y="4023"/>
                  </a:lnTo>
                  <a:lnTo>
                    <a:pt x="1398" y="4292"/>
                  </a:lnTo>
                  <a:lnTo>
                    <a:pt x="1472" y="4562"/>
                  </a:lnTo>
                  <a:lnTo>
                    <a:pt x="1546" y="4807"/>
                  </a:lnTo>
                  <a:lnTo>
                    <a:pt x="1668" y="5053"/>
                  </a:lnTo>
                  <a:lnTo>
                    <a:pt x="1815" y="5249"/>
                  </a:lnTo>
                  <a:lnTo>
                    <a:pt x="1987" y="5470"/>
                  </a:lnTo>
                  <a:lnTo>
                    <a:pt x="2183" y="5641"/>
                  </a:lnTo>
                  <a:lnTo>
                    <a:pt x="2404" y="5788"/>
                  </a:lnTo>
                  <a:lnTo>
                    <a:pt x="8437" y="9247"/>
                  </a:lnTo>
                  <a:lnTo>
                    <a:pt x="8732" y="9075"/>
                  </a:lnTo>
                  <a:lnTo>
                    <a:pt x="2551" y="5519"/>
                  </a:lnTo>
                  <a:lnTo>
                    <a:pt x="2355" y="5396"/>
                  </a:lnTo>
                  <a:lnTo>
                    <a:pt x="2183" y="5249"/>
                  </a:lnTo>
                  <a:lnTo>
                    <a:pt x="2036" y="5077"/>
                  </a:lnTo>
                  <a:lnTo>
                    <a:pt x="1914" y="4905"/>
                  </a:lnTo>
                  <a:lnTo>
                    <a:pt x="1815" y="4685"/>
                  </a:lnTo>
                  <a:lnTo>
                    <a:pt x="1742" y="4489"/>
                  </a:lnTo>
                  <a:lnTo>
                    <a:pt x="1693" y="4243"/>
                  </a:lnTo>
                  <a:lnTo>
                    <a:pt x="1693" y="4023"/>
                  </a:lnTo>
                  <a:lnTo>
                    <a:pt x="1693" y="2159"/>
                  </a:lnTo>
                  <a:lnTo>
                    <a:pt x="1668" y="1913"/>
                  </a:lnTo>
                  <a:lnTo>
                    <a:pt x="1619" y="1644"/>
                  </a:lnTo>
                  <a:lnTo>
                    <a:pt x="1521" y="1398"/>
                  </a:lnTo>
                  <a:lnTo>
                    <a:pt x="1423" y="1153"/>
                  </a:lnTo>
                  <a:lnTo>
                    <a:pt x="1276" y="932"/>
                  </a:lnTo>
                  <a:lnTo>
                    <a:pt x="1104" y="736"/>
                  </a:lnTo>
                  <a:lnTo>
                    <a:pt x="908" y="564"/>
                  </a:lnTo>
                  <a:lnTo>
                    <a:pt x="687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4602175" y="2923100"/>
              <a:ext cx="218300" cy="231175"/>
            </a:xfrm>
            <a:custGeom>
              <a:rect b="b" l="l" r="r" t="t"/>
              <a:pathLst>
                <a:path extrusionOk="0" fill="none" h="9247" w="8732">
                  <a:moveTo>
                    <a:pt x="1" y="0"/>
                  </a:moveTo>
                  <a:lnTo>
                    <a:pt x="1" y="344"/>
                  </a:lnTo>
                  <a:lnTo>
                    <a:pt x="540" y="662"/>
                  </a:lnTo>
                  <a:lnTo>
                    <a:pt x="540" y="662"/>
                  </a:lnTo>
                  <a:lnTo>
                    <a:pt x="736" y="810"/>
                  </a:lnTo>
                  <a:lnTo>
                    <a:pt x="883" y="957"/>
                  </a:lnTo>
                  <a:lnTo>
                    <a:pt x="1031" y="1128"/>
                  </a:lnTo>
                  <a:lnTo>
                    <a:pt x="1153" y="1300"/>
                  </a:lnTo>
                  <a:lnTo>
                    <a:pt x="1251" y="1496"/>
                  </a:lnTo>
                  <a:lnTo>
                    <a:pt x="1325" y="1717"/>
                  </a:lnTo>
                  <a:lnTo>
                    <a:pt x="1374" y="1938"/>
                  </a:lnTo>
                  <a:lnTo>
                    <a:pt x="1398" y="2159"/>
                  </a:lnTo>
                  <a:lnTo>
                    <a:pt x="1398" y="4023"/>
                  </a:lnTo>
                  <a:lnTo>
                    <a:pt x="1398" y="4023"/>
                  </a:lnTo>
                  <a:lnTo>
                    <a:pt x="1398" y="4292"/>
                  </a:lnTo>
                  <a:lnTo>
                    <a:pt x="1472" y="4562"/>
                  </a:lnTo>
                  <a:lnTo>
                    <a:pt x="1546" y="4807"/>
                  </a:lnTo>
                  <a:lnTo>
                    <a:pt x="1668" y="5053"/>
                  </a:lnTo>
                  <a:lnTo>
                    <a:pt x="1815" y="5249"/>
                  </a:lnTo>
                  <a:lnTo>
                    <a:pt x="1987" y="5470"/>
                  </a:lnTo>
                  <a:lnTo>
                    <a:pt x="2183" y="5641"/>
                  </a:lnTo>
                  <a:lnTo>
                    <a:pt x="2404" y="5788"/>
                  </a:lnTo>
                  <a:lnTo>
                    <a:pt x="8437" y="9247"/>
                  </a:lnTo>
                  <a:lnTo>
                    <a:pt x="8732" y="9075"/>
                  </a:lnTo>
                  <a:lnTo>
                    <a:pt x="2551" y="5519"/>
                  </a:lnTo>
                  <a:lnTo>
                    <a:pt x="2551" y="5519"/>
                  </a:lnTo>
                  <a:lnTo>
                    <a:pt x="2355" y="5396"/>
                  </a:lnTo>
                  <a:lnTo>
                    <a:pt x="2183" y="5249"/>
                  </a:lnTo>
                  <a:lnTo>
                    <a:pt x="2036" y="5077"/>
                  </a:lnTo>
                  <a:lnTo>
                    <a:pt x="1914" y="4905"/>
                  </a:lnTo>
                  <a:lnTo>
                    <a:pt x="1815" y="4685"/>
                  </a:lnTo>
                  <a:lnTo>
                    <a:pt x="1742" y="4489"/>
                  </a:lnTo>
                  <a:lnTo>
                    <a:pt x="1693" y="4243"/>
                  </a:lnTo>
                  <a:lnTo>
                    <a:pt x="1693" y="4023"/>
                  </a:lnTo>
                  <a:lnTo>
                    <a:pt x="1693" y="2159"/>
                  </a:lnTo>
                  <a:lnTo>
                    <a:pt x="1693" y="2159"/>
                  </a:lnTo>
                  <a:lnTo>
                    <a:pt x="1668" y="1913"/>
                  </a:lnTo>
                  <a:lnTo>
                    <a:pt x="1619" y="1644"/>
                  </a:lnTo>
                  <a:lnTo>
                    <a:pt x="1521" y="1398"/>
                  </a:lnTo>
                  <a:lnTo>
                    <a:pt x="1423" y="1153"/>
                  </a:lnTo>
                  <a:lnTo>
                    <a:pt x="1276" y="932"/>
                  </a:lnTo>
                  <a:lnTo>
                    <a:pt x="1104" y="736"/>
                  </a:lnTo>
                  <a:lnTo>
                    <a:pt x="908" y="564"/>
                  </a:lnTo>
                  <a:lnTo>
                    <a:pt x="687" y="41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4813100" y="3149950"/>
              <a:ext cx="11050" cy="8000"/>
            </a:xfrm>
            <a:custGeom>
              <a:rect b="b" l="l" r="r" t="t"/>
              <a:pathLst>
                <a:path extrusionOk="0" h="320" w="442">
                  <a:moveTo>
                    <a:pt x="295" y="1"/>
                  </a:moveTo>
                  <a:lnTo>
                    <a:pt x="0" y="173"/>
                  </a:lnTo>
                  <a:lnTo>
                    <a:pt x="221" y="295"/>
                  </a:lnTo>
                  <a:lnTo>
                    <a:pt x="295" y="320"/>
                  </a:lnTo>
                  <a:lnTo>
                    <a:pt x="368" y="295"/>
                  </a:lnTo>
                  <a:lnTo>
                    <a:pt x="417" y="246"/>
                  </a:lnTo>
                  <a:lnTo>
                    <a:pt x="442" y="173"/>
                  </a:lnTo>
                  <a:lnTo>
                    <a:pt x="442" y="124"/>
                  </a:lnTo>
                  <a:lnTo>
                    <a:pt x="417" y="74"/>
                  </a:lnTo>
                  <a:lnTo>
                    <a:pt x="368" y="2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4813100" y="3149950"/>
              <a:ext cx="11050" cy="8000"/>
            </a:xfrm>
            <a:custGeom>
              <a:rect b="b" l="l" r="r" t="t"/>
              <a:pathLst>
                <a:path extrusionOk="0" fill="none" h="320" w="442">
                  <a:moveTo>
                    <a:pt x="295" y="1"/>
                  </a:moveTo>
                  <a:lnTo>
                    <a:pt x="0" y="173"/>
                  </a:lnTo>
                  <a:lnTo>
                    <a:pt x="221" y="295"/>
                  </a:lnTo>
                  <a:lnTo>
                    <a:pt x="221" y="295"/>
                  </a:lnTo>
                  <a:lnTo>
                    <a:pt x="295" y="320"/>
                  </a:lnTo>
                  <a:lnTo>
                    <a:pt x="295" y="320"/>
                  </a:lnTo>
                  <a:lnTo>
                    <a:pt x="368" y="295"/>
                  </a:lnTo>
                  <a:lnTo>
                    <a:pt x="417" y="246"/>
                  </a:lnTo>
                  <a:lnTo>
                    <a:pt x="417" y="246"/>
                  </a:lnTo>
                  <a:lnTo>
                    <a:pt x="442" y="173"/>
                  </a:lnTo>
                  <a:lnTo>
                    <a:pt x="442" y="124"/>
                  </a:lnTo>
                  <a:lnTo>
                    <a:pt x="417" y="74"/>
                  </a:lnTo>
                  <a:lnTo>
                    <a:pt x="368" y="2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4589300" y="2924325"/>
              <a:ext cx="625" cy="6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4589300" y="2924325"/>
              <a:ext cx="625" cy="625"/>
            </a:xfrm>
            <a:custGeom>
              <a:rect b="b" l="l" r="r" t="t"/>
              <a:pathLst>
                <a:path extrusionOk="0" fill="none" h="25" w="25">
                  <a:moveTo>
                    <a:pt x="25" y="0"/>
                  </a:moveTo>
                  <a:lnTo>
                    <a:pt x="0" y="0"/>
                  </a:lnTo>
                  <a:lnTo>
                    <a:pt x="25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4577650" y="2910225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0" y="0"/>
                  </a:moveTo>
                  <a:lnTo>
                    <a:pt x="0" y="0"/>
                  </a:lnTo>
                  <a:lnTo>
                    <a:pt x="491" y="270"/>
                  </a:lnTo>
                  <a:lnTo>
                    <a:pt x="491" y="27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4539025" y="2887525"/>
              <a:ext cx="31300" cy="18425"/>
            </a:xfrm>
            <a:custGeom>
              <a:rect b="b" l="l" r="r" t="t"/>
              <a:pathLst>
                <a:path extrusionOk="0" fill="none" h="737" w="1252">
                  <a:moveTo>
                    <a:pt x="0" y="1"/>
                  </a:moveTo>
                  <a:lnTo>
                    <a:pt x="0" y="1"/>
                  </a:lnTo>
                  <a:lnTo>
                    <a:pt x="1251" y="737"/>
                  </a:lnTo>
                  <a:lnTo>
                    <a:pt x="1251" y="73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500400" y="2865450"/>
              <a:ext cx="31300" cy="17825"/>
            </a:xfrm>
            <a:custGeom>
              <a:rect b="b" l="l" r="r" t="t"/>
              <a:pathLst>
                <a:path extrusionOk="0" fill="none" h="713" w="1252">
                  <a:moveTo>
                    <a:pt x="0" y="1"/>
                  </a:moveTo>
                  <a:lnTo>
                    <a:pt x="0" y="1"/>
                  </a:lnTo>
                  <a:lnTo>
                    <a:pt x="1251" y="712"/>
                  </a:lnTo>
                  <a:lnTo>
                    <a:pt x="1251" y="71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4489350" y="2858725"/>
              <a:ext cx="3700" cy="2475"/>
            </a:xfrm>
            <a:custGeom>
              <a:rect b="b" l="l" r="r" t="t"/>
              <a:pathLst>
                <a:path extrusionOk="0" fill="none" h="99" w="148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48" y="98"/>
                  </a:lnTo>
                  <a:lnTo>
                    <a:pt x="148" y="9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4489350" y="2858725"/>
              <a:ext cx="112850" cy="72975"/>
            </a:xfrm>
            <a:custGeom>
              <a:rect b="b" l="l" r="r" t="t"/>
              <a:pathLst>
                <a:path extrusionOk="0" h="2919" w="4514">
                  <a:moveTo>
                    <a:pt x="1" y="0"/>
                  </a:moveTo>
                  <a:lnTo>
                    <a:pt x="148" y="98"/>
                  </a:lnTo>
                  <a:lnTo>
                    <a:pt x="221" y="49"/>
                  </a:lnTo>
                  <a:lnTo>
                    <a:pt x="123" y="0"/>
                  </a:lnTo>
                  <a:close/>
                  <a:moveTo>
                    <a:pt x="516" y="221"/>
                  </a:moveTo>
                  <a:lnTo>
                    <a:pt x="442" y="270"/>
                  </a:lnTo>
                  <a:lnTo>
                    <a:pt x="1693" y="981"/>
                  </a:lnTo>
                  <a:lnTo>
                    <a:pt x="1742" y="957"/>
                  </a:lnTo>
                  <a:lnTo>
                    <a:pt x="516" y="221"/>
                  </a:lnTo>
                  <a:close/>
                  <a:moveTo>
                    <a:pt x="2036" y="1128"/>
                  </a:moveTo>
                  <a:lnTo>
                    <a:pt x="1987" y="1153"/>
                  </a:lnTo>
                  <a:lnTo>
                    <a:pt x="3238" y="1889"/>
                  </a:lnTo>
                  <a:lnTo>
                    <a:pt x="3263" y="1864"/>
                  </a:lnTo>
                  <a:lnTo>
                    <a:pt x="2036" y="1128"/>
                  </a:lnTo>
                  <a:close/>
                  <a:moveTo>
                    <a:pt x="3557" y="2036"/>
                  </a:moveTo>
                  <a:lnTo>
                    <a:pt x="3532" y="2060"/>
                  </a:lnTo>
                  <a:lnTo>
                    <a:pt x="4023" y="2330"/>
                  </a:lnTo>
                  <a:lnTo>
                    <a:pt x="4268" y="2477"/>
                  </a:lnTo>
                  <a:lnTo>
                    <a:pt x="4023" y="2624"/>
                  </a:lnTo>
                  <a:lnTo>
                    <a:pt x="4023" y="2649"/>
                  </a:lnTo>
                  <a:lnTo>
                    <a:pt x="4514" y="2919"/>
                  </a:lnTo>
                  <a:lnTo>
                    <a:pt x="4514" y="2575"/>
                  </a:lnTo>
                  <a:lnTo>
                    <a:pt x="3557" y="20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4577650" y="2909600"/>
              <a:ext cx="24550" cy="22100"/>
            </a:xfrm>
            <a:custGeom>
              <a:rect b="b" l="l" r="r" t="t"/>
              <a:pathLst>
                <a:path extrusionOk="0" fill="none" h="884" w="982">
                  <a:moveTo>
                    <a:pt x="25" y="1"/>
                  </a:moveTo>
                  <a:lnTo>
                    <a:pt x="0" y="25"/>
                  </a:lnTo>
                  <a:lnTo>
                    <a:pt x="491" y="295"/>
                  </a:lnTo>
                  <a:lnTo>
                    <a:pt x="491" y="295"/>
                  </a:lnTo>
                  <a:lnTo>
                    <a:pt x="736" y="442"/>
                  </a:lnTo>
                  <a:lnTo>
                    <a:pt x="491" y="589"/>
                  </a:lnTo>
                  <a:lnTo>
                    <a:pt x="491" y="614"/>
                  </a:lnTo>
                  <a:lnTo>
                    <a:pt x="982" y="884"/>
                  </a:lnTo>
                  <a:lnTo>
                    <a:pt x="982" y="540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4539025" y="2886925"/>
              <a:ext cx="31900" cy="19025"/>
            </a:xfrm>
            <a:custGeom>
              <a:rect b="b" l="l" r="r" t="t"/>
              <a:pathLst>
                <a:path extrusionOk="0" fill="none" h="761" w="1276">
                  <a:moveTo>
                    <a:pt x="49" y="0"/>
                  </a:moveTo>
                  <a:lnTo>
                    <a:pt x="0" y="25"/>
                  </a:lnTo>
                  <a:lnTo>
                    <a:pt x="1251" y="761"/>
                  </a:lnTo>
                  <a:lnTo>
                    <a:pt x="1276" y="736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4500400" y="2864225"/>
              <a:ext cx="32525" cy="19050"/>
            </a:xfrm>
            <a:custGeom>
              <a:rect b="b" l="l" r="r" t="t"/>
              <a:pathLst>
                <a:path extrusionOk="0" fill="none" h="762" w="1301">
                  <a:moveTo>
                    <a:pt x="74" y="1"/>
                  </a:moveTo>
                  <a:lnTo>
                    <a:pt x="0" y="50"/>
                  </a:lnTo>
                  <a:lnTo>
                    <a:pt x="1251" y="761"/>
                  </a:lnTo>
                  <a:lnTo>
                    <a:pt x="1300" y="737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4489350" y="2858725"/>
              <a:ext cx="5550" cy="2475"/>
            </a:xfrm>
            <a:custGeom>
              <a:rect b="b" l="l" r="r" t="t"/>
              <a:pathLst>
                <a:path extrusionOk="0" fill="none" h="99" w="222">
                  <a:moveTo>
                    <a:pt x="50" y="0"/>
                  </a:moveTo>
                  <a:lnTo>
                    <a:pt x="50" y="0"/>
                  </a:lnTo>
                  <a:lnTo>
                    <a:pt x="1" y="0"/>
                  </a:lnTo>
                  <a:lnTo>
                    <a:pt x="148" y="98"/>
                  </a:lnTo>
                  <a:lnTo>
                    <a:pt x="221" y="49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4486900" y="2858725"/>
              <a:ext cx="109175" cy="65625"/>
            </a:xfrm>
            <a:custGeom>
              <a:rect b="b" l="l" r="r" t="t"/>
              <a:pathLst>
                <a:path extrusionOk="0" h="2625" w="4367">
                  <a:moveTo>
                    <a:pt x="99" y="0"/>
                  </a:moveTo>
                  <a:lnTo>
                    <a:pt x="25" y="49"/>
                  </a:lnTo>
                  <a:lnTo>
                    <a:pt x="1" y="147"/>
                  </a:lnTo>
                  <a:lnTo>
                    <a:pt x="25" y="221"/>
                  </a:lnTo>
                  <a:lnTo>
                    <a:pt x="246" y="98"/>
                  </a:lnTo>
                  <a:lnTo>
                    <a:pt x="99" y="0"/>
                  </a:lnTo>
                  <a:close/>
                  <a:moveTo>
                    <a:pt x="540" y="270"/>
                  </a:moveTo>
                  <a:lnTo>
                    <a:pt x="319" y="392"/>
                  </a:lnTo>
                  <a:lnTo>
                    <a:pt x="1546" y="1128"/>
                  </a:lnTo>
                  <a:lnTo>
                    <a:pt x="1791" y="981"/>
                  </a:lnTo>
                  <a:lnTo>
                    <a:pt x="540" y="270"/>
                  </a:lnTo>
                  <a:close/>
                  <a:moveTo>
                    <a:pt x="2085" y="1153"/>
                  </a:moveTo>
                  <a:lnTo>
                    <a:pt x="1840" y="1300"/>
                  </a:lnTo>
                  <a:lnTo>
                    <a:pt x="3066" y="2036"/>
                  </a:lnTo>
                  <a:lnTo>
                    <a:pt x="3336" y="1889"/>
                  </a:lnTo>
                  <a:lnTo>
                    <a:pt x="2085" y="1153"/>
                  </a:lnTo>
                  <a:close/>
                  <a:moveTo>
                    <a:pt x="3630" y="2060"/>
                  </a:moveTo>
                  <a:lnTo>
                    <a:pt x="3361" y="2207"/>
                  </a:lnTo>
                  <a:lnTo>
                    <a:pt x="4096" y="2624"/>
                  </a:lnTo>
                  <a:lnTo>
                    <a:pt x="4121" y="2624"/>
                  </a:lnTo>
                  <a:lnTo>
                    <a:pt x="4366" y="2477"/>
                  </a:lnTo>
                  <a:lnTo>
                    <a:pt x="4121" y="2330"/>
                  </a:lnTo>
                  <a:lnTo>
                    <a:pt x="3630" y="2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4570900" y="2910225"/>
              <a:ext cx="25175" cy="14125"/>
            </a:xfrm>
            <a:custGeom>
              <a:rect b="b" l="l" r="r" t="t"/>
              <a:pathLst>
                <a:path extrusionOk="0" fill="none" h="565" w="1007">
                  <a:moveTo>
                    <a:pt x="270" y="0"/>
                  </a:moveTo>
                  <a:lnTo>
                    <a:pt x="1" y="147"/>
                  </a:lnTo>
                  <a:lnTo>
                    <a:pt x="736" y="564"/>
                  </a:lnTo>
                  <a:lnTo>
                    <a:pt x="761" y="564"/>
                  </a:lnTo>
                  <a:lnTo>
                    <a:pt x="1006" y="417"/>
                  </a:lnTo>
                  <a:lnTo>
                    <a:pt x="761" y="270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4532900" y="2887525"/>
              <a:ext cx="37425" cy="22100"/>
            </a:xfrm>
            <a:custGeom>
              <a:rect b="b" l="l" r="r" t="t"/>
              <a:pathLst>
                <a:path extrusionOk="0" fill="none" h="884" w="1497">
                  <a:moveTo>
                    <a:pt x="245" y="1"/>
                  </a:moveTo>
                  <a:lnTo>
                    <a:pt x="0" y="148"/>
                  </a:lnTo>
                  <a:lnTo>
                    <a:pt x="1226" y="884"/>
                  </a:lnTo>
                  <a:lnTo>
                    <a:pt x="1496" y="737"/>
                  </a:lnTo>
                  <a:lnTo>
                    <a:pt x="24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4494875" y="2865450"/>
              <a:ext cx="36825" cy="21500"/>
            </a:xfrm>
            <a:custGeom>
              <a:rect b="b" l="l" r="r" t="t"/>
              <a:pathLst>
                <a:path extrusionOk="0" fill="none" h="860" w="1473">
                  <a:moveTo>
                    <a:pt x="221" y="1"/>
                  </a:moveTo>
                  <a:lnTo>
                    <a:pt x="0" y="123"/>
                  </a:lnTo>
                  <a:lnTo>
                    <a:pt x="1227" y="859"/>
                  </a:lnTo>
                  <a:lnTo>
                    <a:pt x="1472" y="712"/>
                  </a:lnTo>
                  <a:lnTo>
                    <a:pt x="22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486900" y="2858725"/>
              <a:ext cx="6150" cy="5525"/>
            </a:xfrm>
            <a:custGeom>
              <a:rect b="b" l="l" r="r" t="t"/>
              <a:pathLst>
                <a:path extrusionOk="0" fill="none" h="221" w="246">
                  <a:moveTo>
                    <a:pt x="99" y="0"/>
                  </a:moveTo>
                  <a:lnTo>
                    <a:pt x="99" y="0"/>
                  </a:lnTo>
                  <a:lnTo>
                    <a:pt x="25" y="49"/>
                  </a:lnTo>
                  <a:lnTo>
                    <a:pt x="25" y="49"/>
                  </a:lnTo>
                  <a:lnTo>
                    <a:pt x="1" y="147"/>
                  </a:lnTo>
                  <a:lnTo>
                    <a:pt x="25" y="221"/>
                  </a:lnTo>
                  <a:lnTo>
                    <a:pt x="246" y="98"/>
                  </a:lnTo>
                  <a:lnTo>
                    <a:pt x="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3954700" y="3374975"/>
              <a:ext cx="182125" cy="176000"/>
            </a:xfrm>
            <a:custGeom>
              <a:rect b="b" l="l" r="r" t="t"/>
              <a:pathLst>
                <a:path extrusionOk="0" h="7040" w="7285">
                  <a:moveTo>
                    <a:pt x="294" y="1"/>
                  </a:moveTo>
                  <a:lnTo>
                    <a:pt x="0" y="148"/>
                  </a:lnTo>
                  <a:lnTo>
                    <a:pt x="0" y="1865"/>
                  </a:lnTo>
                  <a:lnTo>
                    <a:pt x="25" y="2135"/>
                  </a:lnTo>
                  <a:lnTo>
                    <a:pt x="74" y="2404"/>
                  </a:lnTo>
                  <a:lnTo>
                    <a:pt x="172" y="2650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809" y="3484"/>
                  </a:lnTo>
                  <a:lnTo>
                    <a:pt x="1030" y="3631"/>
                  </a:lnTo>
                  <a:lnTo>
                    <a:pt x="6990" y="7040"/>
                  </a:lnTo>
                  <a:lnTo>
                    <a:pt x="7284" y="6868"/>
                  </a:lnTo>
                  <a:lnTo>
                    <a:pt x="1177" y="3361"/>
                  </a:lnTo>
                  <a:lnTo>
                    <a:pt x="981" y="3238"/>
                  </a:lnTo>
                  <a:lnTo>
                    <a:pt x="809" y="3091"/>
                  </a:lnTo>
                  <a:lnTo>
                    <a:pt x="662" y="2920"/>
                  </a:lnTo>
                  <a:lnTo>
                    <a:pt x="540" y="2723"/>
                  </a:lnTo>
                  <a:lnTo>
                    <a:pt x="442" y="2527"/>
                  </a:lnTo>
                  <a:lnTo>
                    <a:pt x="368" y="2306"/>
                  </a:lnTo>
                  <a:lnTo>
                    <a:pt x="319" y="2086"/>
                  </a:lnTo>
                  <a:lnTo>
                    <a:pt x="294" y="186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3954700" y="3374975"/>
              <a:ext cx="182125" cy="176000"/>
            </a:xfrm>
            <a:custGeom>
              <a:rect b="b" l="l" r="r" t="t"/>
              <a:pathLst>
                <a:path extrusionOk="0" fill="none" h="7040" w="7285">
                  <a:moveTo>
                    <a:pt x="294" y="1"/>
                  </a:moveTo>
                  <a:lnTo>
                    <a:pt x="0" y="148"/>
                  </a:lnTo>
                  <a:lnTo>
                    <a:pt x="0" y="1865"/>
                  </a:lnTo>
                  <a:lnTo>
                    <a:pt x="0" y="1865"/>
                  </a:lnTo>
                  <a:lnTo>
                    <a:pt x="25" y="2135"/>
                  </a:lnTo>
                  <a:lnTo>
                    <a:pt x="74" y="2404"/>
                  </a:lnTo>
                  <a:lnTo>
                    <a:pt x="172" y="2650"/>
                  </a:lnTo>
                  <a:lnTo>
                    <a:pt x="270" y="2870"/>
                  </a:lnTo>
                  <a:lnTo>
                    <a:pt x="417" y="3091"/>
                  </a:lnTo>
                  <a:lnTo>
                    <a:pt x="589" y="3287"/>
                  </a:lnTo>
                  <a:lnTo>
                    <a:pt x="809" y="3484"/>
                  </a:lnTo>
                  <a:lnTo>
                    <a:pt x="1030" y="3631"/>
                  </a:lnTo>
                  <a:lnTo>
                    <a:pt x="6990" y="7040"/>
                  </a:lnTo>
                  <a:lnTo>
                    <a:pt x="7284" y="6868"/>
                  </a:lnTo>
                  <a:lnTo>
                    <a:pt x="1177" y="3361"/>
                  </a:lnTo>
                  <a:lnTo>
                    <a:pt x="1177" y="3361"/>
                  </a:lnTo>
                  <a:lnTo>
                    <a:pt x="981" y="3238"/>
                  </a:lnTo>
                  <a:lnTo>
                    <a:pt x="809" y="3091"/>
                  </a:lnTo>
                  <a:lnTo>
                    <a:pt x="662" y="2920"/>
                  </a:lnTo>
                  <a:lnTo>
                    <a:pt x="540" y="2723"/>
                  </a:lnTo>
                  <a:lnTo>
                    <a:pt x="442" y="2527"/>
                  </a:lnTo>
                  <a:lnTo>
                    <a:pt x="368" y="2306"/>
                  </a:lnTo>
                  <a:lnTo>
                    <a:pt x="319" y="2086"/>
                  </a:lnTo>
                  <a:lnTo>
                    <a:pt x="294" y="1865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4129450" y="3546675"/>
              <a:ext cx="12900" cy="9225"/>
            </a:xfrm>
            <a:custGeom>
              <a:rect b="b" l="l" r="r" t="t"/>
              <a:pathLst>
                <a:path extrusionOk="0" h="369" w="516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368" y="368"/>
                  </a:lnTo>
                  <a:lnTo>
                    <a:pt x="441" y="344"/>
                  </a:lnTo>
                  <a:lnTo>
                    <a:pt x="491" y="295"/>
                  </a:lnTo>
                  <a:lnTo>
                    <a:pt x="515" y="221"/>
                  </a:lnTo>
                  <a:lnTo>
                    <a:pt x="491" y="172"/>
                  </a:lnTo>
                  <a:lnTo>
                    <a:pt x="466" y="123"/>
                  </a:lnTo>
                  <a:lnTo>
                    <a:pt x="441" y="74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4129450" y="3546675"/>
              <a:ext cx="12900" cy="9225"/>
            </a:xfrm>
            <a:custGeom>
              <a:rect b="b" l="l" r="r" t="t"/>
              <a:pathLst>
                <a:path extrusionOk="0" fill="none" h="369" w="516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294" y="344"/>
                  </a:lnTo>
                  <a:lnTo>
                    <a:pt x="368" y="368"/>
                  </a:lnTo>
                  <a:lnTo>
                    <a:pt x="368" y="368"/>
                  </a:lnTo>
                  <a:lnTo>
                    <a:pt x="441" y="344"/>
                  </a:lnTo>
                  <a:lnTo>
                    <a:pt x="491" y="295"/>
                  </a:lnTo>
                  <a:lnTo>
                    <a:pt x="491" y="295"/>
                  </a:lnTo>
                  <a:lnTo>
                    <a:pt x="515" y="221"/>
                  </a:lnTo>
                  <a:lnTo>
                    <a:pt x="491" y="172"/>
                  </a:lnTo>
                  <a:lnTo>
                    <a:pt x="466" y="123"/>
                  </a:lnTo>
                  <a:lnTo>
                    <a:pt x="441" y="74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3903800" y="3316125"/>
              <a:ext cx="56425" cy="49075"/>
            </a:xfrm>
            <a:custGeom>
              <a:rect b="b" l="l" r="r" t="t"/>
              <a:pathLst>
                <a:path extrusionOk="0" h="1963" w="2257">
                  <a:moveTo>
                    <a:pt x="295" y="0"/>
                  </a:moveTo>
                  <a:lnTo>
                    <a:pt x="0" y="172"/>
                  </a:lnTo>
                  <a:lnTo>
                    <a:pt x="1178" y="859"/>
                  </a:lnTo>
                  <a:lnTo>
                    <a:pt x="1325" y="957"/>
                  </a:lnTo>
                  <a:lnTo>
                    <a:pt x="1472" y="1080"/>
                  </a:lnTo>
                  <a:lnTo>
                    <a:pt x="1595" y="1202"/>
                  </a:lnTo>
                  <a:lnTo>
                    <a:pt x="1693" y="1349"/>
                  </a:lnTo>
                  <a:lnTo>
                    <a:pt x="1791" y="1497"/>
                  </a:lnTo>
                  <a:lnTo>
                    <a:pt x="1889" y="1644"/>
                  </a:lnTo>
                  <a:lnTo>
                    <a:pt x="1938" y="1815"/>
                  </a:lnTo>
                  <a:lnTo>
                    <a:pt x="1987" y="1963"/>
                  </a:lnTo>
                  <a:lnTo>
                    <a:pt x="2257" y="1815"/>
                  </a:lnTo>
                  <a:lnTo>
                    <a:pt x="2208" y="1644"/>
                  </a:lnTo>
                  <a:lnTo>
                    <a:pt x="2110" y="1447"/>
                  </a:lnTo>
                  <a:lnTo>
                    <a:pt x="2036" y="1300"/>
                  </a:lnTo>
                  <a:lnTo>
                    <a:pt x="1913" y="1129"/>
                  </a:lnTo>
                  <a:lnTo>
                    <a:pt x="1791" y="981"/>
                  </a:lnTo>
                  <a:lnTo>
                    <a:pt x="1644" y="834"/>
                  </a:lnTo>
                  <a:lnTo>
                    <a:pt x="1497" y="712"/>
                  </a:lnTo>
                  <a:lnTo>
                    <a:pt x="1325" y="61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3903800" y="3316125"/>
              <a:ext cx="56425" cy="49075"/>
            </a:xfrm>
            <a:custGeom>
              <a:rect b="b" l="l" r="r" t="t"/>
              <a:pathLst>
                <a:path extrusionOk="0" fill="none" h="1963" w="2257">
                  <a:moveTo>
                    <a:pt x="295" y="0"/>
                  </a:moveTo>
                  <a:lnTo>
                    <a:pt x="0" y="172"/>
                  </a:lnTo>
                  <a:lnTo>
                    <a:pt x="1178" y="859"/>
                  </a:lnTo>
                  <a:lnTo>
                    <a:pt x="1178" y="859"/>
                  </a:lnTo>
                  <a:lnTo>
                    <a:pt x="1325" y="957"/>
                  </a:lnTo>
                  <a:lnTo>
                    <a:pt x="1472" y="1080"/>
                  </a:lnTo>
                  <a:lnTo>
                    <a:pt x="1595" y="1202"/>
                  </a:lnTo>
                  <a:lnTo>
                    <a:pt x="1693" y="1349"/>
                  </a:lnTo>
                  <a:lnTo>
                    <a:pt x="1791" y="1497"/>
                  </a:lnTo>
                  <a:lnTo>
                    <a:pt x="1889" y="1644"/>
                  </a:lnTo>
                  <a:lnTo>
                    <a:pt x="1938" y="1815"/>
                  </a:lnTo>
                  <a:lnTo>
                    <a:pt x="1987" y="1963"/>
                  </a:lnTo>
                  <a:lnTo>
                    <a:pt x="2257" y="1815"/>
                  </a:lnTo>
                  <a:lnTo>
                    <a:pt x="2257" y="1815"/>
                  </a:lnTo>
                  <a:lnTo>
                    <a:pt x="2208" y="1644"/>
                  </a:lnTo>
                  <a:lnTo>
                    <a:pt x="2110" y="1447"/>
                  </a:lnTo>
                  <a:lnTo>
                    <a:pt x="2036" y="1300"/>
                  </a:lnTo>
                  <a:lnTo>
                    <a:pt x="1913" y="1129"/>
                  </a:lnTo>
                  <a:lnTo>
                    <a:pt x="1791" y="981"/>
                  </a:lnTo>
                  <a:lnTo>
                    <a:pt x="1644" y="834"/>
                  </a:lnTo>
                  <a:lnTo>
                    <a:pt x="1497" y="712"/>
                  </a:lnTo>
                  <a:lnTo>
                    <a:pt x="1325" y="614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3953475" y="3361500"/>
              <a:ext cx="8600" cy="17200"/>
            </a:xfrm>
            <a:custGeom>
              <a:rect b="b" l="l" r="r" t="t"/>
              <a:pathLst>
                <a:path extrusionOk="0" h="688" w="344">
                  <a:moveTo>
                    <a:pt x="270" y="0"/>
                  </a:moveTo>
                  <a:lnTo>
                    <a:pt x="0" y="148"/>
                  </a:lnTo>
                  <a:lnTo>
                    <a:pt x="49" y="344"/>
                  </a:lnTo>
                  <a:lnTo>
                    <a:pt x="49" y="540"/>
                  </a:lnTo>
                  <a:lnTo>
                    <a:pt x="49" y="687"/>
                  </a:lnTo>
                  <a:lnTo>
                    <a:pt x="343" y="540"/>
                  </a:lnTo>
                  <a:lnTo>
                    <a:pt x="319" y="27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3953475" y="3361500"/>
              <a:ext cx="8600" cy="17200"/>
            </a:xfrm>
            <a:custGeom>
              <a:rect b="b" l="l" r="r" t="t"/>
              <a:pathLst>
                <a:path extrusionOk="0" fill="none" h="688" w="344">
                  <a:moveTo>
                    <a:pt x="270" y="0"/>
                  </a:moveTo>
                  <a:lnTo>
                    <a:pt x="0" y="148"/>
                  </a:lnTo>
                  <a:lnTo>
                    <a:pt x="0" y="148"/>
                  </a:lnTo>
                  <a:lnTo>
                    <a:pt x="49" y="344"/>
                  </a:lnTo>
                  <a:lnTo>
                    <a:pt x="49" y="540"/>
                  </a:lnTo>
                  <a:lnTo>
                    <a:pt x="49" y="687"/>
                  </a:lnTo>
                  <a:lnTo>
                    <a:pt x="343" y="540"/>
                  </a:lnTo>
                  <a:lnTo>
                    <a:pt x="343" y="540"/>
                  </a:lnTo>
                  <a:lnTo>
                    <a:pt x="319" y="270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3805075" y="3257250"/>
              <a:ext cx="106100" cy="63200"/>
            </a:xfrm>
            <a:custGeom>
              <a:rect b="b" l="l" r="r" t="t"/>
              <a:pathLst>
                <a:path extrusionOk="0" h="2528" w="4244">
                  <a:moveTo>
                    <a:pt x="246" y="1"/>
                  </a:moveTo>
                  <a:lnTo>
                    <a:pt x="1" y="148"/>
                  </a:lnTo>
                  <a:lnTo>
                    <a:pt x="25" y="197"/>
                  </a:lnTo>
                  <a:lnTo>
                    <a:pt x="74" y="246"/>
                  </a:lnTo>
                  <a:lnTo>
                    <a:pt x="1178" y="884"/>
                  </a:lnTo>
                  <a:lnTo>
                    <a:pt x="1448" y="712"/>
                  </a:lnTo>
                  <a:lnTo>
                    <a:pt x="246" y="1"/>
                  </a:lnTo>
                  <a:close/>
                  <a:moveTo>
                    <a:pt x="1742" y="884"/>
                  </a:moveTo>
                  <a:lnTo>
                    <a:pt x="1448" y="1056"/>
                  </a:lnTo>
                  <a:lnTo>
                    <a:pt x="2674" y="1767"/>
                  </a:lnTo>
                  <a:lnTo>
                    <a:pt x="2968" y="1595"/>
                  </a:lnTo>
                  <a:lnTo>
                    <a:pt x="1742" y="884"/>
                  </a:lnTo>
                  <a:close/>
                  <a:moveTo>
                    <a:pt x="3263" y="1767"/>
                  </a:moveTo>
                  <a:lnTo>
                    <a:pt x="2968" y="1939"/>
                  </a:lnTo>
                  <a:lnTo>
                    <a:pt x="3949" y="2527"/>
                  </a:lnTo>
                  <a:lnTo>
                    <a:pt x="4244" y="2355"/>
                  </a:lnTo>
                  <a:lnTo>
                    <a:pt x="3263" y="17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3879275" y="3301400"/>
              <a:ext cx="31900" cy="19050"/>
            </a:xfrm>
            <a:custGeom>
              <a:rect b="b" l="l" r="r" t="t"/>
              <a:pathLst>
                <a:path extrusionOk="0" fill="none" h="762" w="1276">
                  <a:moveTo>
                    <a:pt x="295" y="1"/>
                  </a:moveTo>
                  <a:lnTo>
                    <a:pt x="0" y="173"/>
                  </a:lnTo>
                  <a:lnTo>
                    <a:pt x="981" y="761"/>
                  </a:lnTo>
                  <a:lnTo>
                    <a:pt x="1276" y="58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3841250" y="3279325"/>
              <a:ext cx="38050" cy="22100"/>
            </a:xfrm>
            <a:custGeom>
              <a:rect b="b" l="l" r="r" t="t"/>
              <a:pathLst>
                <a:path extrusionOk="0" fill="none" h="884" w="1522">
                  <a:moveTo>
                    <a:pt x="295" y="1"/>
                  </a:moveTo>
                  <a:lnTo>
                    <a:pt x="1" y="173"/>
                  </a:lnTo>
                  <a:lnTo>
                    <a:pt x="1227" y="884"/>
                  </a:lnTo>
                  <a:lnTo>
                    <a:pt x="1521" y="71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3805075" y="3257250"/>
              <a:ext cx="36200" cy="22100"/>
            </a:xfrm>
            <a:custGeom>
              <a:rect b="b" l="l" r="r" t="t"/>
              <a:pathLst>
                <a:path extrusionOk="0" fill="none" h="884" w="1448">
                  <a:moveTo>
                    <a:pt x="246" y="1"/>
                  </a:moveTo>
                  <a:lnTo>
                    <a:pt x="1" y="148"/>
                  </a:lnTo>
                  <a:lnTo>
                    <a:pt x="1" y="148"/>
                  </a:lnTo>
                  <a:lnTo>
                    <a:pt x="25" y="197"/>
                  </a:lnTo>
                  <a:lnTo>
                    <a:pt x="74" y="246"/>
                  </a:lnTo>
                  <a:lnTo>
                    <a:pt x="1178" y="884"/>
                  </a:lnTo>
                  <a:lnTo>
                    <a:pt x="1448" y="712"/>
                  </a:lnTo>
                  <a:lnTo>
                    <a:pt x="2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3834525" y="3275050"/>
              <a:ext cx="14125" cy="8600"/>
            </a:xfrm>
            <a:custGeom>
              <a:rect b="b" l="l" r="r" t="t"/>
              <a:pathLst>
                <a:path extrusionOk="0" h="344" w="565">
                  <a:moveTo>
                    <a:pt x="270" y="0"/>
                  </a:moveTo>
                  <a:lnTo>
                    <a:pt x="0" y="172"/>
                  </a:lnTo>
                  <a:lnTo>
                    <a:pt x="270" y="344"/>
                  </a:lnTo>
                  <a:lnTo>
                    <a:pt x="564" y="17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3834525" y="3275050"/>
              <a:ext cx="14125" cy="8600"/>
            </a:xfrm>
            <a:custGeom>
              <a:rect b="b" l="l" r="r" t="t"/>
              <a:pathLst>
                <a:path extrusionOk="0" fill="none" h="344" w="565">
                  <a:moveTo>
                    <a:pt x="270" y="0"/>
                  </a:moveTo>
                  <a:lnTo>
                    <a:pt x="0" y="172"/>
                  </a:lnTo>
                  <a:lnTo>
                    <a:pt x="270" y="344"/>
                  </a:lnTo>
                  <a:lnTo>
                    <a:pt x="564" y="172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3805075" y="3256025"/>
              <a:ext cx="6175" cy="4950"/>
            </a:xfrm>
            <a:custGeom>
              <a:rect b="b" l="l" r="r" t="t"/>
              <a:pathLst>
                <a:path extrusionOk="0" h="198" w="247">
                  <a:moveTo>
                    <a:pt x="148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46" y="50"/>
                  </a:lnTo>
                  <a:lnTo>
                    <a:pt x="222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3805075" y="3256025"/>
              <a:ext cx="6175" cy="4950"/>
            </a:xfrm>
            <a:custGeom>
              <a:rect b="b" l="l" r="r" t="t"/>
              <a:pathLst>
                <a:path extrusionOk="0" fill="none" h="198" w="247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4"/>
                  </a:lnTo>
                  <a:lnTo>
                    <a:pt x="1" y="197"/>
                  </a:lnTo>
                  <a:lnTo>
                    <a:pt x="246" y="50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3871925" y="3297125"/>
              <a:ext cx="14725" cy="8600"/>
            </a:xfrm>
            <a:custGeom>
              <a:rect b="b" l="l" r="r" t="t"/>
              <a:pathLst>
                <a:path extrusionOk="0" h="344" w="589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589" y="172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3871925" y="3297125"/>
              <a:ext cx="14725" cy="8600"/>
            </a:xfrm>
            <a:custGeom>
              <a:rect b="b" l="l" r="r" t="t"/>
              <a:pathLst>
                <a:path extrusionOk="0" fill="none" h="344" w="589">
                  <a:moveTo>
                    <a:pt x="294" y="0"/>
                  </a:moveTo>
                  <a:lnTo>
                    <a:pt x="0" y="172"/>
                  </a:lnTo>
                  <a:lnTo>
                    <a:pt x="294" y="344"/>
                  </a:lnTo>
                  <a:lnTo>
                    <a:pt x="589" y="172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3623600" y="2444850"/>
              <a:ext cx="255075" cy="75425"/>
            </a:xfrm>
            <a:custGeom>
              <a:rect b="b" l="l" r="r" t="t"/>
              <a:pathLst>
                <a:path extrusionOk="0" h="3017" w="10203">
                  <a:moveTo>
                    <a:pt x="8216" y="1153"/>
                  </a:moveTo>
                  <a:lnTo>
                    <a:pt x="8094" y="1177"/>
                  </a:lnTo>
                  <a:lnTo>
                    <a:pt x="7947" y="1226"/>
                  </a:lnTo>
                  <a:lnTo>
                    <a:pt x="7824" y="1300"/>
                  </a:lnTo>
                  <a:lnTo>
                    <a:pt x="7701" y="1373"/>
                  </a:lnTo>
                  <a:lnTo>
                    <a:pt x="7603" y="1447"/>
                  </a:lnTo>
                  <a:lnTo>
                    <a:pt x="7530" y="1545"/>
                  </a:lnTo>
                  <a:lnTo>
                    <a:pt x="7456" y="1668"/>
                  </a:lnTo>
                  <a:lnTo>
                    <a:pt x="7382" y="1766"/>
                  </a:lnTo>
                  <a:lnTo>
                    <a:pt x="7333" y="1889"/>
                  </a:lnTo>
                  <a:lnTo>
                    <a:pt x="7309" y="2011"/>
                  </a:lnTo>
                  <a:lnTo>
                    <a:pt x="7284" y="2134"/>
                  </a:lnTo>
                  <a:lnTo>
                    <a:pt x="7358" y="2183"/>
                  </a:lnTo>
                  <a:lnTo>
                    <a:pt x="7579" y="2305"/>
                  </a:lnTo>
                  <a:lnTo>
                    <a:pt x="7579" y="2232"/>
                  </a:lnTo>
                  <a:lnTo>
                    <a:pt x="7603" y="2036"/>
                  </a:lnTo>
                  <a:lnTo>
                    <a:pt x="7677" y="1839"/>
                  </a:lnTo>
                  <a:lnTo>
                    <a:pt x="7799" y="1668"/>
                  </a:lnTo>
                  <a:lnTo>
                    <a:pt x="7971" y="1545"/>
                  </a:lnTo>
                  <a:lnTo>
                    <a:pt x="8167" y="1472"/>
                  </a:lnTo>
                  <a:lnTo>
                    <a:pt x="8363" y="1447"/>
                  </a:lnTo>
                  <a:lnTo>
                    <a:pt x="8560" y="1472"/>
                  </a:lnTo>
                  <a:lnTo>
                    <a:pt x="8756" y="1545"/>
                  </a:lnTo>
                  <a:lnTo>
                    <a:pt x="9909" y="2183"/>
                  </a:lnTo>
                  <a:lnTo>
                    <a:pt x="10203" y="2011"/>
                  </a:lnTo>
                  <a:lnTo>
                    <a:pt x="8903" y="1300"/>
                  </a:lnTo>
                  <a:lnTo>
                    <a:pt x="8780" y="1226"/>
                  </a:lnTo>
                  <a:lnTo>
                    <a:pt x="8633" y="1177"/>
                  </a:lnTo>
                  <a:lnTo>
                    <a:pt x="8511" y="1153"/>
                  </a:lnTo>
                  <a:close/>
                  <a:moveTo>
                    <a:pt x="147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5"/>
                  </a:lnTo>
                  <a:lnTo>
                    <a:pt x="74" y="270"/>
                  </a:lnTo>
                  <a:lnTo>
                    <a:pt x="4881" y="3017"/>
                  </a:lnTo>
                  <a:lnTo>
                    <a:pt x="5077" y="2943"/>
                  </a:lnTo>
                  <a:lnTo>
                    <a:pt x="5347" y="2943"/>
                  </a:lnTo>
                  <a:lnTo>
                    <a:pt x="221" y="2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3805700" y="2473650"/>
              <a:ext cx="72975" cy="28850"/>
            </a:xfrm>
            <a:custGeom>
              <a:rect b="b" l="l" r="r" t="t"/>
              <a:pathLst>
                <a:path extrusionOk="0" fill="none" h="1154" w="2919">
                  <a:moveTo>
                    <a:pt x="1079" y="1"/>
                  </a:moveTo>
                  <a:lnTo>
                    <a:pt x="1079" y="1"/>
                  </a:lnTo>
                  <a:lnTo>
                    <a:pt x="932" y="1"/>
                  </a:lnTo>
                  <a:lnTo>
                    <a:pt x="810" y="25"/>
                  </a:lnTo>
                  <a:lnTo>
                    <a:pt x="663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7" y="221"/>
                  </a:lnTo>
                  <a:lnTo>
                    <a:pt x="319" y="295"/>
                  </a:lnTo>
                  <a:lnTo>
                    <a:pt x="246" y="393"/>
                  </a:lnTo>
                  <a:lnTo>
                    <a:pt x="172" y="516"/>
                  </a:lnTo>
                  <a:lnTo>
                    <a:pt x="98" y="614"/>
                  </a:lnTo>
                  <a:lnTo>
                    <a:pt x="49" y="737"/>
                  </a:lnTo>
                  <a:lnTo>
                    <a:pt x="25" y="859"/>
                  </a:lnTo>
                  <a:lnTo>
                    <a:pt x="0" y="982"/>
                  </a:lnTo>
                  <a:lnTo>
                    <a:pt x="0" y="982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19" y="884"/>
                  </a:lnTo>
                  <a:lnTo>
                    <a:pt x="393" y="687"/>
                  </a:lnTo>
                  <a:lnTo>
                    <a:pt x="515" y="516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83" y="320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2625" y="1031"/>
                  </a:lnTo>
                  <a:lnTo>
                    <a:pt x="2919" y="859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496" y="74"/>
                  </a:lnTo>
                  <a:lnTo>
                    <a:pt x="1349" y="25"/>
                  </a:lnTo>
                  <a:lnTo>
                    <a:pt x="1227" y="1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623600" y="2444850"/>
              <a:ext cx="133675" cy="75425"/>
            </a:xfrm>
            <a:custGeom>
              <a:rect b="b" l="l" r="r" t="t"/>
              <a:pathLst>
                <a:path extrusionOk="0" fill="none" h="3017" w="5347">
                  <a:moveTo>
                    <a:pt x="147" y="0"/>
                  </a:moveTo>
                  <a:lnTo>
                    <a:pt x="147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5"/>
                  </a:lnTo>
                  <a:lnTo>
                    <a:pt x="74" y="270"/>
                  </a:lnTo>
                  <a:lnTo>
                    <a:pt x="4881" y="3017"/>
                  </a:lnTo>
                  <a:lnTo>
                    <a:pt x="4881" y="3017"/>
                  </a:lnTo>
                  <a:lnTo>
                    <a:pt x="5077" y="2943"/>
                  </a:lnTo>
                  <a:lnTo>
                    <a:pt x="5273" y="2943"/>
                  </a:lnTo>
                  <a:lnTo>
                    <a:pt x="5273" y="2943"/>
                  </a:lnTo>
                  <a:lnTo>
                    <a:pt x="5347" y="294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3871300" y="2495125"/>
              <a:ext cx="68075" cy="40475"/>
            </a:xfrm>
            <a:custGeom>
              <a:rect b="b" l="l" r="r" t="t"/>
              <a:pathLst>
                <a:path extrusionOk="0" h="1619" w="2723">
                  <a:moveTo>
                    <a:pt x="295" y="0"/>
                  </a:moveTo>
                  <a:lnTo>
                    <a:pt x="1" y="172"/>
                  </a:lnTo>
                  <a:lnTo>
                    <a:pt x="246" y="319"/>
                  </a:lnTo>
                  <a:lnTo>
                    <a:pt x="540" y="147"/>
                  </a:lnTo>
                  <a:lnTo>
                    <a:pt x="295" y="0"/>
                  </a:lnTo>
                  <a:close/>
                  <a:moveTo>
                    <a:pt x="834" y="319"/>
                  </a:moveTo>
                  <a:lnTo>
                    <a:pt x="540" y="491"/>
                  </a:lnTo>
                  <a:lnTo>
                    <a:pt x="1791" y="1202"/>
                  </a:lnTo>
                  <a:lnTo>
                    <a:pt x="2110" y="1030"/>
                  </a:lnTo>
                  <a:lnTo>
                    <a:pt x="834" y="319"/>
                  </a:lnTo>
                  <a:close/>
                  <a:moveTo>
                    <a:pt x="2404" y="1202"/>
                  </a:moveTo>
                  <a:lnTo>
                    <a:pt x="2110" y="1374"/>
                  </a:lnTo>
                  <a:lnTo>
                    <a:pt x="2502" y="1594"/>
                  </a:lnTo>
                  <a:lnTo>
                    <a:pt x="2576" y="1619"/>
                  </a:lnTo>
                  <a:lnTo>
                    <a:pt x="2649" y="1594"/>
                  </a:lnTo>
                  <a:lnTo>
                    <a:pt x="2698" y="1545"/>
                  </a:lnTo>
                  <a:lnTo>
                    <a:pt x="2723" y="1472"/>
                  </a:lnTo>
                  <a:lnTo>
                    <a:pt x="2723" y="1423"/>
                  </a:lnTo>
                  <a:lnTo>
                    <a:pt x="2698" y="1374"/>
                  </a:lnTo>
                  <a:lnTo>
                    <a:pt x="2649" y="1325"/>
                  </a:lnTo>
                  <a:lnTo>
                    <a:pt x="2404" y="1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3924025" y="2525150"/>
              <a:ext cx="15350" cy="10450"/>
            </a:xfrm>
            <a:custGeom>
              <a:rect b="b" l="l" r="r" t="t"/>
              <a:pathLst>
                <a:path extrusionOk="0" fill="none" h="418" w="614">
                  <a:moveTo>
                    <a:pt x="295" y="1"/>
                  </a:moveTo>
                  <a:lnTo>
                    <a:pt x="1" y="173"/>
                  </a:lnTo>
                  <a:lnTo>
                    <a:pt x="393" y="393"/>
                  </a:lnTo>
                  <a:lnTo>
                    <a:pt x="393" y="393"/>
                  </a:lnTo>
                  <a:lnTo>
                    <a:pt x="467" y="418"/>
                  </a:lnTo>
                  <a:lnTo>
                    <a:pt x="467" y="418"/>
                  </a:lnTo>
                  <a:lnTo>
                    <a:pt x="540" y="393"/>
                  </a:lnTo>
                  <a:lnTo>
                    <a:pt x="589" y="344"/>
                  </a:lnTo>
                  <a:lnTo>
                    <a:pt x="589" y="344"/>
                  </a:lnTo>
                  <a:lnTo>
                    <a:pt x="614" y="271"/>
                  </a:lnTo>
                  <a:lnTo>
                    <a:pt x="614" y="222"/>
                  </a:lnTo>
                  <a:lnTo>
                    <a:pt x="589" y="173"/>
                  </a:lnTo>
                  <a:lnTo>
                    <a:pt x="540" y="124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3884800" y="2503075"/>
              <a:ext cx="39250" cy="22100"/>
            </a:xfrm>
            <a:custGeom>
              <a:rect b="b" l="l" r="r" t="t"/>
              <a:pathLst>
                <a:path extrusionOk="0" fill="none" h="884" w="1570">
                  <a:moveTo>
                    <a:pt x="294" y="1"/>
                  </a:moveTo>
                  <a:lnTo>
                    <a:pt x="0" y="173"/>
                  </a:lnTo>
                  <a:lnTo>
                    <a:pt x="1251" y="884"/>
                  </a:lnTo>
                  <a:lnTo>
                    <a:pt x="1570" y="712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3871300" y="2495125"/>
              <a:ext cx="13525" cy="7975"/>
            </a:xfrm>
            <a:custGeom>
              <a:rect b="b" l="l" r="r" t="t"/>
              <a:pathLst>
                <a:path extrusionOk="0" fill="none" h="319" w="541">
                  <a:moveTo>
                    <a:pt x="295" y="0"/>
                  </a:moveTo>
                  <a:lnTo>
                    <a:pt x="1" y="172"/>
                  </a:lnTo>
                  <a:lnTo>
                    <a:pt x="246" y="319"/>
                  </a:lnTo>
                  <a:lnTo>
                    <a:pt x="540" y="147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3755425" y="2506775"/>
              <a:ext cx="57650" cy="31900"/>
            </a:xfrm>
            <a:custGeom>
              <a:rect b="b" l="l" r="r" t="t"/>
              <a:pathLst>
                <a:path extrusionOk="0" h="1276" w="2306">
                  <a:moveTo>
                    <a:pt x="0" y="760"/>
                  </a:moveTo>
                  <a:lnTo>
                    <a:pt x="466" y="1030"/>
                  </a:lnTo>
                  <a:lnTo>
                    <a:pt x="466" y="883"/>
                  </a:lnTo>
                  <a:lnTo>
                    <a:pt x="393" y="859"/>
                  </a:lnTo>
                  <a:lnTo>
                    <a:pt x="221" y="785"/>
                  </a:lnTo>
                  <a:lnTo>
                    <a:pt x="0" y="760"/>
                  </a:lnTo>
                  <a:close/>
                  <a:moveTo>
                    <a:pt x="2011" y="0"/>
                  </a:moveTo>
                  <a:lnTo>
                    <a:pt x="2011" y="196"/>
                  </a:lnTo>
                  <a:lnTo>
                    <a:pt x="1987" y="417"/>
                  </a:lnTo>
                  <a:lnTo>
                    <a:pt x="1913" y="589"/>
                  </a:lnTo>
                  <a:lnTo>
                    <a:pt x="1791" y="760"/>
                  </a:lnTo>
                  <a:lnTo>
                    <a:pt x="1619" y="883"/>
                  </a:lnTo>
                  <a:lnTo>
                    <a:pt x="1423" y="957"/>
                  </a:lnTo>
                  <a:lnTo>
                    <a:pt x="1251" y="1006"/>
                  </a:lnTo>
                  <a:lnTo>
                    <a:pt x="1619" y="1202"/>
                  </a:lnTo>
                  <a:lnTo>
                    <a:pt x="1766" y="1128"/>
                  </a:lnTo>
                  <a:lnTo>
                    <a:pt x="1889" y="1055"/>
                  </a:lnTo>
                  <a:lnTo>
                    <a:pt x="1987" y="957"/>
                  </a:lnTo>
                  <a:lnTo>
                    <a:pt x="2085" y="859"/>
                  </a:lnTo>
                  <a:lnTo>
                    <a:pt x="2158" y="736"/>
                  </a:lnTo>
                  <a:lnTo>
                    <a:pt x="2232" y="613"/>
                  </a:lnTo>
                  <a:lnTo>
                    <a:pt x="2257" y="491"/>
                  </a:lnTo>
                  <a:lnTo>
                    <a:pt x="2306" y="344"/>
                  </a:lnTo>
                  <a:lnTo>
                    <a:pt x="2306" y="196"/>
                  </a:lnTo>
                  <a:lnTo>
                    <a:pt x="2306" y="172"/>
                  </a:lnTo>
                  <a:lnTo>
                    <a:pt x="2011" y="0"/>
                  </a:lnTo>
                  <a:close/>
                  <a:moveTo>
                    <a:pt x="761" y="1055"/>
                  </a:moveTo>
                  <a:lnTo>
                    <a:pt x="761" y="1104"/>
                  </a:lnTo>
                  <a:lnTo>
                    <a:pt x="761" y="1177"/>
                  </a:lnTo>
                  <a:lnTo>
                    <a:pt x="957" y="1251"/>
                  </a:lnTo>
                  <a:lnTo>
                    <a:pt x="1153" y="1275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3774425" y="2533125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1" y="1"/>
                  </a:moveTo>
                  <a:lnTo>
                    <a:pt x="1" y="50"/>
                  </a:lnTo>
                  <a:lnTo>
                    <a:pt x="1" y="50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7"/>
                  </a:lnTo>
                  <a:lnTo>
                    <a:pt x="393" y="22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3755425" y="252577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66" y="270"/>
                  </a:lnTo>
                  <a:lnTo>
                    <a:pt x="466" y="123"/>
                  </a:lnTo>
                  <a:lnTo>
                    <a:pt x="393" y="99"/>
                  </a:lnTo>
                  <a:lnTo>
                    <a:pt x="393" y="99"/>
                  </a:lnTo>
                  <a:lnTo>
                    <a:pt x="221" y="2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3786700" y="2506775"/>
              <a:ext cx="26375" cy="30050"/>
            </a:xfrm>
            <a:custGeom>
              <a:rect b="b" l="l" r="r" t="t"/>
              <a:pathLst>
                <a:path extrusionOk="0" fill="none" h="1202" w="1055">
                  <a:moveTo>
                    <a:pt x="760" y="0"/>
                  </a:moveTo>
                  <a:lnTo>
                    <a:pt x="760" y="196"/>
                  </a:lnTo>
                  <a:lnTo>
                    <a:pt x="760" y="196"/>
                  </a:lnTo>
                  <a:lnTo>
                    <a:pt x="736" y="417"/>
                  </a:lnTo>
                  <a:lnTo>
                    <a:pt x="662" y="589"/>
                  </a:lnTo>
                  <a:lnTo>
                    <a:pt x="540" y="760"/>
                  </a:lnTo>
                  <a:lnTo>
                    <a:pt x="368" y="883"/>
                  </a:lnTo>
                  <a:lnTo>
                    <a:pt x="368" y="883"/>
                  </a:lnTo>
                  <a:lnTo>
                    <a:pt x="172" y="957"/>
                  </a:lnTo>
                  <a:lnTo>
                    <a:pt x="0" y="1006"/>
                  </a:lnTo>
                  <a:lnTo>
                    <a:pt x="368" y="1202"/>
                  </a:lnTo>
                  <a:lnTo>
                    <a:pt x="368" y="1202"/>
                  </a:lnTo>
                  <a:lnTo>
                    <a:pt x="515" y="1128"/>
                  </a:lnTo>
                  <a:lnTo>
                    <a:pt x="515" y="1128"/>
                  </a:lnTo>
                  <a:lnTo>
                    <a:pt x="638" y="1055"/>
                  </a:lnTo>
                  <a:lnTo>
                    <a:pt x="736" y="957"/>
                  </a:lnTo>
                  <a:lnTo>
                    <a:pt x="834" y="859"/>
                  </a:lnTo>
                  <a:lnTo>
                    <a:pt x="907" y="736"/>
                  </a:lnTo>
                  <a:lnTo>
                    <a:pt x="981" y="613"/>
                  </a:lnTo>
                  <a:lnTo>
                    <a:pt x="1006" y="491"/>
                  </a:lnTo>
                  <a:lnTo>
                    <a:pt x="1055" y="344"/>
                  </a:lnTo>
                  <a:lnTo>
                    <a:pt x="1055" y="196"/>
                  </a:lnTo>
                  <a:lnTo>
                    <a:pt x="1055" y="172"/>
                  </a:lnTo>
                  <a:lnTo>
                    <a:pt x="7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584950" y="2467525"/>
              <a:ext cx="255100" cy="74825"/>
            </a:xfrm>
            <a:custGeom>
              <a:rect b="b" l="l" r="r" t="t"/>
              <a:pathLst>
                <a:path extrusionOk="0" h="2993" w="10204">
                  <a:moveTo>
                    <a:pt x="8364" y="1129"/>
                  </a:moveTo>
                  <a:lnTo>
                    <a:pt x="8242" y="1153"/>
                  </a:lnTo>
                  <a:lnTo>
                    <a:pt x="8095" y="1178"/>
                  </a:lnTo>
                  <a:lnTo>
                    <a:pt x="7947" y="1227"/>
                  </a:lnTo>
                  <a:lnTo>
                    <a:pt x="7825" y="1276"/>
                  </a:lnTo>
                  <a:lnTo>
                    <a:pt x="7702" y="1349"/>
                  </a:lnTo>
                  <a:lnTo>
                    <a:pt x="7604" y="1448"/>
                  </a:lnTo>
                  <a:lnTo>
                    <a:pt x="7530" y="1546"/>
                  </a:lnTo>
                  <a:lnTo>
                    <a:pt x="7457" y="1644"/>
                  </a:lnTo>
                  <a:lnTo>
                    <a:pt x="7383" y="1766"/>
                  </a:lnTo>
                  <a:lnTo>
                    <a:pt x="7334" y="1864"/>
                  </a:lnTo>
                  <a:lnTo>
                    <a:pt x="7310" y="2012"/>
                  </a:lnTo>
                  <a:lnTo>
                    <a:pt x="7285" y="2134"/>
                  </a:lnTo>
                  <a:lnTo>
                    <a:pt x="7359" y="2159"/>
                  </a:lnTo>
                  <a:lnTo>
                    <a:pt x="7580" y="2281"/>
                  </a:lnTo>
                  <a:lnTo>
                    <a:pt x="7580" y="2232"/>
                  </a:lnTo>
                  <a:lnTo>
                    <a:pt x="7604" y="2012"/>
                  </a:lnTo>
                  <a:lnTo>
                    <a:pt x="7678" y="1815"/>
                  </a:lnTo>
                  <a:lnTo>
                    <a:pt x="7800" y="1668"/>
                  </a:lnTo>
                  <a:lnTo>
                    <a:pt x="7972" y="1546"/>
                  </a:lnTo>
                  <a:lnTo>
                    <a:pt x="8168" y="1448"/>
                  </a:lnTo>
                  <a:lnTo>
                    <a:pt x="8364" y="1423"/>
                  </a:lnTo>
                  <a:lnTo>
                    <a:pt x="8561" y="1448"/>
                  </a:lnTo>
                  <a:lnTo>
                    <a:pt x="8757" y="1521"/>
                  </a:lnTo>
                  <a:lnTo>
                    <a:pt x="8830" y="1570"/>
                  </a:lnTo>
                  <a:lnTo>
                    <a:pt x="9125" y="1742"/>
                  </a:lnTo>
                  <a:lnTo>
                    <a:pt x="9909" y="2183"/>
                  </a:lnTo>
                  <a:lnTo>
                    <a:pt x="10204" y="2012"/>
                  </a:lnTo>
                  <a:lnTo>
                    <a:pt x="9125" y="1398"/>
                  </a:lnTo>
                  <a:lnTo>
                    <a:pt x="8904" y="1276"/>
                  </a:lnTo>
                  <a:lnTo>
                    <a:pt x="8830" y="1227"/>
                  </a:lnTo>
                  <a:lnTo>
                    <a:pt x="8610" y="1153"/>
                  </a:lnTo>
                  <a:lnTo>
                    <a:pt x="8364" y="1129"/>
                  </a:lnTo>
                  <a:close/>
                  <a:moveTo>
                    <a:pt x="75" y="0"/>
                  </a:moveTo>
                  <a:lnTo>
                    <a:pt x="26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6" y="221"/>
                  </a:lnTo>
                  <a:lnTo>
                    <a:pt x="75" y="270"/>
                  </a:lnTo>
                  <a:lnTo>
                    <a:pt x="4882" y="2993"/>
                  </a:lnTo>
                  <a:lnTo>
                    <a:pt x="5078" y="2944"/>
                  </a:lnTo>
                  <a:lnTo>
                    <a:pt x="5299" y="2919"/>
                  </a:lnTo>
                  <a:lnTo>
                    <a:pt x="5348" y="291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3767075" y="2495725"/>
              <a:ext cx="72975" cy="28850"/>
            </a:xfrm>
            <a:custGeom>
              <a:rect b="b" l="l" r="r" t="t"/>
              <a:pathLst>
                <a:path extrusionOk="0" fill="none" h="1154" w="2919">
                  <a:moveTo>
                    <a:pt x="1079" y="1"/>
                  </a:moveTo>
                  <a:lnTo>
                    <a:pt x="1079" y="1"/>
                  </a:lnTo>
                  <a:lnTo>
                    <a:pt x="957" y="25"/>
                  </a:lnTo>
                  <a:lnTo>
                    <a:pt x="810" y="50"/>
                  </a:lnTo>
                  <a:lnTo>
                    <a:pt x="662" y="99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7" y="221"/>
                  </a:lnTo>
                  <a:lnTo>
                    <a:pt x="319" y="320"/>
                  </a:lnTo>
                  <a:lnTo>
                    <a:pt x="245" y="418"/>
                  </a:lnTo>
                  <a:lnTo>
                    <a:pt x="172" y="516"/>
                  </a:lnTo>
                  <a:lnTo>
                    <a:pt x="98" y="638"/>
                  </a:lnTo>
                  <a:lnTo>
                    <a:pt x="49" y="736"/>
                  </a:lnTo>
                  <a:lnTo>
                    <a:pt x="25" y="884"/>
                  </a:lnTo>
                  <a:lnTo>
                    <a:pt x="0" y="1006"/>
                  </a:lnTo>
                  <a:lnTo>
                    <a:pt x="0" y="1006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104"/>
                  </a:lnTo>
                  <a:lnTo>
                    <a:pt x="295" y="1104"/>
                  </a:lnTo>
                  <a:lnTo>
                    <a:pt x="319" y="884"/>
                  </a:lnTo>
                  <a:lnTo>
                    <a:pt x="393" y="687"/>
                  </a:lnTo>
                  <a:lnTo>
                    <a:pt x="515" y="540"/>
                  </a:lnTo>
                  <a:lnTo>
                    <a:pt x="687" y="418"/>
                  </a:lnTo>
                  <a:lnTo>
                    <a:pt x="687" y="418"/>
                  </a:lnTo>
                  <a:lnTo>
                    <a:pt x="883" y="320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45" y="442"/>
                  </a:lnTo>
                  <a:lnTo>
                    <a:pt x="1840" y="614"/>
                  </a:lnTo>
                  <a:lnTo>
                    <a:pt x="2624" y="1055"/>
                  </a:lnTo>
                  <a:lnTo>
                    <a:pt x="2919" y="884"/>
                  </a:lnTo>
                  <a:lnTo>
                    <a:pt x="1840" y="270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545" y="99"/>
                  </a:lnTo>
                  <a:lnTo>
                    <a:pt x="1545" y="99"/>
                  </a:lnTo>
                  <a:lnTo>
                    <a:pt x="1325" y="25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3584950" y="2467525"/>
              <a:ext cx="133700" cy="74825"/>
            </a:xfrm>
            <a:custGeom>
              <a:rect b="b" l="l" r="r" t="t"/>
              <a:pathLst>
                <a:path extrusionOk="0" fill="none" h="2993" w="5348">
                  <a:moveTo>
                    <a:pt x="148" y="0"/>
                  </a:moveTo>
                  <a:lnTo>
                    <a:pt x="148" y="0"/>
                  </a:lnTo>
                  <a:lnTo>
                    <a:pt x="75" y="0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6" y="221"/>
                  </a:lnTo>
                  <a:lnTo>
                    <a:pt x="75" y="270"/>
                  </a:lnTo>
                  <a:lnTo>
                    <a:pt x="4882" y="2993"/>
                  </a:lnTo>
                  <a:lnTo>
                    <a:pt x="4882" y="2993"/>
                  </a:lnTo>
                  <a:lnTo>
                    <a:pt x="5078" y="2944"/>
                  </a:lnTo>
                  <a:lnTo>
                    <a:pt x="5299" y="2919"/>
                  </a:lnTo>
                  <a:lnTo>
                    <a:pt x="5299" y="2919"/>
                  </a:lnTo>
                  <a:lnTo>
                    <a:pt x="5348" y="2919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3832675" y="2517800"/>
              <a:ext cx="12900" cy="7375"/>
            </a:xfrm>
            <a:custGeom>
              <a:rect b="b" l="l" r="r" t="t"/>
              <a:pathLst>
                <a:path extrusionOk="0" h="295" w="516">
                  <a:moveTo>
                    <a:pt x="295" y="1"/>
                  </a:moveTo>
                  <a:lnTo>
                    <a:pt x="0" y="172"/>
                  </a:lnTo>
                  <a:lnTo>
                    <a:pt x="221" y="295"/>
                  </a:lnTo>
                  <a:lnTo>
                    <a:pt x="516" y="12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3832675" y="2517800"/>
              <a:ext cx="12900" cy="7375"/>
            </a:xfrm>
            <a:custGeom>
              <a:rect b="b" l="l" r="r" t="t"/>
              <a:pathLst>
                <a:path extrusionOk="0" fill="none" h="295" w="516">
                  <a:moveTo>
                    <a:pt x="295" y="1"/>
                  </a:moveTo>
                  <a:lnTo>
                    <a:pt x="0" y="172"/>
                  </a:lnTo>
                  <a:lnTo>
                    <a:pt x="221" y="295"/>
                  </a:lnTo>
                  <a:lnTo>
                    <a:pt x="516" y="123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3845550" y="2525150"/>
              <a:ext cx="55200" cy="32525"/>
            </a:xfrm>
            <a:custGeom>
              <a:rect b="b" l="l" r="r" t="t"/>
              <a:pathLst>
                <a:path extrusionOk="0" h="1301" w="2208">
                  <a:moveTo>
                    <a:pt x="295" y="1"/>
                  </a:moveTo>
                  <a:lnTo>
                    <a:pt x="1" y="173"/>
                  </a:lnTo>
                  <a:lnTo>
                    <a:pt x="1276" y="884"/>
                  </a:lnTo>
                  <a:lnTo>
                    <a:pt x="1570" y="712"/>
                  </a:lnTo>
                  <a:lnTo>
                    <a:pt x="295" y="1"/>
                  </a:lnTo>
                  <a:close/>
                  <a:moveTo>
                    <a:pt x="1864" y="884"/>
                  </a:moveTo>
                  <a:lnTo>
                    <a:pt x="1570" y="1056"/>
                  </a:lnTo>
                  <a:lnTo>
                    <a:pt x="1987" y="1276"/>
                  </a:lnTo>
                  <a:lnTo>
                    <a:pt x="2061" y="1301"/>
                  </a:lnTo>
                  <a:lnTo>
                    <a:pt x="2134" y="1276"/>
                  </a:lnTo>
                  <a:lnTo>
                    <a:pt x="2183" y="1227"/>
                  </a:lnTo>
                  <a:lnTo>
                    <a:pt x="2208" y="1178"/>
                  </a:lnTo>
                  <a:lnTo>
                    <a:pt x="2208" y="1129"/>
                  </a:lnTo>
                  <a:lnTo>
                    <a:pt x="2183" y="1080"/>
                  </a:lnTo>
                  <a:lnTo>
                    <a:pt x="2134" y="1031"/>
                  </a:lnTo>
                  <a:lnTo>
                    <a:pt x="1864" y="8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3884800" y="2547225"/>
              <a:ext cx="15950" cy="10450"/>
            </a:xfrm>
            <a:custGeom>
              <a:rect b="b" l="l" r="r" t="t"/>
              <a:pathLst>
                <a:path extrusionOk="0" fill="none" h="418" w="638">
                  <a:moveTo>
                    <a:pt x="294" y="1"/>
                  </a:moveTo>
                  <a:lnTo>
                    <a:pt x="0" y="173"/>
                  </a:lnTo>
                  <a:lnTo>
                    <a:pt x="417" y="393"/>
                  </a:lnTo>
                  <a:lnTo>
                    <a:pt x="417" y="393"/>
                  </a:lnTo>
                  <a:lnTo>
                    <a:pt x="491" y="418"/>
                  </a:lnTo>
                  <a:lnTo>
                    <a:pt x="491" y="418"/>
                  </a:lnTo>
                  <a:lnTo>
                    <a:pt x="564" y="393"/>
                  </a:lnTo>
                  <a:lnTo>
                    <a:pt x="613" y="344"/>
                  </a:lnTo>
                  <a:lnTo>
                    <a:pt x="613" y="344"/>
                  </a:lnTo>
                  <a:lnTo>
                    <a:pt x="638" y="295"/>
                  </a:lnTo>
                  <a:lnTo>
                    <a:pt x="638" y="246"/>
                  </a:lnTo>
                  <a:lnTo>
                    <a:pt x="613" y="197"/>
                  </a:lnTo>
                  <a:lnTo>
                    <a:pt x="564" y="148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3845550" y="2525150"/>
              <a:ext cx="39275" cy="22100"/>
            </a:xfrm>
            <a:custGeom>
              <a:rect b="b" l="l" r="r" t="t"/>
              <a:pathLst>
                <a:path extrusionOk="0" fill="none" h="884" w="1571">
                  <a:moveTo>
                    <a:pt x="295" y="1"/>
                  </a:moveTo>
                  <a:lnTo>
                    <a:pt x="1" y="173"/>
                  </a:lnTo>
                  <a:lnTo>
                    <a:pt x="1276" y="884"/>
                  </a:lnTo>
                  <a:lnTo>
                    <a:pt x="1570" y="71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3716800" y="2528850"/>
              <a:ext cx="57650" cy="32500"/>
            </a:xfrm>
            <a:custGeom>
              <a:rect b="b" l="l" r="r" t="t"/>
              <a:pathLst>
                <a:path extrusionOk="0" h="1300" w="2306">
                  <a:moveTo>
                    <a:pt x="0" y="760"/>
                  </a:moveTo>
                  <a:lnTo>
                    <a:pt x="466" y="1030"/>
                  </a:lnTo>
                  <a:lnTo>
                    <a:pt x="466" y="908"/>
                  </a:lnTo>
                  <a:lnTo>
                    <a:pt x="392" y="858"/>
                  </a:lnTo>
                  <a:lnTo>
                    <a:pt x="221" y="785"/>
                  </a:lnTo>
                  <a:lnTo>
                    <a:pt x="25" y="760"/>
                  </a:lnTo>
                  <a:close/>
                  <a:moveTo>
                    <a:pt x="2011" y="0"/>
                  </a:moveTo>
                  <a:lnTo>
                    <a:pt x="2011" y="147"/>
                  </a:lnTo>
                  <a:lnTo>
                    <a:pt x="2011" y="221"/>
                  </a:lnTo>
                  <a:lnTo>
                    <a:pt x="1987" y="417"/>
                  </a:lnTo>
                  <a:lnTo>
                    <a:pt x="1913" y="613"/>
                  </a:lnTo>
                  <a:lnTo>
                    <a:pt x="1790" y="760"/>
                  </a:lnTo>
                  <a:lnTo>
                    <a:pt x="1619" y="908"/>
                  </a:lnTo>
                  <a:lnTo>
                    <a:pt x="1447" y="981"/>
                  </a:lnTo>
                  <a:lnTo>
                    <a:pt x="1251" y="1006"/>
                  </a:lnTo>
                  <a:lnTo>
                    <a:pt x="1619" y="1226"/>
                  </a:lnTo>
                  <a:lnTo>
                    <a:pt x="1766" y="1153"/>
                  </a:lnTo>
                  <a:lnTo>
                    <a:pt x="1889" y="1079"/>
                  </a:lnTo>
                  <a:lnTo>
                    <a:pt x="1987" y="981"/>
                  </a:lnTo>
                  <a:lnTo>
                    <a:pt x="2060" y="908"/>
                  </a:lnTo>
                  <a:lnTo>
                    <a:pt x="2134" y="785"/>
                  </a:lnTo>
                  <a:lnTo>
                    <a:pt x="2207" y="687"/>
                  </a:lnTo>
                  <a:lnTo>
                    <a:pt x="2256" y="564"/>
                  </a:lnTo>
                  <a:lnTo>
                    <a:pt x="2281" y="442"/>
                  </a:lnTo>
                  <a:lnTo>
                    <a:pt x="2306" y="294"/>
                  </a:lnTo>
                  <a:lnTo>
                    <a:pt x="2306" y="221"/>
                  </a:lnTo>
                  <a:lnTo>
                    <a:pt x="2306" y="172"/>
                  </a:lnTo>
                  <a:lnTo>
                    <a:pt x="2011" y="0"/>
                  </a:lnTo>
                  <a:close/>
                  <a:moveTo>
                    <a:pt x="760" y="1079"/>
                  </a:moveTo>
                  <a:lnTo>
                    <a:pt x="760" y="1104"/>
                  </a:lnTo>
                  <a:lnTo>
                    <a:pt x="760" y="1202"/>
                  </a:lnTo>
                  <a:lnTo>
                    <a:pt x="957" y="1275"/>
                  </a:lnTo>
                  <a:lnTo>
                    <a:pt x="1177" y="1300"/>
                  </a:lnTo>
                  <a:lnTo>
                    <a:pt x="760" y="1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3735800" y="2555825"/>
              <a:ext cx="10450" cy="5525"/>
            </a:xfrm>
            <a:custGeom>
              <a:rect b="b" l="l" r="r" t="t"/>
              <a:pathLst>
                <a:path extrusionOk="0" fill="none" h="221" w="418">
                  <a:moveTo>
                    <a:pt x="0" y="0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7" y="196"/>
                  </a:lnTo>
                  <a:lnTo>
                    <a:pt x="417" y="2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3716800" y="254785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466" y="270"/>
                  </a:lnTo>
                  <a:lnTo>
                    <a:pt x="466" y="148"/>
                  </a:lnTo>
                  <a:lnTo>
                    <a:pt x="392" y="98"/>
                  </a:lnTo>
                  <a:lnTo>
                    <a:pt x="392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3748050" y="2528850"/>
              <a:ext cx="26400" cy="30675"/>
            </a:xfrm>
            <a:custGeom>
              <a:rect b="b" l="l" r="r" t="t"/>
              <a:pathLst>
                <a:path extrusionOk="0" fill="none" h="1227" w="1056">
                  <a:moveTo>
                    <a:pt x="761" y="0"/>
                  </a:moveTo>
                  <a:lnTo>
                    <a:pt x="761" y="147"/>
                  </a:lnTo>
                  <a:lnTo>
                    <a:pt x="761" y="221"/>
                  </a:lnTo>
                  <a:lnTo>
                    <a:pt x="761" y="221"/>
                  </a:lnTo>
                  <a:lnTo>
                    <a:pt x="737" y="417"/>
                  </a:lnTo>
                  <a:lnTo>
                    <a:pt x="663" y="613"/>
                  </a:lnTo>
                  <a:lnTo>
                    <a:pt x="540" y="760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197" y="981"/>
                  </a:lnTo>
                  <a:lnTo>
                    <a:pt x="1" y="1006"/>
                  </a:lnTo>
                  <a:lnTo>
                    <a:pt x="369" y="1226"/>
                  </a:lnTo>
                  <a:lnTo>
                    <a:pt x="369" y="1226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639" y="1079"/>
                  </a:lnTo>
                  <a:lnTo>
                    <a:pt x="737" y="981"/>
                  </a:lnTo>
                  <a:lnTo>
                    <a:pt x="810" y="908"/>
                  </a:lnTo>
                  <a:lnTo>
                    <a:pt x="884" y="785"/>
                  </a:lnTo>
                  <a:lnTo>
                    <a:pt x="957" y="687"/>
                  </a:lnTo>
                  <a:lnTo>
                    <a:pt x="1006" y="564"/>
                  </a:lnTo>
                  <a:lnTo>
                    <a:pt x="1031" y="442"/>
                  </a:lnTo>
                  <a:lnTo>
                    <a:pt x="1056" y="294"/>
                  </a:lnTo>
                  <a:lnTo>
                    <a:pt x="1056" y="294"/>
                  </a:lnTo>
                  <a:lnTo>
                    <a:pt x="1056" y="221"/>
                  </a:lnTo>
                  <a:lnTo>
                    <a:pt x="1056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3546325" y="2489600"/>
              <a:ext cx="255100" cy="75450"/>
            </a:xfrm>
            <a:custGeom>
              <a:rect b="b" l="l" r="r" t="t"/>
              <a:pathLst>
                <a:path extrusionOk="0" h="3018" w="10204">
                  <a:moveTo>
                    <a:pt x="8168" y="1153"/>
                  </a:moveTo>
                  <a:lnTo>
                    <a:pt x="7972" y="1227"/>
                  </a:lnTo>
                  <a:lnTo>
                    <a:pt x="7825" y="1300"/>
                  </a:lnTo>
                  <a:lnTo>
                    <a:pt x="7727" y="1374"/>
                  </a:lnTo>
                  <a:lnTo>
                    <a:pt x="7628" y="1447"/>
                  </a:lnTo>
                  <a:lnTo>
                    <a:pt x="7530" y="1546"/>
                  </a:lnTo>
                  <a:lnTo>
                    <a:pt x="7457" y="1644"/>
                  </a:lnTo>
                  <a:lnTo>
                    <a:pt x="7383" y="1766"/>
                  </a:lnTo>
                  <a:lnTo>
                    <a:pt x="7334" y="1889"/>
                  </a:lnTo>
                  <a:lnTo>
                    <a:pt x="7310" y="2012"/>
                  </a:lnTo>
                  <a:lnTo>
                    <a:pt x="7285" y="2134"/>
                  </a:lnTo>
                  <a:lnTo>
                    <a:pt x="7359" y="2183"/>
                  </a:lnTo>
                  <a:lnTo>
                    <a:pt x="7579" y="2306"/>
                  </a:lnTo>
                  <a:lnTo>
                    <a:pt x="7579" y="2232"/>
                  </a:lnTo>
                  <a:lnTo>
                    <a:pt x="7604" y="2036"/>
                  </a:lnTo>
                  <a:lnTo>
                    <a:pt x="7677" y="1840"/>
                  </a:lnTo>
                  <a:lnTo>
                    <a:pt x="7800" y="1668"/>
                  </a:lnTo>
                  <a:lnTo>
                    <a:pt x="7972" y="1546"/>
                  </a:lnTo>
                  <a:lnTo>
                    <a:pt x="8168" y="1472"/>
                  </a:lnTo>
                  <a:lnTo>
                    <a:pt x="8364" y="1447"/>
                  </a:lnTo>
                  <a:lnTo>
                    <a:pt x="8585" y="1472"/>
                  </a:lnTo>
                  <a:lnTo>
                    <a:pt x="8757" y="1546"/>
                  </a:lnTo>
                  <a:lnTo>
                    <a:pt x="8830" y="1570"/>
                  </a:lnTo>
                  <a:lnTo>
                    <a:pt x="9125" y="1742"/>
                  </a:lnTo>
                  <a:lnTo>
                    <a:pt x="9517" y="1962"/>
                  </a:lnTo>
                  <a:lnTo>
                    <a:pt x="9909" y="2183"/>
                  </a:lnTo>
                  <a:lnTo>
                    <a:pt x="10204" y="2012"/>
                  </a:lnTo>
                  <a:lnTo>
                    <a:pt x="9983" y="1889"/>
                  </a:lnTo>
                  <a:lnTo>
                    <a:pt x="9615" y="1693"/>
                  </a:lnTo>
                  <a:lnTo>
                    <a:pt x="9125" y="1398"/>
                  </a:lnTo>
                  <a:lnTo>
                    <a:pt x="8904" y="1276"/>
                  </a:lnTo>
                  <a:lnTo>
                    <a:pt x="8830" y="1251"/>
                  </a:lnTo>
                  <a:lnTo>
                    <a:pt x="8634" y="1178"/>
                  </a:lnTo>
                  <a:lnTo>
                    <a:pt x="8438" y="1153"/>
                  </a:lnTo>
                  <a:close/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4882" y="3017"/>
                  </a:lnTo>
                  <a:lnTo>
                    <a:pt x="5078" y="2944"/>
                  </a:lnTo>
                  <a:lnTo>
                    <a:pt x="5348" y="2944"/>
                  </a:lnTo>
                  <a:lnTo>
                    <a:pt x="222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3728450" y="2518425"/>
              <a:ext cx="72975" cy="28825"/>
            </a:xfrm>
            <a:custGeom>
              <a:rect b="b" l="l" r="r" t="t"/>
              <a:pathLst>
                <a:path extrusionOk="0" fill="none" h="1153" w="2919">
                  <a:moveTo>
                    <a:pt x="1079" y="0"/>
                  </a:moveTo>
                  <a:lnTo>
                    <a:pt x="1079" y="0"/>
                  </a:lnTo>
                  <a:lnTo>
                    <a:pt x="883" y="0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7"/>
                  </a:lnTo>
                  <a:lnTo>
                    <a:pt x="540" y="147"/>
                  </a:lnTo>
                  <a:lnTo>
                    <a:pt x="442" y="221"/>
                  </a:lnTo>
                  <a:lnTo>
                    <a:pt x="343" y="294"/>
                  </a:lnTo>
                  <a:lnTo>
                    <a:pt x="245" y="393"/>
                  </a:lnTo>
                  <a:lnTo>
                    <a:pt x="172" y="491"/>
                  </a:lnTo>
                  <a:lnTo>
                    <a:pt x="98" y="613"/>
                  </a:lnTo>
                  <a:lnTo>
                    <a:pt x="49" y="736"/>
                  </a:lnTo>
                  <a:lnTo>
                    <a:pt x="25" y="859"/>
                  </a:lnTo>
                  <a:lnTo>
                    <a:pt x="0" y="981"/>
                  </a:lnTo>
                  <a:lnTo>
                    <a:pt x="0" y="981"/>
                  </a:lnTo>
                  <a:lnTo>
                    <a:pt x="74" y="1030"/>
                  </a:lnTo>
                  <a:lnTo>
                    <a:pt x="294" y="1153"/>
                  </a:lnTo>
                  <a:lnTo>
                    <a:pt x="294" y="1079"/>
                  </a:lnTo>
                  <a:lnTo>
                    <a:pt x="294" y="1079"/>
                  </a:lnTo>
                  <a:lnTo>
                    <a:pt x="319" y="883"/>
                  </a:lnTo>
                  <a:lnTo>
                    <a:pt x="392" y="687"/>
                  </a:lnTo>
                  <a:lnTo>
                    <a:pt x="515" y="515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83" y="319"/>
                  </a:lnTo>
                  <a:lnTo>
                    <a:pt x="1079" y="294"/>
                  </a:lnTo>
                  <a:lnTo>
                    <a:pt x="1079" y="294"/>
                  </a:lnTo>
                  <a:lnTo>
                    <a:pt x="1079" y="294"/>
                  </a:lnTo>
                  <a:lnTo>
                    <a:pt x="1079" y="294"/>
                  </a:lnTo>
                  <a:lnTo>
                    <a:pt x="1300" y="319"/>
                  </a:lnTo>
                  <a:lnTo>
                    <a:pt x="1472" y="393"/>
                  </a:lnTo>
                  <a:lnTo>
                    <a:pt x="1545" y="417"/>
                  </a:lnTo>
                  <a:lnTo>
                    <a:pt x="1840" y="589"/>
                  </a:lnTo>
                  <a:lnTo>
                    <a:pt x="2232" y="809"/>
                  </a:lnTo>
                  <a:lnTo>
                    <a:pt x="2624" y="1030"/>
                  </a:lnTo>
                  <a:lnTo>
                    <a:pt x="2919" y="859"/>
                  </a:lnTo>
                  <a:lnTo>
                    <a:pt x="2698" y="736"/>
                  </a:lnTo>
                  <a:lnTo>
                    <a:pt x="2330" y="540"/>
                  </a:lnTo>
                  <a:lnTo>
                    <a:pt x="1840" y="245"/>
                  </a:lnTo>
                  <a:lnTo>
                    <a:pt x="1619" y="123"/>
                  </a:lnTo>
                  <a:lnTo>
                    <a:pt x="1619" y="123"/>
                  </a:lnTo>
                  <a:lnTo>
                    <a:pt x="1545" y="98"/>
                  </a:lnTo>
                  <a:lnTo>
                    <a:pt x="1545" y="98"/>
                  </a:lnTo>
                  <a:lnTo>
                    <a:pt x="1349" y="25"/>
                  </a:lnTo>
                  <a:lnTo>
                    <a:pt x="1153" y="0"/>
                  </a:lnTo>
                  <a:lnTo>
                    <a:pt x="1153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546325" y="2489600"/>
              <a:ext cx="133700" cy="75450"/>
            </a:xfrm>
            <a:custGeom>
              <a:rect b="b" l="l" r="r" t="t"/>
              <a:pathLst>
                <a:path extrusionOk="0" fill="none" h="3018" w="5348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4882" y="3017"/>
                  </a:lnTo>
                  <a:lnTo>
                    <a:pt x="4882" y="3017"/>
                  </a:lnTo>
                  <a:lnTo>
                    <a:pt x="5078" y="2944"/>
                  </a:lnTo>
                  <a:lnTo>
                    <a:pt x="5298" y="2944"/>
                  </a:lnTo>
                  <a:lnTo>
                    <a:pt x="5298" y="2944"/>
                  </a:lnTo>
                  <a:lnTo>
                    <a:pt x="5348" y="2944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3806300" y="2547225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3806300" y="2547225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794050" y="2539875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295" y="1"/>
                  </a:moveTo>
                  <a:lnTo>
                    <a:pt x="0" y="172"/>
                  </a:lnTo>
                  <a:lnTo>
                    <a:pt x="491" y="467"/>
                  </a:lnTo>
                  <a:lnTo>
                    <a:pt x="785" y="29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3794050" y="2539875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295" y="1"/>
                  </a:moveTo>
                  <a:lnTo>
                    <a:pt x="0" y="172"/>
                  </a:lnTo>
                  <a:lnTo>
                    <a:pt x="491" y="467"/>
                  </a:lnTo>
                  <a:lnTo>
                    <a:pt x="785" y="29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3806300" y="2547225"/>
              <a:ext cx="55825" cy="33150"/>
            </a:xfrm>
            <a:custGeom>
              <a:rect b="b" l="l" r="r" t="t"/>
              <a:pathLst>
                <a:path extrusionOk="0" h="1326" w="2233">
                  <a:moveTo>
                    <a:pt x="295" y="1"/>
                  </a:moveTo>
                  <a:lnTo>
                    <a:pt x="1" y="173"/>
                  </a:lnTo>
                  <a:lnTo>
                    <a:pt x="2012" y="1301"/>
                  </a:lnTo>
                  <a:lnTo>
                    <a:pt x="2086" y="1325"/>
                  </a:lnTo>
                  <a:lnTo>
                    <a:pt x="2159" y="1301"/>
                  </a:lnTo>
                  <a:lnTo>
                    <a:pt x="2208" y="1252"/>
                  </a:lnTo>
                  <a:lnTo>
                    <a:pt x="2233" y="1178"/>
                  </a:lnTo>
                  <a:lnTo>
                    <a:pt x="2233" y="1129"/>
                  </a:lnTo>
                  <a:lnTo>
                    <a:pt x="2208" y="1080"/>
                  </a:lnTo>
                  <a:lnTo>
                    <a:pt x="2159" y="103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3806300" y="2547225"/>
              <a:ext cx="55825" cy="33150"/>
            </a:xfrm>
            <a:custGeom>
              <a:rect b="b" l="l" r="r" t="t"/>
              <a:pathLst>
                <a:path extrusionOk="0" fill="none" h="1326" w="2233">
                  <a:moveTo>
                    <a:pt x="295" y="1"/>
                  </a:moveTo>
                  <a:lnTo>
                    <a:pt x="1" y="173"/>
                  </a:lnTo>
                  <a:lnTo>
                    <a:pt x="2012" y="1301"/>
                  </a:lnTo>
                  <a:lnTo>
                    <a:pt x="2012" y="1301"/>
                  </a:lnTo>
                  <a:lnTo>
                    <a:pt x="2086" y="1325"/>
                  </a:lnTo>
                  <a:lnTo>
                    <a:pt x="2086" y="1325"/>
                  </a:lnTo>
                  <a:lnTo>
                    <a:pt x="2159" y="1301"/>
                  </a:lnTo>
                  <a:lnTo>
                    <a:pt x="2208" y="1252"/>
                  </a:lnTo>
                  <a:lnTo>
                    <a:pt x="2208" y="1252"/>
                  </a:lnTo>
                  <a:lnTo>
                    <a:pt x="2233" y="1178"/>
                  </a:lnTo>
                  <a:lnTo>
                    <a:pt x="2233" y="1129"/>
                  </a:lnTo>
                  <a:lnTo>
                    <a:pt x="2208" y="1080"/>
                  </a:lnTo>
                  <a:lnTo>
                    <a:pt x="2159" y="103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3678150" y="2551525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1" y="761"/>
                  </a:moveTo>
                  <a:lnTo>
                    <a:pt x="467" y="1031"/>
                  </a:lnTo>
                  <a:lnTo>
                    <a:pt x="467" y="883"/>
                  </a:lnTo>
                  <a:lnTo>
                    <a:pt x="418" y="859"/>
                  </a:lnTo>
                  <a:lnTo>
                    <a:pt x="222" y="785"/>
                  </a:lnTo>
                  <a:lnTo>
                    <a:pt x="25" y="761"/>
                  </a:lnTo>
                  <a:close/>
                  <a:moveTo>
                    <a:pt x="2012" y="1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8" y="417"/>
                  </a:lnTo>
                  <a:lnTo>
                    <a:pt x="1914" y="589"/>
                  </a:lnTo>
                  <a:lnTo>
                    <a:pt x="1791" y="761"/>
                  </a:lnTo>
                  <a:lnTo>
                    <a:pt x="1620" y="883"/>
                  </a:lnTo>
                  <a:lnTo>
                    <a:pt x="1448" y="957"/>
                  </a:lnTo>
                  <a:lnTo>
                    <a:pt x="1252" y="982"/>
                  </a:lnTo>
                  <a:lnTo>
                    <a:pt x="1644" y="1202"/>
                  </a:lnTo>
                  <a:lnTo>
                    <a:pt x="1767" y="1129"/>
                  </a:lnTo>
                  <a:lnTo>
                    <a:pt x="1889" y="1055"/>
                  </a:lnTo>
                  <a:lnTo>
                    <a:pt x="1988" y="982"/>
                  </a:lnTo>
                  <a:lnTo>
                    <a:pt x="2061" y="883"/>
                  </a:lnTo>
                  <a:lnTo>
                    <a:pt x="2159" y="785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2" y="417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72"/>
                  </a:lnTo>
                  <a:lnTo>
                    <a:pt x="2012" y="1"/>
                  </a:lnTo>
                  <a:close/>
                  <a:moveTo>
                    <a:pt x="761" y="1055"/>
                  </a:moveTo>
                  <a:lnTo>
                    <a:pt x="761" y="1104"/>
                  </a:lnTo>
                  <a:lnTo>
                    <a:pt x="761" y="1178"/>
                  </a:lnTo>
                  <a:lnTo>
                    <a:pt x="957" y="1251"/>
                  </a:lnTo>
                  <a:lnTo>
                    <a:pt x="1178" y="1276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3697175" y="2577900"/>
              <a:ext cx="10450" cy="5525"/>
            </a:xfrm>
            <a:custGeom>
              <a:rect b="b" l="l" r="r" t="t"/>
              <a:pathLst>
                <a:path extrusionOk="0" fill="none" h="221" w="418">
                  <a:moveTo>
                    <a:pt x="0" y="0"/>
                  </a:moveTo>
                  <a:lnTo>
                    <a:pt x="0" y="49"/>
                  </a:lnTo>
                  <a:lnTo>
                    <a:pt x="0" y="49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6" y="196"/>
                  </a:lnTo>
                  <a:lnTo>
                    <a:pt x="417" y="2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3678150" y="257052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67" y="271"/>
                  </a:lnTo>
                  <a:lnTo>
                    <a:pt x="467" y="123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222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3709425" y="2551525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761" y="1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7" y="417"/>
                  </a:lnTo>
                  <a:lnTo>
                    <a:pt x="663" y="589"/>
                  </a:lnTo>
                  <a:lnTo>
                    <a:pt x="540" y="761"/>
                  </a:lnTo>
                  <a:lnTo>
                    <a:pt x="369" y="883"/>
                  </a:lnTo>
                  <a:lnTo>
                    <a:pt x="369" y="883"/>
                  </a:lnTo>
                  <a:lnTo>
                    <a:pt x="197" y="957"/>
                  </a:lnTo>
                  <a:lnTo>
                    <a:pt x="1" y="982"/>
                  </a:lnTo>
                  <a:lnTo>
                    <a:pt x="393" y="1202"/>
                  </a:lnTo>
                  <a:lnTo>
                    <a:pt x="393" y="1202"/>
                  </a:lnTo>
                  <a:lnTo>
                    <a:pt x="516" y="1129"/>
                  </a:lnTo>
                  <a:lnTo>
                    <a:pt x="516" y="1129"/>
                  </a:lnTo>
                  <a:lnTo>
                    <a:pt x="638" y="1055"/>
                  </a:lnTo>
                  <a:lnTo>
                    <a:pt x="737" y="982"/>
                  </a:lnTo>
                  <a:lnTo>
                    <a:pt x="810" y="883"/>
                  </a:lnTo>
                  <a:lnTo>
                    <a:pt x="908" y="785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1" y="417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72"/>
                  </a:lnTo>
                  <a:lnTo>
                    <a:pt x="7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3507700" y="2512275"/>
              <a:ext cx="255100" cy="74850"/>
            </a:xfrm>
            <a:custGeom>
              <a:rect b="b" l="l" r="r" t="t"/>
              <a:pathLst>
                <a:path extrusionOk="0" h="2994" w="10204">
                  <a:moveTo>
                    <a:pt x="8389" y="1129"/>
                  </a:moveTo>
                  <a:lnTo>
                    <a:pt x="8168" y="1154"/>
                  </a:lnTo>
                  <a:lnTo>
                    <a:pt x="7972" y="1203"/>
                  </a:lnTo>
                  <a:lnTo>
                    <a:pt x="7824" y="1276"/>
                  </a:lnTo>
                  <a:lnTo>
                    <a:pt x="7726" y="1350"/>
                  </a:lnTo>
                  <a:lnTo>
                    <a:pt x="7628" y="1448"/>
                  </a:lnTo>
                  <a:lnTo>
                    <a:pt x="7530" y="1546"/>
                  </a:lnTo>
                  <a:lnTo>
                    <a:pt x="7457" y="1644"/>
                  </a:lnTo>
                  <a:lnTo>
                    <a:pt x="7408" y="1767"/>
                  </a:lnTo>
                  <a:lnTo>
                    <a:pt x="7359" y="1865"/>
                  </a:lnTo>
                  <a:lnTo>
                    <a:pt x="7309" y="2012"/>
                  </a:lnTo>
                  <a:lnTo>
                    <a:pt x="7309" y="2135"/>
                  </a:lnTo>
                  <a:lnTo>
                    <a:pt x="7359" y="2159"/>
                  </a:lnTo>
                  <a:lnTo>
                    <a:pt x="7579" y="2282"/>
                  </a:lnTo>
                  <a:lnTo>
                    <a:pt x="7579" y="2208"/>
                  </a:lnTo>
                  <a:lnTo>
                    <a:pt x="7604" y="2012"/>
                  </a:lnTo>
                  <a:lnTo>
                    <a:pt x="7702" y="1816"/>
                  </a:lnTo>
                  <a:lnTo>
                    <a:pt x="7824" y="1669"/>
                  </a:lnTo>
                  <a:lnTo>
                    <a:pt x="7972" y="1546"/>
                  </a:lnTo>
                  <a:lnTo>
                    <a:pt x="8168" y="1448"/>
                  </a:lnTo>
                  <a:lnTo>
                    <a:pt x="8364" y="1423"/>
                  </a:lnTo>
                  <a:lnTo>
                    <a:pt x="8389" y="1423"/>
                  </a:lnTo>
                  <a:lnTo>
                    <a:pt x="8585" y="1448"/>
                  </a:lnTo>
                  <a:lnTo>
                    <a:pt x="8756" y="1521"/>
                  </a:lnTo>
                  <a:lnTo>
                    <a:pt x="8830" y="1571"/>
                  </a:lnTo>
                  <a:lnTo>
                    <a:pt x="9124" y="1742"/>
                  </a:lnTo>
                  <a:lnTo>
                    <a:pt x="9541" y="1963"/>
                  </a:lnTo>
                  <a:lnTo>
                    <a:pt x="9909" y="2159"/>
                  </a:lnTo>
                  <a:lnTo>
                    <a:pt x="10204" y="2012"/>
                  </a:lnTo>
                  <a:lnTo>
                    <a:pt x="9983" y="1889"/>
                  </a:lnTo>
                  <a:lnTo>
                    <a:pt x="9615" y="1669"/>
                  </a:lnTo>
                  <a:lnTo>
                    <a:pt x="9124" y="1399"/>
                  </a:lnTo>
                  <a:lnTo>
                    <a:pt x="8904" y="1276"/>
                  </a:lnTo>
                  <a:lnTo>
                    <a:pt x="8830" y="1227"/>
                  </a:lnTo>
                  <a:lnTo>
                    <a:pt x="8634" y="1154"/>
                  </a:lnTo>
                  <a:lnTo>
                    <a:pt x="8438" y="1129"/>
                  </a:lnTo>
                  <a:close/>
                  <a:moveTo>
                    <a:pt x="74" y="1"/>
                  </a:moveTo>
                  <a:lnTo>
                    <a:pt x="25" y="74"/>
                  </a:lnTo>
                  <a:lnTo>
                    <a:pt x="1" y="124"/>
                  </a:lnTo>
                  <a:lnTo>
                    <a:pt x="25" y="173"/>
                  </a:lnTo>
                  <a:lnTo>
                    <a:pt x="50" y="222"/>
                  </a:lnTo>
                  <a:lnTo>
                    <a:pt x="74" y="271"/>
                  </a:lnTo>
                  <a:lnTo>
                    <a:pt x="4906" y="2993"/>
                  </a:lnTo>
                  <a:lnTo>
                    <a:pt x="5102" y="2944"/>
                  </a:lnTo>
                  <a:lnTo>
                    <a:pt x="5298" y="2919"/>
                  </a:lnTo>
                  <a:lnTo>
                    <a:pt x="5347" y="2919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3690425" y="2540500"/>
              <a:ext cx="72375" cy="28825"/>
            </a:xfrm>
            <a:custGeom>
              <a:rect b="b" l="l" r="r" t="t"/>
              <a:pathLst>
                <a:path extrusionOk="0" fill="none" h="1153" w="2895">
                  <a:moveTo>
                    <a:pt x="1080" y="0"/>
                  </a:moveTo>
                  <a:lnTo>
                    <a:pt x="1080" y="0"/>
                  </a:lnTo>
                  <a:lnTo>
                    <a:pt x="859" y="25"/>
                  </a:lnTo>
                  <a:lnTo>
                    <a:pt x="663" y="74"/>
                  </a:lnTo>
                  <a:lnTo>
                    <a:pt x="663" y="74"/>
                  </a:lnTo>
                  <a:lnTo>
                    <a:pt x="515" y="147"/>
                  </a:lnTo>
                  <a:lnTo>
                    <a:pt x="515" y="147"/>
                  </a:lnTo>
                  <a:lnTo>
                    <a:pt x="417" y="221"/>
                  </a:lnTo>
                  <a:lnTo>
                    <a:pt x="319" y="319"/>
                  </a:lnTo>
                  <a:lnTo>
                    <a:pt x="221" y="417"/>
                  </a:lnTo>
                  <a:lnTo>
                    <a:pt x="148" y="515"/>
                  </a:lnTo>
                  <a:lnTo>
                    <a:pt x="99" y="638"/>
                  </a:lnTo>
                  <a:lnTo>
                    <a:pt x="50" y="736"/>
                  </a:lnTo>
                  <a:lnTo>
                    <a:pt x="0" y="883"/>
                  </a:lnTo>
                  <a:lnTo>
                    <a:pt x="0" y="1006"/>
                  </a:lnTo>
                  <a:lnTo>
                    <a:pt x="0" y="1006"/>
                  </a:lnTo>
                  <a:lnTo>
                    <a:pt x="50" y="1030"/>
                  </a:lnTo>
                  <a:lnTo>
                    <a:pt x="270" y="1153"/>
                  </a:lnTo>
                  <a:lnTo>
                    <a:pt x="270" y="1079"/>
                  </a:lnTo>
                  <a:lnTo>
                    <a:pt x="270" y="1079"/>
                  </a:lnTo>
                  <a:lnTo>
                    <a:pt x="295" y="883"/>
                  </a:lnTo>
                  <a:lnTo>
                    <a:pt x="393" y="687"/>
                  </a:lnTo>
                  <a:lnTo>
                    <a:pt x="515" y="540"/>
                  </a:lnTo>
                  <a:lnTo>
                    <a:pt x="663" y="417"/>
                  </a:lnTo>
                  <a:lnTo>
                    <a:pt x="663" y="417"/>
                  </a:lnTo>
                  <a:lnTo>
                    <a:pt x="859" y="319"/>
                  </a:lnTo>
                  <a:lnTo>
                    <a:pt x="1055" y="294"/>
                  </a:lnTo>
                  <a:lnTo>
                    <a:pt x="1055" y="294"/>
                  </a:lnTo>
                  <a:lnTo>
                    <a:pt x="1080" y="294"/>
                  </a:lnTo>
                  <a:lnTo>
                    <a:pt x="1080" y="294"/>
                  </a:lnTo>
                  <a:lnTo>
                    <a:pt x="1276" y="319"/>
                  </a:lnTo>
                  <a:lnTo>
                    <a:pt x="1447" y="392"/>
                  </a:lnTo>
                  <a:lnTo>
                    <a:pt x="1521" y="442"/>
                  </a:lnTo>
                  <a:lnTo>
                    <a:pt x="1815" y="613"/>
                  </a:lnTo>
                  <a:lnTo>
                    <a:pt x="2232" y="834"/>
                  </a:lnTo>
                  <a:lnTo>
                    <a:pt x="2600" y="1030"/>
                  </a:lnTo>
                  <a:lnTo>
                    <a:pt x="2895" y="883"/>
                  </a:lnTo>
                  <a:lnTo>
                    <a:pt x="2674" y="760"/>
                  </a:lnTo>
                  <a:lnTo>
                    <a:pt x="2306" y="540"/>
                  </a:lnTo>
                  <a:lnTo>
                    <a:pt x="1815" y="270"/>
                  </a:lnTo>
                  <a:lnTo>
                    <a:pt x="1595" y="147"/>
                  </a:lnTo>
                  <a:lnTo>
                    <a:pt x="1595" y="147"/>
                  </a:lnTo>
                  <a:lnTo>
                    <a:pt x="1521" y="98"/>
                  </a:lnTo>
                  <a:lnTo>
                    <a:pt x="1521" y="98"/>
                  </a:lnTo>
                  <a:lnTo>
                    <a:pt x="1325" y="25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0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507700" y="2512275"/>
              <a:ext cx="133700" cy="74850"/>
            </a:xfrm>
            <a:custGeom>
              <a:rect b="b" l="l" r="r" t="t"/>
              <a:pathLst>
                <a:path extrusionOk="0" fill="none" h="2994" w="5348">
                  <a:moveTo>
                    <a:pt x="148" y="1"/>
                  </a:moveTo>
                  <a:lnTo>
                    <a:pt x="148" y="1"/>
                  </a:lnTo>
                  <a:lnTo>
                    <a:pt x="74" y="1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4"/>
                  </a:lnTo>
                  <a:lnTo>
                    <a:pt x="25" y="173"/>
                  </a:lnTo>
                  <a:lnTo>
                    <a:pt x="50" y="222"/>
                  </a:lnTo>
                  <a:lnTo>
                    <a:pt x="74" y="271"/>
                  </a:lnTo>
                  <a:lnTo>
                    <a:pt x="4906" y="2993"/>
                  </a:lnTo>
                  <a:lnTo>
                    <a:pt x="4906" y="2993"/>
                  </a:lnTo>
                  <a:lnTo>
                    <a:pt x="5102" y="2944"/>
                  </a:lnTo>
                  <a:lnTo>
                    <a:pt x="5298" y="2919"/>
                  </a:lnTo>
                  <a:lnTo>
                    <a:pt x="5298" y="2919"/>
                  </a:lnTo>
                  <a:lnTo>
                    <a:pt x="5347" y="2919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767675" y="256930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3767675" y="256930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3755425" y="256257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0" y="147"/>
                  </a:lnTo>
                  <a:lnTo>
                    <a:pt x="491" y="441"/>
                  </a:lnTo>
                  <a:lnTo>
                    <a:pt x="785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3755425" y="2562575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0" y="147"/>
                  </a:lnTo>
                  <a:lnTo>
                    <a:pt x="491" y="441"/>
                  </a:lnTo>
                  <a:lnTo>
                    <a:pt x="785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3767675" y="2569300"/>
              <a:ext cx="55825" cy="33150"/>
            </a:xfrm>
            <a:custGeom>
              <a:rect b="b" l="l" r="r" t="t"/>
              <a:pathLst>
                <a:path extrusionOk="0" h="1326" w="2233">
                  <a:moveTo>
                    <a:pt x="295" y="1"/>
                  </a:moveTo>
                  <a:lnTo>
                    <a:pt x="1" y="172"/>
                  </a:lnTo>
                  <a:lnTo>
                    <a:pt x="2012" y="1301"/>
                  </a:lnTo>
                  <a:lnTo>
                    <a:pt x="2085" y="1325"/>
                  </a:lnTo>
                  <a:lnTo>
                    <a:pt x="2159" y="1301"/>
                  </a:lnTo>
                  <a:lnTo>
                    <a:pt x="2233" y="1252"/>
                  </a:lnTo>
                  <a:lnTo>
                    <a:pt x="2233" y="1203"/>
                  </a:lnTo>
                  <a:lnTo>
                    <a:pt x="2233" y="1129"/>
                  </a:lnTo>
                  <a:lnTo>
                    <a:pt x="2208" y="1080"/>
                  </a:lnTo>
                  <a:lnTo>
                    <a:pt x="2159" y="105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3767675" y="2569300"/>
              <a:ext cx="55825" cy="33150"/>
            </a:xfrm>
            <a:custGeom>
              <a:rect b="b" l="l" r="r" t="t"/>
              <a:pathLst>
                <a:path extrusionOk="0" fill="none" h="1326" w="2233">
                  <a:moveTo>
                    <a:pt x="295" y="1"/>
                  </a:moveTo>
                  <a:lnTo>
                    <a:pt x="1" y="172"/>
                  </a:lnTo>
                  <a:lnTo>
                    <a:pt x="2012" y="1301"/>
                  </a:lnTo>
                  <a:lnTo>
                    <a:pt x="2012" y="1301"/>
                  </a:lnTo>
                  <a:lnTo>
                    <a:pt x="2085" y="1325"/>
                  </a:lnTo>
                  <a:lnTo>
                    <a:pt x="2085" y="1325"/>
                  </a:lnTo>
                  <a:lnTo>
                    <a:pt x="2159" y="1301"/>
                  </a:lnTo>
                  <a:lnTo>
                    <a:pt x="2233" y="1252"/>
                  </a:lnTo>
                  <a:lnTo>
                    <a:pt x="2233" y="1252"/>
                  </a:lnTo>
                  <a:lnTo>
                    <a:pt x="2233" y="1203"/>
                  </a:lnTo>
                  <a:lnTo>
                    <a:pt x="2233" y="1129"/>
                  </a:lnTo>
                  <a:lnTo>
                    <a:pt x="2208" y="1080"/>
                  </a:lnTo>
                  <a:lnTo>
                    <a:pt x="2159" y="105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3639525" y="2573600"/>
              <a:ext cx="57675" cy="32525"/>
            </a:xfrm>
            <a:custGeom>
              <a:rect b="b" l="l" r="r" t="t"/>
              <a:pathLst>
                <a:path extrusionOk="0" h="1301" w="2307">
                  <a:moveTo>
                    <a:pt x="1" y="761"/>
                  </a:moveTo>
                  <a:lnTo>
                    <a:pt x="491" y="1031"/>
                  </a:lnTo>
                  <a:lnTo>
                    <a:pt x="491" y="908"/>
                  </a:lnTo>
                  <a:lnTo>
                    <a:pt x="418" y="859"/>
                  </a:lnTo>
                  <a:lnTo>
                    <a:pt x="222" y="785"/>
                  </a:lnTo>
                  <a:lnTo>
                    <a:pt x="25" y="761"/>
                  </a:lnTo>
                  <a:close/>
                  <a:moveTo>
                    <a:pt x="2012" y="0"/>
                  </a:moveTo>
                  <a:lnTo>
                    <a:pt x="2012" y="148"/>
                  </a:lnTo>
                  <a:lnTo>
                    <a:pt x="2012" y="221"/>
                  </a:lnTo>
                  <a:lnTo>
                    <a:pt x="1987" y="417"/>
                  </a:lnTo>
                  <a:lnTo>
                    <a:pt x="1914" y="614"/>
                  </a:lnTo>
                  <a:lnTo>
                    <a:pt x="1791" y="761"/>
                  </a:lnTo>
                  <a:lnTo>
                    <a:pt x="1620" y="883"/>
                  </a:lnTo>
                  <a:lnTo>
                    <a:pt x="1448" y="982"/>
                  </a:lnTo>
                  <a:lnTo>
                    <a:pt x="1252" y="1006"/>
                  </a:lnTo>
                  <a:lnTo>
                    <a:pt x="1644" y="1227"/>
                  </a:lnTo>
                  <a:lnTo>
                    <a:pt x="1767" y="1153"/>
                  </a:lnTo>
                  <a:lnTo>
                    <a:pt x="1889" y="1080"/>
                  </a:lnTo>
                  <a:lnTo>
                    <a:pt x="1987" y="982"/>
                  </a:lnTo>
                  <a:lnTo>
                    <a:pt x="2086" y="883"/>
                  </a:lnTo>
                  <a:lnTo>
                    <a:pt x="2159" y="785"/>
                  </a:lnTo>
                  <a:lnTo>
                    <a:pt x="2208" y="687"/>
                  </a:lnTo>
                  <a:lnTo>
                    <a:pt x="2257" y="565"/>
                  </a:lnTo>
                  <a:lnTo>
                    <a:pt x="2306" y="442"/>
                  </a:lnTo>
                  <a:lnTo>
                    <a:pt x="2306" y="295"/>
                  </a:lnTo>
                  <a:lnTo>
                    <a:pt x="2306" y="221"/>
                  </a:lnTo>
                  <a:lnTo>
                    <a:pt x="2306" y="172"/>
                  </a:lnTo>
                  <a:lnTo>
                    <a:pt x="2012" y="0"/>
                  </a:lnTo>
                  <a:close/>
                  <a:moveTo>
                    <a:pt x="786" y="1080"/>
                  </a:moveTo>
                  <a:lnTo>
                    <a:pt x="786" y="1104"/>
                  </a:lnTo>
                  <a:lnTo>
                    <a:pt x="761" y="1202"/>
                  </a:lnTo>
                  <a:lnTo>
                    <a:pt x="982" y="1276"/>
                  </a:lnTo>
                  <a:lnTo>
                    <a:pt x="1178" y="1300"/>
                  </a:lnTo>
                  <a:lnTo>
                    <a:pt x="786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3658550" y="2600575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25" y="1"/>
                  </a:moveTo>
                  <a:lnTo>
                    <a:pt x="25" y="25"/>
                  </a:lnTo>
                  <a:lnTo>
                    <a:pt x="25" y="25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221" y="197"/>
                  </a:lnTo>
                  <a:lnTo>
                    <a:pt x="417" y="221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3639525" y="2592600"/>
              <a:ext cx="12300" cy="6775"/>
            </a:xfrm>
            <a:custGeom>
              <a:rect b="b" l="l" r="r" t="t"/>
              <a:pathLst>
                <a:path extrusionOk="0" fill="none" h="271" w="492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91" y="271"/>
                  </a:lnTo>
                  <a:lnTo>
                    <a:pt x="491" y="148"/>
                  </a:lnTo>
                  <a:lnTo>
                    <a:pt x="418" y="99"/>
                  </a:lnTo>
                  <a:lnTo>
                    <a:pt x="418" y="99"/>
                  </a:lnTo>
                  <a:lnTo>
                    <a:pt x="222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3670800" y="2573600"/>
              <a:ext cx="26400" cy="30675"/>
            </a:xfrm>
            <a:custGeom>
              <a:rect b="b" l="l" r="r" t="t"/>
              <a:pathLst>
                <a:path extrusionOk="0" fill="none" h="1227" w="1056">
                  <a:moveTo>
                    <a:pt x="761" y="0"/>
                  </a:moveTo>
                  <a:lnTo>
                    <a:pt x="761" y="148"/>
                  </a:lnTo>
                  <a:lnTo>
                    <a:pt x="761" y="221"/>
                  </a:lnTo>
                  <a:lnTo>
                    <a:pt x="761" y="221"/>
                  </a:lnTo>
                  <a:lnTo>
                    <a:pt x="736" y="417"/>
                  </a:lnTo>
                  <a:lnTo>
                    <a:pt x="663" y="614"/>
                  </a:lnTo>
                  <a:lnTo>
                    <a:pt x="540" y="761"/>
                  </a:lnTo>
                  <a:lnTo>
                    <a:pt x="369" y="883"/>
                  </a:lnTo>
                  <a:lnTo>
                    <a:pt x="369" y="883"/>
                  </a:lnTo>
                  <a:lnTo>
                    <a:pt x="197" y="982"/>
                  </a:lnTo>
                  <a:lnTo>
                    <a:pt x="1" y="1006"/>
                  </a:lnTo>
                  <a:lnTo>
                    <a:pt x="393" y="1227"/>
                  </a:lnTo>
                  <a:lnTo>
                    <a:pt x="393" y="1227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638" y="1080"/>
                  </a:lnTo>
                  <a:lnTo>
                    <a:pt x="736" y="982"/>
                  </a:lnTo>
                  <a:lnTo>
                    <a:pt x="835" y="883"/>
                  </a:lnTo>
                  <a:lnTo>
                    <a:pt x="908" y="785"/>
                  </a:lnTo>
                  <a:lnTo>
                    <a:pt x="957" y="687"/>
                  </a:lnTo>
                  <a:lnTo>
                    <a:pt x="1006" y="565"/>
                  </a:lnTo>
                  <a:lnTo>
                    <a:pt x="1055" y="442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221"/>
                  </a:lnTo>
                  <a:lnTo>
                    <a:pt x="1055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469700" y="2534350"/>
              <a:ext cx="254475" cy="75450"/>
            </a:xfrm>
            <a:custGeom>
              <a:rect b="b" l="l" r="r" t="t"/>
              <a:pathLst>
                <a:path extrusionOk="0" h="3018" w="10179">
                  <a:moveTo>
                    <a:pt x="8143" y="1154"/>
                  </a:moveTo>
                  <a:lnTo>
                    <a:pt x="7947" y="1227"/>
                  </a:lnTo>
                  <a:lnTo>
                    <a:pt x="7799" y="1301"/>
                  </a:lnTo>
                  <a:lnTo>
                    <a:pt x="7701" y="1374"/>
                  </a:lnTo>
                  <a:lnTo>
                    <a:pt x="7603" y="1448"/>
                  </a:lnTo>
                  <a:lnTo>
                    <a:pt x="7505" y="1546"/>
                  </a:lnTo>
                  <a:lnTo>
                    <a:pt x="7431" y="1644"/>
                  </a:lnTo>
                  <a:lnTo>
                    <a:pt x="7382" y="1767"/>
                  </a:lnTo>
                  <a:lnTo>
                    <a:pt x="7333" y="1889"/>
                  </a:lnTo>
                  <a:lnTo>
                    <a:pt x="7284" y="2012"/>
                  </a:lnTo>
                  <a:lnTo>
                    <a:pt x="7284" y="2135"/>
                  </a:lnTo>
                  <a:lnTo>
                    <a:pt x="7358" y="2184"/>
                  </a:lnTo>
                  <a:lnTo>
                    <a:pt x="7579" y="2306"/>
                  </a:lnTo>
                  <a:lnTo>
                    <a:pt x="7579" y="2233"/>
                  </a:lnTo>
                  <a:lnTo>
                    <a:pt x="7603" y="2012"/>
                  </a:lnTo>
                  <a:lnTo>
                    <a:pt x="7677" y="1840"/>
                  </a:lnTo>
                  <a:lnTo>
                    <a:pt x="7799" y="1669"/>
                  </a:lnTo>
                  <a:lnTo>
                    <a:pt x="7971" y="1546"/>
                  </a:lnTo>
                  <a:lnTo>
                    <a:pt x="8143" y="1472"/>
                  </a:lnTo>
                  <a:lnTo>
                    <a:pt x="8339" y="1448"/>
                  </a:lnTo>
                  <a:lnTo>
                    <a:pt x="8363" y="1448"/>
                  </a:lnTo>
                  <a:lnTo>
                    <a:pt x="8560" y="1472"/>
                  </a:lnTo>
                  <a:lnTo>
                    <a:pt x="8756" y="1546"/>
                  </a:lnTo>
                  <a:lnTo>
                    <a:pt x="8805" y="1570"/>
                  </a:lnTo>
                  <a:lnTo>
                    <a:pt x="9099" y="1742"/>
                  </a:lnTo>
                  <a:lnTo>
                    <a:pt x="9516" y="1963"/>
                  </a:lnTo>
                  <a:lnTo>
                    <a:pt x="9884" y="2184"/>
                  </a:lnTo>
                  <a:lnTo>
                    <a:pt x="10178" y="2012"/>
                  </a:lnTo>
                  <a:lnTo>
                    <a:pt x="9982" y="1889"/>
                  </a:lnTo>
                  <a:lnTo>
                    <a:pt x="9590" y="1669"/>
                  </a:lnTo>
                  <a:lnTo>
                    <a:pt x="9099" y="1399"/>
                  </a:lnTo>
                  <a:lnTo>
                    <a:pt x="8879" y="1276"/>
                  </a:lnTo>
                  <a:lnTo>
                    <a:pt x="8829" y="1252"/>
                  </a:lnTo>
                  <a:lnTo>
                    <a:pt x="8633" y="1178"/>
                  </a:lnTo>
                  <a:lnTo>
                    <a:pt x="8413" y="1154"/>
                  </a:lnTo>
                  <a:close/>
                  <a:moveTo>
                    <a:pt x="147" y="1"/>
                  </a:moveTo>
                  <a:lnTo>
                    <a:pt x="74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4881" y="3018"/>
                  </a:lnTo>
                  <a:lnTo>
                    <a:pt x="5077" y="2944"/>
                  </a:lnTo>
                  <a:lnTo>
                    <a:pt x="5347" y="2944"/>
                  </a:lnTo>
                  <a:lnTo>
                    <a:pt x="221" y="25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51800" y="2563175"/>
              <a:ext cx="72375" cy="28850"/>
            </a:xfrm>
            <a:custGeom>
              <a:rect b="b" l="l" r="r" t="t"/>
              <a:pathLst>
                <a:path extrusionOk="0" fill="none" h="1154" w="2895">
                  <a:moveTo>
                    <a:pt x="1079" y="1"/>
                  </a:moveTo>
                  <a:lnTo>
                    <a:pt x="1079" y="1"/>
                  </a:lnTo>
                  <a:lnTo>
                    <a:pt x="859" y="1"/>
                  </a:lnTo>
                  <a:lnTo>
                    <a:pt x="663" y="74"/>
                  </a:lnTo>
                  <a:lnTo>
                    <a:pt x="663" y="74"/>
                  </a:lnTo>
                  <a:lnTo>
                    <a:pt x="515" y="148"/>
                  </a:lnTo>
                  <a:lnTo>
                    <a:pt x="515" y="148"/>
                  </a:lnTo>
                  <a:lnTo>
                    <a:pt x="417" y="221"/>
                  </a:lnTo>
                  <a:lnTo>
                    <a:pt x="319" y="295"/>
                  </a:lnTo>
                  <a:lnTo>
                    <a:pt x="221" y="393"/>
                  </a:lnTo>
                  <a:lnTo>
                    <a:pt x="147" y="491"/>
                  </a:lnTo>
                  <a:lnTo>
                    <a:pt x="98" y="614"/>
                  </a:lnTo>
                  <a:lnTo>
                    <a:pt x="49" y="736"/>
                  </a:lnTo>
                  <a:lnTo>
                    <a:pt x="0" y="859"/>
                  </a:lnTo>
                  <a:lnTo>
                    <a:pt x="0" y="982"/>
                  </a:lnTo>
                  <a:lnTo>
                    <a:pt x="0" y="982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19" y="859"/>
                  </a:lnTo>
                  <a:lnTo>
                    <a:pt x="393" y="687"/>
                  </a:lnTo>
                  <a:lnTo>
                    <a:pt x="515" y="516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59" y="319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21" y="417"/>
                  </a:lnTo>
                  <a:lnTo>
                    <a:pt x="1815" y="589"/>
                  </a:lnTo>
                  <a:lnTo>
                    <a:pt x="2232" y="810"/>
                  </a:lnTo>
                  <a:lnTo>
                    <a:pt x="2600" y="1031"/>
                  </a:lnTo>
                  <a:lnTo>
                    <a:pt x="2894" y="859"/>
                  </a:lnTo>
                  <a:lnTo>
                    <a:pt x="2698" y="736"/>
                  </a:lnTo>
                  <a:lnTo>
                    <a:pt x="2306" y="516"/>
                  </a:lnTo>
                  <a:lnTo>
                    <a:pt x="1815" y="246"/>
                  </a:lnTo>
                  <a:lnTo>
                    <a:pt x="1595" y="123"/>
                  </a:lnTo>
                  <a:lnTo>
                    <a:pt x="1595" y="123"/>
                  </a:lnTo>
                  <a:lnTo>
                    <a:pt x="1545" y="99"/>
                  </a:lnTo>
                  <a:lnTo>
                    <a:pt x="1545" y="99"/>
                  </a:lnTo>
                  <a:lnTo>
                    <a:pt x="1349" y="25"/>
                  </a:lnTo>
                  <a:lnTo>
                    <a:pt x="1129" y="1"/>
                  </a:lnTo>
                  <a:lnTo>
                    <a:pt x="1129" y="1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3469700" y="2534350"/>
              <a:ext cx="133675" cy="75450"/>
            </a:xfrm>
            <a:custGeom>
              <a:rect b="b" l="l" r="r" t="t"/>
              <a:pathLst>
                <a:path extrusionOk="0" fill="none" h="3018" w="5347">
                  <a:moveTo>
                    <a:pt x="147" y="1"/>
                  </a:moveTo>
                  <a:lnTo>
                    <a:pt x="147" y="1"/>
                  </a:lnTo>
                  <a:lnTo>
                    <a:pt x="74" y="2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1"/>
                  </a:lnTo>
                  <a:lnTo>
                    <a:pt x="4881" y="3018"/>
                  </a:lnTo>
                  <a:lnTo>
                    <a:pt x="4881" y="3018"/>
                  </a:lnTo>
                  <a:lnTo>
                    <a:pt x="5077" y="2944"/>
                  </a:lnTo>
                  <a:lnTo>
                    <a:pt x="5273" y="2944"/>
                  </a:lnTo>
                  <a:lnTo>
                    <a:pt x="5273" y="2944"/>
                  </a:lnTo>
                  <a:lnTo>
                    <a:pt x="5347" y="2944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3729050" y="2591375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295" y="1"/>
                  </a:moveTo>
                  <a:lnTo>
                    <a:pt x="1" y="172"/>
                  </a:lnTo>
                  <a:lnTo>
                    <a:pt x="295" y="2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3729050" y="2591375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2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3716800" y="2584625"/>
              <a:ext cx="19625" cy="11075"/>
            </a:xfrm>
            <a:custGeom>
              <a:rect b="b" l="l" r="r" t="t"/>
              <a:pathLst>
                <a:path extrusionOk="0" h="443" w="785">
                  <a:moveTo>
                    <a:pt x="294" y="1"/>
                  </a:moveTo>
                  <a:lnTo>
                    <a:pt x="0" y="173"/>
                  </a:lnTo>
                  <a:lnTo>
                    <a:pt x="491" y="442"/>
                  </a:lnTo>
                  <a:lnTo>
                    <a:pt x="785" y="27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3716800" y="2584625"/>
              <a:ext cx="19625" cy="11075"/>
            </a:xfrm>
            <a:custGeom>
              <a:rect b="b" l="l" r="r" t="t"/>
              <a:pathLst>
                <a:path extrusionOk="0" fill="none" h="443" w="785">
                  <a:moveTo>
                    <a:pt x="294" y="1"/>
                  </a:moveTo>
                  <a:lnTo>
                    <a:pt x="0" y="173"/>
                  </a:lnTo>
                  <a:lnTo>
                    <a:pt x="491" y="442"/>
                  </a:lnTo>
                  <a:lnTo>
                    <a:pt x="785" y="271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3729050" y="2592000"/>
              <a:ext cx="55825" cy="33125"/>
            </a:xfrm>
            <a:custGeom>
              <a:rect b="b" l="l" r="r" t="t"/>
              <a:pathLst>
                <a:path extrusionOk="0" h="1325" w="2233">
                  <a:moveTo>
                    <a:pt x="295" y="0"/>
                  </a:moveTo>
                  <a:lnTo>
                    <a:pt x="1" y="147"/>
                  </a:lnTo>
                  <a:lnTo>
                    <a:pt x="2036" y="1300"/>
                  </a:lnTo>
                  <a:lnTo>
                    <a:pt x="2085" y="1325"/>
                  </a:lnTo>
                  <a:lnTo>
                    <a:pt x="2159" y="1300"/>
                  </a:lnTo>
                  <a:lnTo>
                    <a:pt x="2232" y="1251"/>
                  </a:lnTo>
                  <a:lnTo>
                    <a:pt x="2232" y="1178"/>
                  </a:lnTo>
                  <a:lnTo>
                    <a:pt x="2232" y="1128"/>
                  </a:lnTo>
                  <a:lnTo>
                    <a:pt x="2208" y="1079"/>
                  </a:lnTo>
                  <a:lnTo>
                    <a:pt x="2159" y="103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3729050" y="2592000"/>
              <a:ext cx="55825" cy="33125"/>
            </a:xfrm>
            <a:custGeom>
              <a:rect b="b" l="l" r="r" t="t"/>
              <a:pathLst>
                <a:path extrusionOk="0" fill="none" h="1325" w="2233">
                  <a:moveTo>
                    <a:pt x="295" y="0"/>
                  </a:moveTo>
                  <a:lnTo>
                    <a:pt x="1" y="147"/>
                  </a:lnTo>
                  <a:lnTo>
                    <a:pt x="2036" y="1300"/>
                  </a:lnTo>
                  <a:lnTo>
                    <a:pt x="2036" y="1300"/>
                  </a:lnTo>
                  <a:lnTo>
                    <a:pt x="2085" y="1325"/>
                  </a:lnTo>
                  <a:lnTo>
                    <a:pt x="2085" y="1325"/>
                  </a:lnTo>
                  <a:lnTo>
                    <a:pt x="2159" y="1300"/>
                  </a:lnTo>
                  <a:lnTo>
                    <a:pt x="2232" y="1251"/>
                  </a:lnTo>
                  <a:lnTo>
                    <a:pt x="2232" y="1251"/>
                  </a:lnTo>
                  <a:lnTo>
                    <a:pt x="2232" y="1178"/>
                  </a:lnTo>
                  <a:lnTo>
                    <a:pt x="2232" y="1128"/>
                  </a:lnTo>
                  <a:lnTo>
                    <a:pt x="2208" y="1079"/>
                  </a:lnTo>
                  <a:lnTo>
                    <a:pt x="2159" y="103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3600900" y="2596275"/>
              <a:ext cx="58275" cy="31925"/>
            </a:xfrm>
            <a:custGeom>
              <a:rect b="b" l="l" r="r" t="t"/>
              <a:pathLst>
                <a:path extrusionOk="0" h="1277" w="2331">
                  <a:moveTo>
                    <a:pt x="1" y="761"/>
                  </a:moveTo>
                  <a:lnTo>
                    <a:pt x="491" y="1031"/>
                  </a:lnTo>
                  <a:lnTo>
                    <a:pt x="491" y="884"/>
                  </a:lnTo>
                  <a:lnTo>
                    <a:pt x="418" y="859"/>
                  </a:lnTo>
                  <a:lnTo>
                    <a:pt x="221" y="786"/>
                  </a:lnTo>
                  <a:lnTo>
                    <a:pt x="25" y="761"/>
                  </a:lnTo>
                  <a:close/>
                  <a:moveTo>
                    <a:pt x="2036" y="1"/>
                  </a:moveTo>
                  <a:lnTo>
                    <a:pt x="2036" y="124"/>
                  </a:lnTo>
                  <a:lnTo>
                    <a:pt x="2036" y="197"/>
                  </a:lnTo>
                  <a:lnTo>
                    <a:pt x="1987" y="418"/>
                  </a:lnTo>
                  <a:lnTo>
                    <a:pt x="1914" y="590"/>
                  </a:lnTo>
                  <a:lnTo>
                    <a:pt x="1791" y="761"/>
                  </a:lnTo>
                  <a:lnTo>
                    <a:pt x="1644" y="884"/>
                  </a:lnTo>
                  <a:lnTo>
                    <a:pt x="1448" y="957"/>
                  </a:lnTo>
                  <a:lnTo>
                    <a:pt x="1251" y="982"/>
                  </a:lnTo>
                  <a:lnTo>
                    <a:pt x="1644" y="1203"/>
                  </a:lnTo>
                  <a:lnTo>
                    <a:pt x="1791" y="1129"/>
                  </a:lnTo>
                  <a:lnTo>
                    <a:pt x="1889" y="1056"/>
                  </a:lnTo>
                  <a:lnTo>
                    <a:pt x="1987" y="982"/>
                  </a:lnTo>
                  <a:lnTo>
                    <a:pt x="2085" y="884"/>
                  </a:lnTo>
                  <a:lnTo>
                    <a:pt x="2159" y="786"/>
                  </a:lnTo>
                  <a:lnTo>
                    <a:pt x="2208" y="663"/>
                  </a:lnTo>
                  <a:lnTo>
                    <a:pt x="2257" y="541"/>
                  </a:lnTo>
                  <a:lnTo>
                    <a:pt x="2306" y="418"/>
                  </a:lnTo>
                  <a:lnTo>
                    <a:pt x="2306" y="295"/>
                  </a:lnTo>
                  <a:lnTo>
                    <a:pt x="2331" y="197"/>
                  </a:lnTo>
                  <a:lnTo>
                    <a:pt x="2331" y="173"/>
                  </a:lnTo>
                  <a:lnTo>
                    <a:pt x="2036" y="1"/>
                  </a:lnTo>
                  <a:close/>
                  <a:moveTo>
                    <a:pt x="785" y="1056"/>
                  </a:moveTo>
                  <a:lnTo>
                    <a:pt x="785" y="1105"/>
                  </a:lnTo>
                  <a:lnTo>
                    <a:pt x="785" y="1178"/>
                  </a:lnTo>
                  <a:lnTo>
                    <a:pt x="982" y="1252"/>
                  </a:lnTo>
                  <a:lnTo>
                    <a:pt x="1178" y="1276"/>
                  </a:lnTo>
                  <a:lnTo>
                    <a:pt x="785" y="1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3620525" y="2622650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0" y="1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7" y="197"/>
                  </a:lnTo>
                  <a:lnTo>
                    <a:pt x="393" y="2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3600900" y="2615300"/>
              <a:ext cx="12300" cy="6775"/>
            </a:xfrm>
            <a:custGeom>
              <a:rect b="b" l="l" r="r" t="t"/>
              <a:pathLst>
                <a:path extrusionOk="0" fill="none" h="271" w="492">
                  <a:moveTo>
                    <a:pt x="25" y="0"/>
                  </a:moveTo>
                  <a:lnTo>
                    <a:pt x="25" y="0"/>
                  </a:lnTo>
                  <a:lnTo>
                    <a:pt x="1" y="0"/>
                  </a:lnTo>
                  <a:lnTo>
                    <a:pt x="491" y="270"/>
                  </a:lnTo>
                  <a:lnTo>
                    <a:pt x="491" y="123"/>
                  </a:lnTo>
                  <a:lnTo>
                    <a:pt x="418" y="98"/>
                  </a:lnTo>
                  <a:lnTo>
                    <a:pt x="418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3632175" y="2596275"/>
              <a:ext cx="27000" cy="30075"/>
            </a:xfrm>
            <a:custGeom>
              <a:rect b="b" l="l" r="r" t="t"/>
              <a:pathLst>
                <a:path extrusionOk="0" fill="none" h="1203" w="1080">
                  <a:moveTo>
                    <a:pt x="785" y="1"/>
                  </a:moveTo>
                  <a:lnTo>
                    <a:pt x="785" y="124"/>
                  </a:lnTo>
                  <a:lnTo>
                    <a:pt x="785" y="197"/>
                  </a:lnTo>
                  <a:lnTo>
                    <a:pt x="785" y="197"/>
                  </a:lnTo>
                  <a:lnTo>
                    <a:pt x="736" y="418"/>
                  </a:lnTo>
                  <a:lnTo>
                    <a:pt x="663" y="590"/>
                  </a:lnTo>
                  <a:lnTo>
                    <a:pt x="540" y="761"/>
                  </a:lnTo>
                  <a:lnTo>
                    <a:pt x="393" y="884"/>
                  </a:lnTo>
                  <a:lnTo>
                    <a:pt x="393" y="884"/>
                  </a:lnTo>
                  <a:lnTo>
                    <a:pt x="197" y="957"/>
                  </a:lnTo>
                  <a:lnTo>
                    <a:pt x="0" y="982"/>
                  </a:lnTo>
                  <a:lnTo>
                    <a:pt x="393" y="1203"/>
                  </a:lnTo>
                  <a:lnTo>
                    <a:pt x="393" y="1203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38" y="1056"/>
                  </a:lnTo>
                  <a:lnTo>
                    <a:pt x="736" y="982"/>
                  </a:lnTo>
                  <a:lnTo>
                    <a:pt x="834" y="884"/>
                  </a:lnTo>
                  <a:lnTo>
                    <a:pt x="908" y="786"/>
                  </a:lnTo>
                  <a:lnTo>
                    <a:pt x="957" y="663"/>
                  </a:lnTo>
                  <a:lnTo>
                    <a:pt x="1006" y="541"/>
                  </a:lnTo>
                  <a:lnTo>
                    <a:pt x="1055" y="418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80" y="197"/>
                  </a:lnTo>
                  <a:lnTo>
                    <a:pt x="1080" y="173"/>
                  </a:lnTo>
                  <a:lnTo>
                    <a:pt x="78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3431050" y="2557050"/>
              <a:ext cx="254500" cy="74825"/>
            </a:xfrm>
            <a:custGeom>
              <a:rect b="b" l="l" r="r" t="t"/>
              <a:pathLst>
                <a:path extrusionOk="0" h="2993" w="10180">
                  <a:moveTo>
                    <a:pt x="8364" y="1128"/>
                  </a:moveTo>
                  <a:lnTo>
                    <a:pt x="8168" y="1153"/>
                  </a:lnTo>
                  <a:lnTo>
                    <a:pt x="7972" y="1202"/>
                  </a:lnTo>
                  <a:lnTo>
                    <a:pt x="7825" y="1276"/>
                  </a:lnTo>
                  <a:lnTo>
                    <a:pt x="7702" y="1349"/>
                  </a:lnTo>
                  <a:lnTo>
                    <a:pt x="7604" y="1447"/>
                  </a:lnTo>
                  <a:lnTo>
                    <a:pt x="7506" y="1545"/>
                  </a:lnTo>
                  <a:lnTo>
                    <a:pt x="7432" y="1644"/>
                  </a:lnTo>
                  <a:lnTo>
                    <a:pt x="7383" y="1742"/>
                  </a:lnTo>
                  <a:lnTo>
                    <a:pt x="7334" y="1864"/>
                  </a:lnTo>
                  <a:lnTo>
                    <a:pt x="7310" y="1987"/>
                  </a:lnTo>
                  <a:lnTo>
                    <a:pt x="7285" y="2134"/>
                  </a:lnTo>
                  <a:lnTo>
                    <a:pt x="7359" y="2159"/>
                  </a:lnTo>
                  <a:lnTo>
                    <a:pt x="7579" y="2281"/>
                  </a:lnTo>
                  <a:lnTo>
                    <a:pt x="7579" y="2208"/>
                  </a:lnTo>
                  <a:lnTo>
                    <a:pt x="7604" y="2011"/>
                  </a:lnTo>
                  <a:lnTo>
                    <a:pt x="7678" y="1815"/>
                  </a:lnTo>
                  <a:lnTo>
                    <a:pt x="7800" y="1668"/>
                  </a:lnTo>
                  <a:lnTo>
                    <a:pt x="7972" y="1545"/>
                  </a:lnTo>
                  <a:lnTo>
                    <a:pt x="8144" y="1447"/>
                  </a:lnTo>
                  <a:lnTo>
                    <a:pt x="8340" y="1423"/>
                  </a:lnTo>
                  <a:lnTo>
                    <a:pt x="8364" y="1423"/>
                  </a:lnTo>
                  <a:lnTo>
                    <a:pt x="8561" y="1447"/>
                  </a:lnTo>
                  <a:lnTo>
                    <a:pt x="8757" y="1521"/>
                  </a:lnTo>
                  <a:lnTo>
                    <a:pt x="8830" y="1570"/>
                  </a:lnTo>
                  <a:lnTo>
                    <a:pt x="9125" y="1742"/>
                  </a:lnTo>
                  <a:lnTo>
                    <a:pt x="9517" y="1962"/>
                  </a:lnTo>
                  <a:lnTo>
                    <a:pt x="9885" y="2159"/>
                  </a:lnTo>
                  <a:lnTo>
                    <a:pt x="10179" y="1987"/>
                  </a:lnTo>
                  <a:lnTo>
                    <a:pt x="9983" y="1889"/>
                  </a:lnTo>
                  <a:lnTo>
                    <a:pt x="9591" y="1668"/>
                  </a:lnTo>
                  <a:lnTo>
                    <a:pt x="9125" y="1398"/>
                  </a:lnTo>
                  <a:lnTo>
                    <a:pt x="8904" y="1276"/>
                  </a:lnTo>
                  <a:lnTo>
                    <a:pt x="8830" y="1227"/>
                  </a:lnTo>
                  <a:lnTo>
                    <a:pt x="8634" y="1153"/>
                  </a:lnTo>
                  <a:lnTo>
                    <a:pt x="8413" y="1128"/>
                  </a:lnTo>
                  <a:close/>
                  <a:moveTo>
                    <a:pt x="75" y="0"/>
                  </a:moveTo>
                  <a:lnTo>
                    <a:pt x="26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6" y="221"/>
                  </a:lnTo>
                  <a:lnTo>
                    <a:pt x="75" y="270"/>
                  </a:lnTo>
                  <a:lnTo>
                    <a:pt x="4882" y="2992"/>
                  </a:lnTo>
                  <a:lnTo>
                    <a:pt x="5078" y="2943"/>
                  </a:lnTo>
                  <a:lnTo>
                    <a:pt x="5274" y="2919"/>
                  </a:lnTo>
                  <a:lnTo>
                    <a:pt x="5348" y="291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3613175" y="2585250"/>
              <a:ext cx="72375" cy="28850"/>
            </a:xfrm>
            <a:custGeom>
              <a:rect b="b" l="l" r="r" t="t"/>
              <a:pathLst>
                <a:path extrusionOk="0" fill="none" h="1154" w="2895">
                  <a:moveTo>
                    <a:pt x="1079" y="0"/>
                  </a:moveTo>
                  <a:lnTo>
                    <a:pt x="1079" y="0"/>
                  </a:lnTo>
                  <a:lnTo>
                    <a:pt x="883" y="25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7" y="221"/>
                  </a:lnTo>
                  <a:lnTo>
                    <a:pt x="319" y="319"/>
                  </a:lnTo>
                  <a:lnTo>
                    <a:pt x="221" y="417"/>
                  </a:lnTo>
                  <a:lnTo>
                    <a:pt x="147" y="516"/>
                  </a:lnTo>
                  <a:lnTo>
                    <a:pt x="98" y="614"/>
                  </a:lnTo>
                  <a:lnTo>
                    <a:pt x="49" y="736"/>
                  </a:lnTo>
                  <a:lnTo>
                    <a:pt x="25" y="859"/>
                  </a:lnTo>
                  <a:lnTo>
                    <a:pt x="0" y="1006"/>
                  </a:lnTo>
                  <a:lnTo>
                    <a:pt x="0" y="1006"/>
                  </a:lnTo>
                  <a:lnTo>
                    <a:pt x="74" y="1031"/>
                  </a:lnTo>
                  <a:lnTo>
                    <a:pt x="294" y="1153"/>
                  </a:lnTo>
                  <a:lnTo>
                    <a:pt x="294" y="1080"/>
                  </a:lnTo>
                  <a:lnTo>
                    <a:pt x="294" y="1080"/>
                  </a:lnTo>
                  <a:lnTo>
                    <a:pt x="319" y="883"/>
                  </a:lnTo>
                  <a:lnTo>
                    <a:pt x="393" y="687"/>
                  </a:lnTo>
                  <a:lnTo>
                    <a:pt x="515" y="540"/>
                  </a:lnTo>
                  <a:lnTo>
                    <a:pt x="687" y="417"/>
                  </a:lnTo>
                  <a:lnTo>
                    <a:pt x="687" y="417"/>
                  </a:lnTo>
                  <a:lnTo>
                    <a:pt x="859" y="319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45" y="442"/>
                  </a:lnTo>
                  <a:lnTo>
                    <a:pt x="1840" y="614"/>
                  </a:lnTo>
                  <a:lnTo>
                    <a:pt x="2232" y="834"/>
                  </a:lnTo>
                  <a:lnTo>
                    <a:pt x="2600" y="1031"/>
                  </a:lnTo>
                  <a:lnTo>
                    <a:pt x="2894" y="859"/>
                  </a:lnTo>
                  <a:lnTo>
                    <a:pt x="2698" y="761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545" y="99"/>
                  </a:lnTo>
                  <a:lnTo>
                    <a:pt x="1545" y="99"/>
                  </a:lnTo>
                  <a:lnTo>
                    <a:pt x="1349" y="25"/>
                  </a:lnTo>
                  <a:lnTo>
                    <a:pt x="1128" y="0"/>
                  </a:lnTo>
                  <a:lnTo>
                    <a:pt x="1128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3431050" y="2557050"/>
              <a:ext cx="133700" cy="74825"/>
            </a:xfrm>
            <a:custGeom>
              <a:rect b="b" l="l" r="r" t="t"/>
              <a:pathLst>
                <a:path extrusionOk="0" fill="none" h="2993" w="5348">
                  <a:moveTo>
                    <a:pt x="148" y="0"/>
                  </a:moveTo>
                  <a:lnTo>
                    <a:pt x="148" y="0"/>
                  </a:lnTo>
                  <a:lnTo>
                    <a:pt x="75" y="0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6" y="221"/>
                  </a:lnTo>
                  <a:lnTo>
                    <a:pt x="75" y="270"/>
                  </a:lnTo>
                  <a:lnTo>
                    <a:pt x="4882" y="2992"/>
                  </a:lnTo>
                  <a:lnTo>
                    <a:pt x="4882" y="2992"/>
                  </a:lnTo>
                  <a:lnTo>
                    <a:pt x="5078" y="2943"/>
                  </a:lnTo>
                  <a:lnTo>
                    <a:pt x="5274" y="2919"/>
                  </a:lnTo>
                  <a:lnTo>
                    <a:pt x="5274" y="2919"/>
                  </a:lnTo>
                  <a:lnTo>
                    <a:pt x="5348" y="2919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3690425" y="2614075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3690425" y="2614075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3678150" y="2606700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295" y="1"/>
                  </a:moveTo>
                  <a:lnTo>
                    <a:pt x="1" y="173"/>
                  </a:lnTo>
                  <a:lnTo>
                    <a:pt x="491" y="467"/>
                  </a:lnTo>
                  <a:lnTo>
                    <a:pt x="786" y="29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3678150" y="2606700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295" y="1"/>
                  </a:moveTo>
                  <a:lnTo>
                    <a:pt x="1" y="173"/>
                  </a:lnTo>
                  <a:lnTo>
                    <a:pt x="491" y="467"/>
                  </a:lnTo>
                  <a:lnTo>
                    <a:pt x="786" y="29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3690425" y="2614075"/>
              <a:ext cx="56425" cy="33125"/>
            </a:xfrm>
            <a:custGeom>
              <a:rect b="b" l="l" r="r" t="t"/>
              <a:pathLst>
                <a:path extrusionOk="0" h="1325" w="2257">
                  <a:moveTo>
                    <a:pt x="295" y="0"/>
                  </a:moveTo>
                  <a:lnTo>
                    <a:pt x="0" y="172"/>
                  </a:lnTo>
                  <a:lnTo>
                    <a:pt x="2036" y="1300"/>
                  </a:lnTo>
                  <a:lnTo>
                    <a:pt x="2110" y="1325"/>
                  </a:lnTo>
                  <a:lnTo>
                    <a:pt x="2183" y="1300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32" y="1128"/>
                  </a:lnTo>
                  <a:lnTo>
                    <a:pt x="2208" y="1079"/>
                  </a:lnTo>
                  <a:lnTo>
                    <a:pt x="2183" y="105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3690425" y="2614075"/>
              <a:ext cx="56425" cy="33125"/>
            </a:xfrm>
            <a:custGeom>
              <a:rect b="b" l="l" r="r" t="t"/>
              <a:pathLst>
                <a:path extrusionOk="0" fill="none" h="1325" w="2257">
                  <a:moveTo>
                    <a:pt x="295" y="0"/>
                  </a:moveTo>
                  <a:lnTo>
                    <a:pt x="0" y="172"/>
                  </a:lnTo>
                  <a:lnTo>
                    <a:pt x="2036" y="1300"/>
                  </a:lnTo>
                  <a:lnTo>
                    <a:pt x="2036" y="1300"/>
                  </a:lnTo>
                  <a:lnTo>
                    <a:pt x="2110" y="1325"/>
                  </a:lnTo>
                  <a:lnTo>
                    <a:pt x="2110" y="1325"/>
                  </a:lnTo>
                  <a:lnTo>
                    <a:pt x="2183" y="1300"/>
                  </a:lnTo>
                  <a:lnTo>
                    <a:pt x="2232" y="1251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32" y="1128"/>
                  </a:lnTo>
                  <a:lnTo>
                    <a:pt x="2208" y="1079"/>
                  </a:lnTo>
                  <a:lnTo>
                    <a:pt x="2183" y="105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3562275" y="2618350"/>
              <a:ext cx="58275" cy="32525"/>
            </a:xfrm>
            <a:custGeom>
              <a:rect b="b" l="l" r="r" t="t"/>
              <a:pathLst>
                <a:path extrusionOk="0" h="1301" w="2331">
                  <a:moveTo>
                    <a:pt x="1" y="761"/>
                  </a:moveTo>
                  <a:lnTo>
                    <a:pt x="491" y="1031"/>
                  </a:lnTo>
                  <a:lnTo>
                    <a:pt x="491" y="908"/>
                  </a:lnTo>
                  <a:lnTo>
                    <a:pt x="417" y="859"/>
                  </a:lnTo>
                  <a:lnTo>
                    <a:pt x="221" y="786"/>
                  </a:lnTo>
                  <a:lnTo>
                    <a:pt x="25" y="761"/>
                  </a:lnTo>
                  <a:close/>
                  <a:moveTo>
                    <a:pt x="2036" y="1"/>
                  </a:moveTo>
                  <a:lnTo>
                    <a:pt x="2036" y="148"/>
                  </a:lnTo>
                  <a:lnTo>
                    <a:pt x="2036" y="222"/>
                  </a:lnTo>
                  <a:lnTo>
                    <a:pt x="2012" y="418"/>
                  </a:lnTo>
                  <a:lnTo>
                    <a:pt x="1914" y="614"/>
                  </a:lnTo>
                  <a:lnTo>
                    <a:pt x="1791" y="761"/>
                  </a:lnTo>
                  <a:lnTo>
                    <a:pt x="1644" y="884"/>
                  </a:lnTo>
                  <a:lnTo>
                    <a:pt x="1448" y="982"/>
                  </a:lnTo>
                  <a:lnTo>
                    <a:pt x="1251" y="1006"/>
                  </a:lnTo>
                  <a:lnTo>
                    <a:pt x="1644" y="1227"/>
                  </a:lnTo>
                  <a:lnTo>
                    <a:pt x="1791" y="1154"/>
                  </a:lnTo>
                  <a:lnTo>
                    <a:pt x="1889" y="1080"/>
                  </a:lnTo>
                  <a:lnTo>
                    <a:pt x="1987" y="982"/>
                  </a:lnTo>
                  <a:lnTo>
                    <a:pt x="2085" y="884"/>
                  </a:lnTo>
                  <a:lnTo>
                    <a:pt x="2159" y="786"/>
                  </a:lnTo>
                  <a:lnTo>
                    <a:pt x="2232" y="688"/>
                  </a:lnTo>
                  <a:lnTo>
                    <a:pt x="2257" y="565"/>
                  </a:lnTo>
                  <a:lnTo>
                    <a:pt x="2306" y="442"/>
                  </a:lnTo>
                  <a:lnTo>
                    <a:pt x="2330" y="295"/>
                  </a:lnTo>
                  <a:lnTo>
                    <a:pt x="2330" y="222"/>
                  </a:lnTo>
                  <a:lnTo>
                    <a:pt x="2330" y="173"/>
                  </a:lnTo>
                  <a:lnTo>
                    <a:pt x="2036" y="1"/>
                  </a:lnTo>
                  <a:close/>
                  <a:moveTo>
                    <a:pt x="785" y="1080"/>
                  </a:moveTo>
                  <a:lnTo>
                    <a:pt x="785" y="1105"/>
                  </a:lnTo>
                  <a:lnTo>
                    <a:pt x="785" y="1203"/>
                  </a:lnTo>
                  <a:lnTo>
                    <a:pt x="982" y="1276"/>
                  </a:lnTo>
                  <a:lnTo>
                    <a:pt x="1178" y="1301"/>
                  </a:lnTo>
                  <a:lnTo>
                    <a:pt x="785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3581900" y="2645350"/>
              <a:ext cx="9825" cy="5525"/>
            </a:xfrm>
            <a:custGeom>
              <a:rect b="b" l="l" r="r" t="t"/>
              <a:pathLst>
                <a:path extrusionOk="0" fill="none" h="221" w="393">
                  <a:moveTo>
                    <a:pt x="0" y="0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7" y="196"/>
                  </a:lnTo>
                  <a:lnTo>
                    <a:pt x="393" y="2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3562275" y="2637375"/>
              <a:ext cx="12300" cy="6750"/>
            </a:xfrm>
            <a:custGeom>
              <a:rect b="b" l="l" r="r" t="t"/>
              <a:pathLst>
                <a:path extrusionOk="0" fill="none" h="270" w="492">
                  <a:moveTo>
                    <a:pt x="25" y="0"/>
                  </a:moveTo>
                  <a:lnTo>
                    <a:pt x="25" y="0"/>
                  </a:lnTo>
                  <a:lnTo>
                    <a:pt x="1" y="0"/>
                  </a:lnTo>
                  <a:lnTo>
                    <a:pt x="491" y="270"/>
                  </a:lnTo>
                  <a:lnTo>
                    <a:pt x="491" y="147"/>
                  </a:lnTo>
                  <a:lnTo>
                    <a:pt x="417" y="98"/>
                  </a:lnTo>
                  <a:lnTo>
                    <a:pt x="417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3593550" y="2618350"/>
              <a:ext cx="27000" cy="30700"/>
            </a:xfrm>
            <a:custGeom>
              <a:rect b="b" l="l" r="r" t="t"/>
              <a:pathLst>
                <a:path extrusionOk="0" fill="none" h="1228" w="1080">
                  <a:moveTo>
                    <a:pt x="785" y="1"/>
                  </a:moveTo>
                  <a:lnTo>
                    <a:pt x="785" y="148"/>
                  </a:lnTo>
                  <a:lnTo>
                    <a:pt x="785" y="222"/>
                  </a:lnTo>
                  <a:lnTo>
                    <a:pt x="785" y="222"/>
                  </a:lnTo>
                  <a:lnTo>
                    <a:pt x="761" y="418"/>
                  </a:lnTo>
                  <a:lnTo>
                    <a:pt x="663" y="614"/>
                  </a:lnTo>
                  <a:lnTo>
                    <a:pt x="540" y="761"/>
                  </a:lnTo>
                  <a:lnTo>
                    <a:pt x="393" y="884"/>
                  </a:lnTo>
                  <a:lnTo>
                    <a:pt x="393" y="884"/>
                  </a:lnTo>
                  <a:lnTo>
                    <a:pt x="197" y="982"/>
                  </a:lnTo>
                  <a:lnTo>
                    <a:pt x="0" y="1006"/>
                  </a:lnTo>
                  <a:lnTo>
                    <a:pt x="393" y="1227"/>
                  </a:lnTo>
                  <a:lnTo>
                    <a:pt x="393" y="1227"/>
                  </a:lnTo>
                  <a:lnTo>
                    <a:pt x="540" y="1154"/>
                  </a:lnTo>
                  <a:lnTo>
                    <a:pt x="540" y="1154"/>
                  </a:lnTo>
                  <a:lnTo>
                    <a:pt x="638" y="1080"/>
                  </a:lnTo>
                  <a:lnTo>
                    <a:pt x="736" y="982"/>
                  </a:lnTo>
                  <a:lnTo>
                    <a:pt x="834" y="884"/>
                  </a:lnTo>
                  <a:lnTo>
                    <a:pt x="908" y="786"/>
                  </a:lnTo>
                  <a:lnTo>
                    <a:pt x="981" y="688"/>
                  </a:lnTo>
                  <a:lnTo>
                    <a:pt x="1006" y="565"/>
                  </a:lnTo>
                  <a:lnTo>
                    <a:pt x="1055" y="442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079" y="222"/>
                  </a:lnTo>
                  <a:lnTo>
                    <a:pt x="1079" y="173"/>
                  </a:lnTo>
                  <a:lnTo>
                    <a:pt x="78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3392425" y="2579725"/>
              <a:ext cx="133700" cy="74825"/>
            </a:xfrm>
            <a:custGeom>
              <a:rect b="b" l="l" r="r" t="t"/>
              <a:pathLst>
                <a:path extrusionOk="0" h="2993" w="5348">
                  <a:moveTo>
                    <a:pt x="246" y="1"/>
                  </a:moveTo>
                  <a:lnTo>
                    <a:pt x="1" y="172"/>
                  </a:lnTo>
                  <a:lnTo>
                    <a:pt x="25" y="221"/>
                  </a:lnTo>
                  <a:lnTo>
                    <a:pt x="74" y="246"/>
                  </a:lnTo>
                  <a:lnTo>
                    <a:pt x="4882" y="2993"/>
                  </a:lnTo>
                  <a:lnTo>
                    <a:pt x="5078" y="2919"/>
                  </a:lnTo>
                  <a:lnTo>
                    <a:pt x="5274" y="2895"/>
                  </a:lnTo>
                  <a:lnTo>
                    <a:pt x="5348" y="2919"/>
                  </a:lnTo>
                  <a:lnTo>
                    <a:pt x="5348" y="291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3392425" y="2579725"/>
              <a:ext cx="133700" cy="74825"/>
            </a:xfrm>
            <a:custGeom>
              <a:rect b="b" l="l" r="r" t="t"/>
              <a:pathLst>
                <a:path extrusionOk="0" fill="none" h="2993" w="5348">
                  <a:moveTo>
                    <a:pt x="246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46"/>
                  </a:lnTo>
                  <a:lnTo>
                    <a:pt x="4882" y="2993"/>
                  </a:lnTo>
                  <a:lnTo>
                    <a:pt x="4882" y="2993"/>
                  </a:lnTo>
                  <a:lnTo>
                    <a:pt x="5078" y="2919"/>
                  </a:lnTo>
                  <a:lnTo>
                    <a:pt x="5274" y="2895"/>
                  </a:lnTo>
                  <a:lnTo>
                    <a:pt x="5274" y="2895"/>
                  </a:lnTo>
                  <a:lnTo>
                    <a:pt x="5348" y="2919"/>
                  </a:lnTo>
                  <a:lnTo>
                    <a:pt x="2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3392425" y="2579125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46" y="25"/>
                  </a:lnTo>
                  <a:lnTo>
                    <a:pt x="222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3392425" y="2579125"/>
              <a:ext cx="6175" cy="4925"/>
            </a:xfrm>
            <a:custGeom>
              <a:rect b="b" l="l" r="r" t="t"/>
              <a:pathLst>
                <a:path extrusionOk="0" fill="none" h="197" w="247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46" y="25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3574550" y="2607925"/>
              <a:ext cx="72375" cy="28850"/>
            </a:xfrm>
            <a:custGeom>
              <a:rect b="b" l="l" r="r" t="t"/>
              <a:pathLst>
                <a:path extrusionOk="0" h="1154" w="2895">
                  <a:moveTo>
                    <a:pt x="883" y="1"/>
                  </a:moveTo>
                  <a:lnTo>
                    <a:pt x="687" y="75"/>
                  </a:lnTo>
                  <a:lnTo>
                    <a:pt x="540" y="148"/>
                  </a:lnTo>
                  <a:lnTo>
                    <a:pt x="417" y="222"/>
                  </a:lnTo>
                  <a:lnTo>
                    <a:pt x="319" y="295"/>
                  </a:lnTo>
                  <a:lnTo>
                    <a:pt x="245" y="393"/>
                  </a:lnTo>
                  <a:lnTo>
                    <a:pt x="172" y="491"/>
                  </a:lnTo>
                  <a:lnTo>
                    <a:pt x="98" y="614"/>
                  </a:lnTo>
                  <a:lnTo>
                    <a:pt x="49" y="737"/>
                  </a:lnTo>
                  <a:lnTo>
                    <a:pt x="25" y="859"/>
                  </a:lnTo>
                  <a:lnTo>
                    <a:pt x="0" y="982"/>
                  </a:lnTo>
                  <a:lnTo>
                    <a:pt x="74" y="1031"/>
                  </a:lnTo>
                  <a:lnTo>
                    <a:pt x="294" y="1154"/>
                  </a:lnTo>
                  <a:lnTo>
                    <a:pt x="294" y="1080"/>
                  </a:lnTo>
                  <a:lnTo>
                    <a:pt x="319" y="859"/>
                  </a:lnTo>
                  <a:lnTo>
                    <a:pt x="392" y="688"/>
                  </a:lnTo>
                  <a:lnTo>
                    <a:pt x="515" y="516"/>
                  </a:lnTo>
                  <a:lnTo>
                    <a:pt x="687" y="393"/>
                  </a:lnTo>
                  <a:lnTo>
                    <a:pt x="858" y="320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275" y="320"/>
                  </a:lnTo>
                  <a:lnTo>
                    <a:pt x="1472" y="393"/>
                  </a:lnTo>
                  <a:lnTo>
                    <a:pt x="1545" y="418"/>
                  </a:lnTo>
                  <a:lnTo>
                    <a:pt x="1839" y="590"/>
                  </a:lnTo>
                  <a:lnTo>
                    <a:pt x="2232" y="810"/>
                  </a:lnTo>
                  <a:lnTo>
                    <a:pt x="2600" y="1031"/>
                  </a:lnTo>
                  <a:lnTo>
                    <a:pt x="2894" y="859"/>
                  </a:lnTo>
                  <a:lnTo>
                    <a:pt x="2698" y="737"/>
                  </a:lnTo>
                  <a:lnTo>
                    <a:pt x="2305" y="516"/>
                  </a:lnTo>
                  <a:lnTo>
                    <a:pt x="1839" y="246"/>
                  </a:lnTo>
                  <a:lnTo>
                    <a:pt x="1619" y="124"/>
                  </a:lnTo>
                  <a:lnTo>
                    <a:pt x="1545" y="99"/>
                  </a:lnTo>
                  <a:lnTo>
                    <a:pt x="1349" y="25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3574550" y="2607925"/>
              <a:ext cx="72375" cy="28850"/>
            </a:xfrm>
            <a:custGeom>
              <a:rect b="b" l="l" r="r" t="t"/>
              <a:pathLst>
                <a:path extrusionOk="0" fill="none" h="1154" w="2895">
                  <a:moveTo>
                    <a:pt x="1079" y="1"/>
                  </a:moveTo>
                  <a:lnTo>
                    <a:pt x="1079" y="1"/>
                  </a:lnTo>
                  <a:lnTo>
                    <a:pt x="883" y="1"/>
                  </a:lnTo>
                  <a:lnTo>
                    <a:pt x="687" y="75"/>
                  </a:lnTo>
                  <a:lnTo>
                    <a:pt x="687" y="75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7" y="222"/>
                  </a:lnTo>
                  <a:lnTo>
                    <a:pt x="319" y="295"/>
                  </a:lnTo>
                  <a:lnTo>
                    <a:pt x="245" y="393"/>
                  </a:lnTo>
                  <a:lnTo>
                    <a:pt x="172" y="491"/>
                  </a:lnTo>
                  <a:lnTo>
                    <a:pt x="98" y="614"/>
                  </a:lnTo>
                  <a:lnTo>
                    <a:pt x="49" y="737"/>
                  </a:lnTo>
                  <a:lnTo>
                    <a:pt x="25" y="859"/>
                  </a:lnTo>
                  <a:lnTo>
                    <a:pt x="0" y="982"/>
                  </a:lnTo>
                  <a:lnTo>
                    <a:pt x="0" y="982"/>
                  </a:lnTo>
                  <a:lnTo>
                    <a:pt x="74" y="1031"/>
                  </a:lnTo>
                  <a:lnTo>
                    <a:pt x="294" y="1154"/>
                  </a:lnTo>
                  <a:lnTo>
                    <a:pt x="294" y="1080"/>
                  </a:lnTo>
                  <a:lnTo>
                    <a:pt x="294" y="1080"/>
                  </a:lnTo>
                  <a:lnTo>
                    <a:pt x="319" y="859"/>
                  </a:lnTo>
                  <a:lnTo>
                    <a:pt x="392" y="688"/>
                  </a:lnTo>
                  <a:lnTo>
                    <a:pt x="515" y="516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58" y="320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5" y="320"/>
                  </a:lnTo>
                  <a:lnTo>
                    <a:pt x="1472" y="393"/>
                  </a:lnTo>
                  <a:lnTo>
                    <a:pt x="1545" y="418"/>
                  </a:lnTo>
                  <a:lnTo>
                    <a:pt x="1839" y="590"/>
                  </a:lnTo>
                  <a:lnTo>
                    <a:pt x="2232" y="810"/>
                  </a:lnTo>
                  <a:lnTo>
                    <a:pt x="2600" y="1031"/>
                  </a:lnTo>
                  <a:lnTo>
                    <a:pt x="2894" y="859"/>
                  </a:lnTo>
                  <a:lnTo>
                    <a:pt x="2698" y="737"/>
                  </a:lnTo>
                  <a:lnTo>
                    <a:pt x="2305" y="516"/>
                  </a:lnTo>
                  <a:lnTo>
                    <a:pt x="1839" y="246"/>
                  </a:lnTo>
                  <a:lnTo>
                    <a:pt x="1619" y="124"/>
                  </a:lnTo>
                  <a:lnTo>
                    <a:pt x="1619" y="124"/>
                  </a:lnTo>
                  <a:lnTo>
                    <a:pt x="1545" y="99"/>
                  </a:lnTo>
                  <a:lnTo>
                    <a:pt x="1545" y="99"/>
                  </a:lnTo>
                  <a:lnTo>
                    <a:pt x="1349" y="25"/>
                  </a:lnTo>
                  <a:lnTo>
                    <a:pt x="1153" y="1"/>
                  </a:lnTo>
                  <a:lnTo>
                    <a:pt x="1153" y="1"/>
                  </a:lnTo>
                  <a:lnTo>
                    <a:pt x="10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3651800" y="2636150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3651800" y="2636150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3639525" y="2629400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6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3639525" y="2629400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6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3651800" y="2636150"/>
              <a:ext cx="56425" cy="33125"/>
            </a:xfrm>
            <a:custGeom>
              <a:rect b="b" l="l" r="r" t="t"/>
              <a:pathLst>
                <a:path extrusionOk="0" h="1325" w="2257">
                  <a:moveTo>
                    <a:pt x="295" y="0"/>
                  </a:moveTo>
                  <a:lnTo>
                    <a:pt x="0" y="172"/>
                  </a:lnTo>
                  <a:lnTo>
                    <a:pt x="2036" y="1325"/>
                  </a:lnTo>
                  <a:lnTo>
                    <a:pt x="2183" y="1325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57" y="1153"/>
                  </a:lnTo>
                  <a:lnTo>
                    <a:pt x="2232" y="1104"/>
                  </a:lnTo>
                  <a:lnTo>
                    <a:pt x="2183" y="105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3651800" y="2636150"/>
              <a:ext cx="56425" cy="33125"/>
            </a:xfrm>
            <a:custGeom>
              <a:rect b="b" l="l" r="r" t="t"/>
              <a:pathLst>
                <a:path extrusionOk="0" fill="none" h="1325" w="2257">
                  <a:moveTo>
                    <a:pt x="295" y="0"/>
                  </a:moveTo>
                  <a:lnTo>
                    <a:pt x="0" y="172"/>
                  </a:lnTo>
                  <a:lnTo>
                    <a:pt x="2036" y="1325"/>
                  </a:lnTo>
                  <a:lnTo>
                    <a:pt x="2036" y="1325"/>
                  </a:lnTo>
                  <a:lnTo>
                    <a:pt x="2110" y="1325"/>
                  </a:lnTo>
                  <a:lnTo>
                    <a:pt x="2110" y="1325"/>
                  </a:lnTo>
                  <a:lnTo>
                    <a:pt x="2183" y="1325"/>
                  </a:lnTo>
                  <a:lnTo>
                    <a:pt x="2232" y="1251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57" y="1153"/>
                  </a:lnTo>
                  <a:lnTo>
                    <a:pt x="2232" y="1104"/>
                  </a:lnTo>
                  <a:lnTo>
                    <a:pt x="2183" y="105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3524250" y="2641050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1" y="736"/>
                  </a:moveTo>
                  <a:lnTo>
                    <a:pt x="467" y="1030"/>
                  </a:lnTo>
                  <a:lnTo>
                    <a:pt x="467" y="883"/>
                  </a:lnTo>
                  <a:lnTo>
                    <a:pt x="393" y="859"/>
                  </a:lnTo>
                  <a:lnTo>
                    <a:pt x="222" y="785"/>
                  </a:lnTo>
                  <a:lnTo>
                    <a:pt x="1" y="736"/>
                  </a:lnTo>
                  <a:close/>
                  <a:moveTo>
                    <a:pt x="2012" y="0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8" y="393"/>
                  </a:lnTo>
                  <a:lnTo>
                    <a:pt x="1914" y="589"/>
                  </a:lnTo>
                  <a:lnTo>
                    <a:pt x="1791" y="761"/>
                  </a:lnTo>
                  <a:lnTo>
                    <a:pt x="1620" y="883"/>
                  </a:lnTo>
                  <a:lnTo>
                    <a:pt x="1423" y="957"/>
                  </a:lnTo>
                  <a:lnTo>
                    <a:pt x="1252" y="981"/>
                  </a:lnTo>
                  <a:lnTo>
                    <a:pt x="1620" y="1202"/>
                  </a:lnTo>
                  <a:lnTo>
                    <a:pt x="1767" y="1129"/>
                  </a:lnTo>
                  <a:lnTo>
                    <a:pt x="1865" y="1055"/>
                  </a:lnTo>
                  <a:lnTo>
                    <a:pt x="1988" y="981"/>
                  </a:lnTo>
                  <a:lnTo>
                    <a:pt x="2061" y="883"/>
                  </a:lnTo>
                  <a:lnTo>
                    <a:pt x="2135" y="785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2" y="417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72"/>
                  </a:lnTo>
                  <a:lnTo>
                    <a:pt x="2012" y="0"/>
                  </a:lnTo>
                  <a:close/>
                  <a:moveTo>
                    <a:pt x="761" y="1055"/>
                  </a:moveTo>
                  <a:lnTo>
                    <a:pt x="761" y="1079"/>
                  </a:lnTo>
                  <a:lnTo>
                    <a:pt x="761" y="1178"/>
                  </a:lnTo>
                  <a:lnTo>
                    <a:pt x="957" y="1251"/>
                  </a:lnTo>
                  <a:lnTo>
                    <a:pt x="1154" y="1276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3543275" y="2667400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0" y="1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196" y="197"/>
                  </a:lnTo>
                  <a:lnTo>
                    <a:pt x="393" y="2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3524250" y="2659450"/>
              <a:ext cx="11675" cy="7375"/>
            </a:xfrm>
            <a:custGeom>
              <a:rect b="b" l="l" r="r" t="t"/>
              <a:pathLst>
                <a:path extrusionOk="0" fill="none" h="295" w="467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67" y="294"/>
                  </a:lnTo>
                  <a:lnTo>
                    <a:pt x="467" y="14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222" y="4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3555525" y="2641050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761" y="0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7" y="393"/>
                  </a:lnTo>
                  <a:lnTo>
                    <a:pt x="663" y="589"/>
                  </a:lnTo>
                  <a:lnTo>
                    <a:pt x="540" y="761"/>
                  </a:lnTo>
                  <a:lnTo>
                    <a:pt x="369" y="883"/>
                  </a:lnTo>
                  <a:lnTo>
                    <a:pt x="369" y="883"/>
                  </a:lnTo>
                  <a:lnTo>
                    <a:pt x="172" y="957"/>
                  </a:lnTo>
                  <a:lnTo>
                    <a:pt x="1" y="981"/>
                  </a:lnTo>
                  <a:lnTo>
                    <a:pt x="369" y="1202"/>
                  </a:lnTo>
                  <a:lnTo>
                    <a:pt x="369" y="1202"/>
                  </a:lnTo>
                  <a:lnTo>
                    <a:pt x="516" y="1129"/>
                  </a:lnTo>
                  <a:lnTo>
                    <a:pt x="516" y="1129"/>
                  </a:lnTo>
                  <a:lnTo>
                    <a:pt x="614" y="1055"/>
                  </a:lnTo>
                  <a:lnTo>
                    <a:pt x="737" y="981"/>
                  </a:lnTo>
                  <a:lnTo>
                    <a:pt x="810" y="883"/>
                  </a:lnTo>
                  <a:lnTo>
                    <a:pt x="884" y="785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1" y="417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3357475" y="2604250"/>
              <a:ext cx="130025" cy="72375"/>
            </a:xfrm>
            <a:custGeom>
              <a:rect b="b" l="l" r="r" t="t"/>
              <a:pathLst>
                <a:path extrusionOk="0" h="2895" w="5201">
                  <a:moveTo>
                    <a:pt x="246" y="1"/>
                  </a:moveTo>
                  <a:lnTo>
                    <a:pt x="1" y="197"/>
                  </a:lnTo>
                  <a:lnTo>
                    <a:pt x="4734" y="2895"/>
                  </a:lnTo>
                  <a:lnTo>
                    <a:pt x="4931" y="2846"/>
                  </a:lnTo>
                  <a:lnTo>
                    <a:pt x="5151" y="2821"/>
                  </a:lnTo>
                  <a:lnTo>
                    <a:pt x="5200" y="2821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3357475" y="2604250"/>
              <a:ext cx="130025" cy="72375"/>
            </a:xfrm>
            <a:custGeom>
              <a:rect b="b" l="l" r="r" t="t"/>
              <a:pathLst>
                <a:path extrusionOk="0" fill="none" h="2895" w="5201">
                  <a:moveTo>
                    <a:pt x="246" y="1"/>
                  </a:moveTo>
                  <a:lnTo>
                    <a:pt x="1" y="197"/>
                  </a:lnTo>
                  <a:lnTo>
                    <a:pt x="4734" y="2895"/>
                  </a:lnTo>
                  <a:lnTo>
                    <a:pt x="4734" y="2895"/>
                  </a:lnTo>
                  <a:lnTo>
                    <a:pt x="4931" y="2846"/>
                  </a:lnTo>
                  <a:lnTo>
                    <a:pt x="5151" y="2821"/>
                  </a:lnTo>
                  <a:lnTo>
                    <a:pt x="5151" y="2821"/>
                  </a:lnTo>
                  <a:lnTo>
                    <a:pt x="5200" y="2821"/>
                  </a:lnTo>
                  <a:lnTo>
                    <a:pt x="24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3353800" y="2601200"/>
              <a:ext cx="9850" cy="7975"/>
            </a:xfrm>
            <a:custGeom>
              <a:rect b="b" l="l" r="r" t="t"/>
              <a:pathLst>
                <a:path extrusionOk="0" h="319" w="394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5" y="245"/>
                  </a:lnTo>
                  <a:lnTo>
                    <a:pt x="74" y="294"/>
                  </a:lnTo>
                  <a:lnTo>
                    <a:pt x="148" y="319"/>
                  </a:lnTo>
                  <a:lnTo>
                    <a:pt x="393" y="123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3353800" y="2601200"/>
              <a:ext cx="9850" cy="7975"/>
            </a:xfrm>
            <a:custGeom>
              <a:rect b="b" l="l" r="r" t="t"/>
              <a:pathLst>
                <a:path extrusionOk="0" fill="none" h="319" w="394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47"/>
                  </a:lnTo>
                  <a:lnTo>
                    <a:pt x="1" y="196"/>
                  </a:lnTo>
                  <a:lnTo>
                    <a:pt x="25" y="245"/>
                  </a:lnTo>
                  <a:lnTo>
                    <a:pt x="74" y="294"/>
                  </a:lnTo>
                  <a:lnTo>
                    <a:pt x="148" y="319"/>
                  </a:lnTo>
                  <a:lnTo>
                    <a:pt x="393" y="12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3535900" y="2630000"/>
              <a:ext cx="72375" cy="28850"/>
            </a:xfrm>
            <a:custGeom>
              <a:rect b="b" l="l" r="r" t="t"/>
              <a:pathLst>
                <a:path extrusionOk="0" h="1154" w="2895">
                  <a:moveTo>
                    <a:pt x="1080" y="1"/>
                  </a:moveTo>
                  <a:lnTo>
                    <a:pt x="884" y="25"/>
                  </a:lnTo>
                  <a:lnTo>
                    <a:pt x="688" y="74"/>
                  </a:lnTo>
                  <a:lnTo>
                    <a:pt x="540" y="148"/>
                  </a:lnTo>
                  <a:lnTo>
                    <a:pt x="418" y="222"/>
                  </a:lnTo>
                  <a:lnTo>
                    <a:pt x="320" y="320"/>
                  </a:lnTo>
                  <a:lnTo>
                    <a:pt x="246" y="393"/>
                  </a:lnTo>
                  <a:lnTo>
                    <a:pt x="173" y="516"/>
                  </a:lnTo>
                  <a:lnTo>
                    <a:pt x="99" y="614"/>
                  </a:lnTo>
                  <a:lnTo>
                    <a:pt x="50" y="737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080"/>
                  </a:lnTo>
                  <a:lnTo>
                    <a:pt x="320" y="884"/>
                  </a:lnTo>
                  <a:lnTo>
                    <a:pt x="393" y="688"/>
                  </a:lnTo>
                  <a:lnTo>
                    <a:pt x="516" y="540"/>
                  </a:lnTo>
                  <a:lnTo>
                    <a:pt x="688" y="393"/>
                  </a:lnTo>
                  <a:lnTo>
                    <a:pt x="884" y="320"/>
                  </a:lnTo>
                  <a:lnTo>
                    <a:pt x="1056" y="295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5"/>
                  </a:lnTo>
                  <a:lnTo>
                    <a:pt x="2601" y="1031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06" y="540"/>
                  </a:lnTo>
                  <a:lnTo>
                    <a:pt x="1840" y="271"/>
                  </a:lnTo>
                  <a:lnTo>
                    <a:pt x="1620" y="148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3535900" y="2630000"/>
              <a:ext cx="72375" cy="28850"/>
            </a:xfrm>
            <a:custGeom>
              <a:rect b="b" l="l" r="r" t="t"/>
              <a:pathLst>
                <a:path extrusionOk="0" fill="none" h="1154" w="2895">
                  <a:moveTo>
                    <a:pt x="1080" y="1"/>
                  </a:moveTo>
                  <a:lnTo>
                    <a:pt x="1080" y="1"/>
                  </a:lnTo>
                  <a:lnTo>
                    <a:pt x="884" y="25"/>
                  </a:lnTo>
                  <a:lnTo>
                    <a:pt x="688" y="74"/>
                  </a:lnTo>
                  <a:lnTo>
                    <a:pt x="688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8" y="222"/>
                  </a:lnTo>
                  <a:lnTo>
                    <a:pt x="320" y="320"/>
                  </a:lnTo>
                  <a:lnTo>
                    <a:pt x="246" y="393"/>
                  </a:lnTo>
                  <a:lnTo>
                    <a:pt x="173" y="516"/>
                  </a:lnTo>
                  <a:lnTo>
                    <a:pt x="99" y="614"/>
                  </a:lnTo>
                  <a:lnTo>
                    <a:pt x="50" y="737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20" y="884"/>
                  </a:lnTo>
                  <a:lnTo>
                    <a:pt x="393" y="688"/>
                  </a:lnTo>
                  <a:lnTo>
                    <a:pt x="516" y="540"/>
                  </a:lnTo>
                  <a:lnTo>
                    <a:pt x="688" y="393"/>
                  </a:lnTo>
                  <a:lnTo>
                    <a:pt x="688" y="393"/>
                  </a:lnTo>
                  <a:lnTo>
                    <a:pt x="884" y="320"/>
                  </a:lnTo>
                  <a:lnTo>
                    <a:pt x="1056" y="295"/>
                  </a:lnTo>
                  <a:lnTo>
                    <a:pt x="1056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5"/>
                  </a:lnTo>
                  <a:lnTo>
                    <a:pt x="2601" y="1031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06" y="540"/>
                  </a:lnTo>
                  <a:lnTo>
                    <a:pt x="1840" y="271"/>
                  </a:lnTo>
                  <a:lnTo>
                    <a:pt x="1620" y="148"/>
                  </a:lnTo>
                  <a:lnTo>
                    <a:pt x="1620" y="148"/>
                  </a:lnTo>
                  <a:lnTo>
                    <a:pt x="1546" y="99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54" y="1"/>
                  </a:lnTo>
                  <a:lnTo>
                    <a:pt x="1154" y="1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3613175" y="2658225"/>
              <a:ext cx="7375" cy="4925"/>
            </a:xfrm>
            <a:custGeom>
              <a:rect b="b" l="l" r="r" t="t"/>
              <a:pathLst>
                <a:path extrusionOk="0" h="197" w="29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294" y="25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3613175" y="2658225"/>
              <a:ext cx="7375" cy="4925"/>
            </a:xfrm>
            <a:custGeom>
              <a:rect b="b" l="l" r="r" t="t"/>
              <a:pathLst>
                <a:path extrusionOk="0" fill="none" h="197" w="29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294" y="25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3600900" y="265147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3600900" y="2651475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3613175" y="2658825"/>
              <a:ext cx="56425" cy="33125"/>
            </a:xfrm>
            <a:custGeom>
              <a:rect b="b" l="l" r="r" t="t"/>
              <a:pathLst>
                <a:path extrusionOk="0" h="1325" w="2257">
                  <a:moveTo>
                    <a:pt x="294" y="1"/>
                  </a:moveTo>
                  <a:lnTo>
                    <a:pt x="0" y="172"/>
                  </a:lnTo>
                  <a:lnTo>
                    <a:pt x="2036" y="1300"/>
                  </a:lnTo>
                  <a:lnTo>
                    <a:pt x="2109" y="1325"/>
                  </a:lnTo>
                  <a:lnTo>
                    <a:pt x="2183" y="1300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57" y="1129"/>
                  </a:lnTo>
                  <a:lnTo>
                    <a:pt x="2232" y="1080"/>
                  </a:lnTo>
                  <a:lnTo>
                    <a:pt x="2183" y="105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3613175" y="2658825"/>
              <a:ext cx="56425" cy="33125"/>
            </a:xfrm>
            <a:custGeom>
              <a:rect b="b" l="l" r="r" t="t"/>
              <a:pathLst>
                <a:path extrusionOk="0" fill="none" h="1325" w="2257">
                  <a:moveTo>
                    <a:pt x="294" y="1"/>
                  </a:moveTo>
                  <a:lnTo>
                    <a:pt x="0" y="172"/>
                  </a:lnTo>
                  <a:lnTo>
                    <a:pt x="2036" y="1300"/>
                  </a:lnTo>
                  <a:lnTo>
                    <a:pt x="2036" y="1300"/>
                  </a:lnTo>
                  <a:lnTo>
                    <a:pt x="2109" y="1325"/>
                  </a:lnTo>
                  <a:lnTo>
                    <a:pt x="2109" y="1325"/>
                  </a:lnTo>
                  <a:lnTo>
                    <a:pt x="2183" y="1300"/>
                  </a:lnTo>
                  <a:lnTo>
                    <a:pt x="2232" y="1251"/>
                  </a:lnTo>
                  <a:lnTo>
                    <a:pt x="2232" y="1251"/>
                  </a:lnTo>
                  <a:lnTo>
                    <a:pt x="2257" y="1202"/>
                  </a:lnTo>
                  <a:lnTo>
                    <a:pt x="2257" y="1129"/>
                  </a:lnTo>
                  <a:lnTo>
                    <a:pt x="2232" y="1080"/>
                  </a:lnTo>
                  <a:lnTo>
                    <a:pt x="2183" y="1055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3485625" y="2663125"/>
              <a:ext cx="57675" cy="32525"/>
            </a:xfrm>
            <a:custGeom>
              <a:rect b="b" l="l" r="r" t="t"/>
              <a:pathLst>
                <a:path extrusionOk="0" h="1301" w="2307">
                  <a:moveTo>
                    <a:pt x="1" y="761"/>
                  </a:moveTo>
                  <a:lnTo>
                    <a:pt x="467" y="1030"/>
                  </a:lnTo>
                  <a:lnTo>
                    <a:pt x="467" y="908"/>
                  </a:lnTo>
                  <a:lnTo>
                    <a:pt x="393" y="859"/>
                  </a:lnTo>
                  <a:lnTo>
                    <a:pt x="222" y="785"/>
                  </a:lnTo>
                  <a:lnTo>
                    <a:pt x="25" y="761"/>
                  </a:lnTo>
                  <a:close/>
                  <a:moveTo>
                    <a:pt x="2012" y="0"/>
                  </a:moveTo>
                  <a:lnTo>
                    <a:pt x="2012" y="147"/>
                  </a:lnTo>
                  <a:lnTo>
                    <a:pt x="2012" y="196"/>
                  </a:lnTo>
                  <a:lnTo>
                    <a:pt x="1987" y="417"/>
                  </a:lnTo>
                  <a:lnTo>
                    <a:pt x="1914" y="613"/>
                  </a:lnTo>
                  <a:lnTo>
                    <a:pt x="1791" y="761"/>
                  </a:lnTo>
                  <a:lnTo>
                    <a:pt x="1620" y="883"/>
                  </a:lnTo>
                  <a:lnTo>
                    <a:pt x="1448" y="981"/>
                  </a:lnTo>
                  <a:lnTo>
                    <a:pt x="1252" y="1006"/>
                  </a:lnTo>
                  <a:lnTo>
                    <a:pt x="1620" y="1227"/>
                  </a:lnTo>
                  <a:lnTo>
                    <a:pt x="1767" y="1153"/>
                  </a:lnTo>
                  <a:lnTo>
                    <a:pt x="1889" y="1079"/>
                  </a:lnTo>
                  <a:lnTo>
                    <a:pt x="1987" y="981"/>
                  </a:lnTo>
                  <a:lnTo>
                    <a:pt x="2061" y="883"/>
                  </a:lnTo>
                  <a:lnTo>
                    <a:pt x="2135" y="785"/>
                  </a:lnTo>
                  <a:lnTo>
                    <a:pt x="2208" y="662"/>
                  </a:lnTo>
                  <a:lnTo>
                    <a:pt x="2257" y="564"/>
                  </a:lnTo>
                  <a:lnTo>
                    <a:pt x="2282" y="417"/>
                  </a:lnTo>
                  <a:lnTo>
                    <a:pt x="2306" y="295"/>
                  </a:lnTo>
                  <a:lnTo>
                    <a:pt x="2306" y="196"/>
                  </a:lnTo>
                  <a:lnTo>
                    <a:pt x="2306" y="172"/>
                  </a:lnTo>
                  <a:lnTo>
                    <a:pt x="2012" y="0"/>
                  </a:lnTo>
                  <a:close/>
                  <a:moveTo>
                    <a:pt x="761" y="1055"/>
                  </a:moveTo>
                  <a:lnTo>
                    <a:pt x="761" y="1104"/>
                  </a:lnTo>
                  <a:lnTo>
                    <a:pt x="761" y="1202"/>
                  </a:lnTo>
                  <a:lnTo>
                    <a:pt x="957" y="1251"/>
                  </a:lnTo>
                  <a:lnTo>
                    <a:pt x="1178" y="1300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3504650" y="2689475"/>
              <a:ext cx="10450" cy="6175"/>
            </a:xfrm>
            <a:custGeom>
              <a:rect b="b" l="l" r="r" t="t"/>
              <a:pathLst>
                <a:path extrusionOk="0" fill="none" h="247" w="418">
                  <a:moveTo>
                    <a:pt x="0" y="1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196" y="197"/>
                  </a:lnTo>
                  <a:lnTo>
                    <a:pt x="417" y="24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3485625" y="268212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67" y="270"/>
                  </a:lnTo>
                  <a:lnTo>
                    <a:pt x="467" y="148"/>
                  </a:lnTo>
                  <a:lnTo>
                    <a:pt x="393" y="99"/>
                  </a:lnTo>
                  <a:lnTo>
                    <a:pt x="393" y="99"/>
                  </a:lnTo>
                  <a:lnTo>
                    <a:pt x="222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3516900" y="2663125"/>
              <a:ext cx="26400" cy="30675"/>
            </a:xfrm>
            <a:custGeom>
              <a:rect b="b" l="l" r="r" t="t"/>
              <a:pathLst>
                <a:path extrusionOk="0" fill="none" h="1227" w="1056">
                  <a:moveTo>
                    <a:pt x="761" y="0"/>
                  </a:moveTo>
                  <a:lnTo>
                    <a:pt x="761" y="147"/>
                  </a:lnTo>
                  <a:lnTo>
                    <a:pt x="761" y="196"/>
                  </a:lnTo>
                  <a:lnTo>
                    <a:pt x="761" y="196"/>
                  </a:lnTo>
                  <a:lnTo>
                    <a:pt x="736" y="417"/>
                  </a:lnTo>
                  <a:lnTo>
                    <a:pt x="663" y="613"/>
                  </a:lnTo>
                  <a:lnTo>
                    <a:pt x="540" y="761"/>
                  </a:lnTo>
                  <a:lnTo>
                    <a:pt x="369" y="883"/>
                  </a:lnTo>
                  <a:lnTo>
                    <a:pt x="369" y="883"/>
                  </a:lnTo>
                  <a:lnTo>
                    <a:pt x="197" y="981"/>
                  </a:lnTo>
                  <a:lnTo>
                    <a:pt x="1" y="1006"/>
                  </a:lnTo>
                  <a:lnTo>
                    <a:pt x="369" y="1227"/>
                  </a:lnTo>
                  <a:lnTo>
                    <a:pt x="369" y="1227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638" y="1079"/>
                  </a:lnTo>
                  <a:lnTo>
                    <a:pt x="736" y="981"/>
                  </a:lnTo>
                  <a:lnTo>
                    <a:pt x="810" y="883"/>
                  </a:lnTo>
                  <a:lnTo>
                    <a:pt x="884" y="785"/>
                  </a:lnTo>
                  <a:lnTo>
                    <a:pt x="957" y="662"/>
                  </a:lnTo>
                  <a:lnTo>
                    <a:pt x="1006" y="564"/>
                  </a:lnTo>
                  <a:lnTo>
                    <a:pt x="1031" y="417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6"/>
                  </a:lnTo>
                  <a:lnTo>
                    <a:pt x="1055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3322525" y="2628775"/>
              <a:ext cx="126350" cy="70550"/>
            </a:xfrm>
            <a:custGeom>
              <a:rect b="b" l="l" r="r" t="t"/>
              <a:pathLst>
                <a:path extrusionOk="0" h="2822" w="5054">
                  <a:moveTo>
                    <a:pt x="271" y="1"/>
                  </a:moveTo>
                  <a:lnTo>
                    <a:pt x="1" y="197"/>
                  </a:lnTo>
                  <a:lnTo>
                    <a:pt x="4587" y="2821"/>
                  </a:lnTo>
                  <a:lnTo>
                    <a:pt x="4783" y="2748"/>
                  </a:lnTo>
                  <a:lnTo>
                    <a:pt x="5004" y="2723"/>
                  </a:lnTo>
                  <a:lnTo>
                    <a:pt x="5053" y="2723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3322525" y="2628775"/>
              <a:ext cx="126350" cy="70550"/>
            </a:xfrm>
            <a:custGeom>
              <a:rect b="b" l="l" r="r" t="t"/>
              <a:pathLst>
                <a:path extrusionOk="0" fill="none" h="2822" w="5054">
                  <a:moveTo>
                    <a:pt x="271" y="1"/>
                  </a:moveTo>
                  <a:lnTo>
                    <a:pt x="1" y="197"/>
                  </a:lnTo>
                  <a:lnTo>
                    <a:pt x="4587" y="2821"/>
                  </a:lnTo>
                  <a:lnTo>
                    <a:pt x="4587" y="2821"/>
                  </a:lnTo>
                  <a:lnTo>
                    <a:pt x="4783" y="2748"/>
                  </a:lnTo>
                  <a:lnTo>
                    <a:pt x="5004" y="2723"/>
                  </a:lnTo>
                  <a:lnTo>
                    <a:pt x="5004" y="2723"/>
                  </a:lnTo>
                  <a:lnTo>
                    <a:pt x="5053" y="2723"/>
                  </a:lnTo>
                  <a:lnTo>
                    <a:pt x="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3315175" y="2623875"/>
              <a:ext cx="14125" cy="9850"/>
            </a:xfrm>
            <a:custGeom>
              <a:rect b="b" l="l" r="r" t="t"/>
              <a:pathLst>
                <a:path extrusionOk="0" h="394" w="565">
                  <a:moveTo>
                    <a:pt x="148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295" y="393"/>
                  </a:lnTo>
                  <a:lnTo>
                    <a:pt x="565" y="197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3315175" y="2623875"/>
              <a:ext cx="14125" cy="9850"/>
            </a:xfrm>
            <a:custGeom>
              <a:rect b="b" l="l" r="r" t="t"/>
              <a:pathLst>
                <a:path extrusionOk="0" fill="none" h="394" w="565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295" y="393"/>
                  </a:lnTo>
                  <a:lnTo>
                    <a:pt x="565" y="197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3497275" y="2652075"/>
              <a:ext cx="72375" cy="29475"/>
            </a:xfrm>
            <a:custGeom>
              <a:rect b="b" l="l" r="r" t="t"/>
              <a:pathLst>
                <a:path extrusionOk="0" h="1179" w="2895">
                  <a:moveTo>
                    <a:pt x="1080" y="1"/>
                  </a:moveTo>
                  <a:lnTo>
                    <a:pt x="884" y="25"/>
                  </a:lnTo>
                  <a:lnTo>
                    <a:pt x="688" y="99"/>
                  </a:lnTo>
                  <a:lnTo>
                    <a:pt x="540" y="172"/>
                  </a:lnTo>
                  <a:lnTo>
                    <a:pt x="442" y="246"/>
                  </a:lnTo>
                  <a:lnTo>
                    <a:pt x="344" y="320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8"/>
                  </a:lnTo>
                  <a:lnTo>
                    <a:pt x="50" y="761"/>
                  </a:lnTo>
                  <a:lnTo>
                    <a:pt x="25" y="884"/>
                  </a:lnTo>
                  <a:lnTo>
                    <a:pt x="1" y="1006"/>
                  </a:lnTo>
                  <a:lnTo>
                    <a:pt x="74" y="1055"/>
                  </a:lnTo>
                  <a:lnTo>
                    <a:pt x="295" y="1178"/>
                  </a:lnTo>
                  <a:lnTo>
                    <a:pt x="295" y="1104"/>
                  </a:lnTo>
                  <a:lnTo>
                    <a:pt x="320" y="884"/>
                  </a:lnTo>
                  <a:lnTo>
                    <a:pt x="393" y="712"/>
                  </a:lnTo>
                  <a:lnTo>
                    <a:pt x="516" y="540"/>
                  </a:lnTo>
                  <a:lnTo>
                    <a:pt x="688" y="418"/>
                  </a:lnTo>
                  <a:lnTo>
                    <a:pt x="884" y="344"/>
                  </a:lnTo>
                  <a:lnTo>
                    <a:pt x="1080" y="295"/>
                  </a:lnTo>
                  <a:lnTo>
                    <a:pt x="1301" y="344"/>
                  </a:lnTo>
                  <a:lnTo>
                    <a:pt x="1472" y="418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5"/>
                  </a:lnTo>
                  <a:lnTo>
                    <a:pt x="2601" y="1031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31" y="540"/>
                  </a:lnTo>
                  <a:lnTo>
                    <a:pt x="1840" y="271"/>
                  </a:lnTo>
                  <a:lnTo>
                    <a:pt x="1619" y="148"/>
                  </a:lnTo>
                  <a:lnTo>
                    <a:pt x="1546" y="123"/>
                  </a:lnTo>
                  <a:lnTo>
                    <a:pt x="1350" y="50"/>
                  </a:lnTo>
                  <a:lnTo>
                    <a:pt x="1154" y="25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497275" y="2652075"/>
              <a:ext cx="72375" cy="29475"/>
            </a:xfrm>
            <a:custGeom>
              <a:rect b="b" l="l" r="r" t="t"/>
              <a:pathLst>
                <a:path extrusionOk="0" fill="none" h="1179" w="2895">
                  <a:moveTo>
                    <a:pt x="1080" y="1"/>
                  </a:moveTo>
                  <a:lnTo>
                    <a:pt x="1080" y="1"/>
                  </a:lnTo>
                  <a:lnTo>
                    <a:pt x="884" y="25"/>
                  </a:lnTo>
                  <a:lnTo>
                    <a:pt x="688" y="99"/>
                  </a:lnTo>
                  <a:lnTo>
                    <a:pt x="688" y="99"/>
                  </a:lnTo>
                  <a:lnTo>
                    <a:pt x="540" y="172"/>
                  </a:lnTo>
                  <a:lnTo>
                    <a:pt x="540" y="172"/>
                  </a:lnTo>
                  <a:lnTo>
                    <a:pt x="442" y="246"/>
                  </a:lnTo>
                  <a:lnTo>
                    <a:pt x="344" y="320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8"/>
                  </a:lnTo>
                  <a:lnTo>
                    <a:pt x="50" y="761"/>
                  </a:lnTo>
                  <a:lnTo>
                    <a:pt x="25" y="884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55"/>
                  </a:lnTo>
                  <a:lnTo>
                    <a:pt x="295" y="1178"/>
                  </a:lnTo>
                  <a:lnTo>
                    <a:pt x="295" y="1104"/>
                  </a:lnTo>
                  <a:lnTo>
                    <a:pt x="295" y="1104"/>
                  </a:lnTo>
                  <a:lnTo>
                    <a:pt x="320" y="884"/>
                  </a:lnTo>
                  <a:lnTo>
                    <a:pt x="393" y="712"/>
                  </a:lnTo>
                  <a:lnTo>
                    <a:pt x="516" y="540"/>
                  </a:lnTo>
                  <a:lnTo>
                    <a:pt x="688" y="418"/>
                  </a:lnTo>
                  <a:lnTo>
                    <a:pt x="688" y="418"/>
                  </a:lnTo>
                  <a:lnTo>
                    <a:pt x="884" y="344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301" y="344"/>
                  </a:lnTo>
                  <a:lnTo>
                    <a:pt x="1472" y="418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5"/>
                  </a:lnTo>
                  <a:lnTo>
                    <a:pt x="2601" y="1031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31" y="540"/>
                  </a:lnTo>
                  <a:lnTo>
                    <a:pt x="1840" y="271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546" y="123"/>
                  </a:lnTo>
                  <a:lnTo>
                    <a:pt x="1546" y="123"/>
                  </a:lnTo>
                  <a:lnTo>
                    <a:pt x="1350" y="50"/>
                  </a:lnTo>
                  <a:lnTo>
                    <a:pt x="1154" y="25"/>
                  </a:lnTo>
                  <a:lnTo>
                    <a:pt x="1154" y="25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3574550" y="2680900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294" y="1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3574550" y="2680900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294" y="1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4" y="1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562275" y="2673550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295" y="0"/>
                  </a:moveTo>
                  <a:lnTo>
                    <a:pt x="1" y="172"/>
                  </a:lnTo>
                  <a:lnTo>
                    <a:pt x="491" y="466"/>
                  </a:lnTo>
                  <a:lnTo>
                    <a:pt x="78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62275" y="2673550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295" y="0"/>
                  </a:moveTo>
                  <a:lnTo>
                    <a:pt x="1" y="172"/>
                  </a:lnTo>
                  <a:lnTo>
                    <a:pt x="491" y="466"/>
                  </a:lnTo>
                  <a:lnTo>
                    <a:pt x="785" y="29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574550" y="2680900"/>
              <a:ext cx="56425" cy="33125"/>
            </a:xfrm>
            <a:custGeom>
              <a:rect b="b" l="l" r="r" t="t"/>
              <a:pathLst>
                <a:path extrusionOk="0" h="1325" w="2257">
                  <a:moveTo>
                    <a:pt x="294" y="1"/>
                  </a:moveTo>
                  <a:lnTo>
                    <a:pt x="0" y="172"/>
                  </a:lnTo>
                  <a:lnTo>
                    <a:pt x="2036" y="1325"/>
                  </a:lnTo>
                  <a:lnTo>
                    <a:pt x="2183" y="1325"/>
                  </a:lnTo>
                  <a:lnTo>
                    <a:pt x="2232" y="1251"/>
                  </a:lnTo>
                  <a:lnTo>
                    <a:pt x="2256" y="1202"/>
                  </a:lnTo>
                  <a:lnTo>
                    <a:pt x="2256" y="1153"/>
                  </a:lnTo>
                  <a:lnTo>
                    <a:pt x="2232" y="1104"/>
                  </a:lnTo>
                  <a:lnTo>
                    <a:pt x="2183" y="105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574550" y="2680900"/>
              <a:ext cx="56425" cy="33125"/>
            </a:xfrm>
            <a:custGeom>
              <a:rect b="b" l="l" r="r" t="t"/>
              <a:pathLst>
                <a:path extrusionOk="0" fill="none" h="1325" w="2257">
                  <a:moveTo>
                    <a:pt x="294" y="1"/>
                  </a:moveTo>
                  <a:lnTo>
                    <a:pt x="0" y="172"/>
                  </a:lnTo>
                  <a:lnTo>
                    <a:pt x="2036" y="1325"/>
                  </a:lnTo>
                  <a:lnTo>
                    <a:pt x="2036" y="1325"/>
                  </a:lnTo>
                  <a:lnTo>
                    <a:pt x="2109" y="1325"/>
                  </a:lnTo>
                  <a:lnTo>
                    <a:pt x="2109" y="1325"/>
                  </a:lnTo>
                  <a:lnTo>
                    <a:pt x="2183" y="1325"/>
                  </a:lnTo>
                  <a:lnTo>
                    <a:pt x="2232" y="1251"/>
                  </a:lnTo>
                  <a:lnTo>
                    <a:pt x="2232" y="1251"/>
                  </a:lnTo>
                  <a:lnTo>
                    <a:pt x="2256" y="1202"/>
                  </a:lnTo>
                  <a:lnTo>
                    <a:pt x="2256" y="1153"/>
                  </a:lnTo>
                  <a:lnTo>
                    <a:pt x="2232" y="1104"/>
                  </a:lnTo>
                  <a:lnTo>
                    <a:pt x="2183" y="1055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447000" y="2685800"/>
              <a:ext cx="57675" cy="31925"/>
            </a:xfrm>
            <a:custGeom>
              <a:rect b="b" l="l" r="r" t="t"/>
              <a:pathLst>
                <a:path extrusionOk="0" h="1277" w="2307">
                  <a:moveTo>
                    <a:pt x="1" y="737"/>
                  </a:moveTo>
                  <a:lnTo>
                    <a:pt x="467" y="1006"/>
                  </a:lnTo>
                  <a:lnTo>
                    <a:pt x="467" y="884"/>
                  </a:lnTo>
                  <a:lnTo>
                    <a:pt x="418" y="859"/>
                  </a:lnTo>
                  <a:lnTo>
                    <a:pt x="221" y="761"/>
                  </a:lnTo>
                  <a:lnTo>
                    <a:pt x="25" y="737"/>
                  </a:lnTo>
                  <a:close/>
                  <a:moveTo>
                    <a:pt x="2012" y="1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7" y="393"/>
                  </a:lnTo>
                  <a:lnTo>
                    <a:pt x="1914" y="589"/>
                  </a:lnTo>
                  <a:lnTo>
                    <a:pt x="1791" y="761"/>
                  </a:lnTo>
                  <a:lnTo>
                    <a:pt x="1619" y="884"/>
                  </a:lnTo>
                  <a:lnTo>
                    <a:pt x="1448" y="957"/>
                  </a:lnTo>
                  <a:lnTo>
                    <a:pt x="1251" y="982"/>
                  </a:lnTo>
                  <a:lnTo>
                    <a:pt x="1644" y="1203"/>
                  </a:lnTo>
                  <a:lnTo>
                    <a:pt x="1767" y="1129"/>
                  </a:lnTo>
                  <a:lnTo>
                    <a:pt x="1889" y="1055"/>
                  </a:lnTo>
                  <a:lnTo>
                    <a:pt x="1987" y="982"/>
                  </a:lnTo>
                  <a:lnTo>
                    <a:pt x="2061" y="884"/>
                  </a:lnTo>
                  <a:lnTo>
                    <a:pt x="2134" y="786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2" y="418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48"/>
                  </a:lnTo>
                  <a:lnTo>
                    <a:pt x="2012" y="1"/>
                  </a:lnTo>
                  <a:close/>
                  <a:moveTo>
                    <a:pt x="761" y="1055"/>
                  </a:moveTo>
                  <a:lnTo>
                    <a:pt x="761" y="1080"/>
                  </a:lnTo>
                  <a:lnTo>
                    <a:pt x="761" y="1178"/>
                  </a:lnTo>
                  <a:lnTo>
                    <a:pt x="957" y="1252"/>
                  </a:lnTo>
                  <a:lnTo>
                    <a:pt x="1178" y="1276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3466000" y="2712175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7"/>
                  </a:lnTo>
                  <a:lnTo>
                    <a:pt x="418" y="2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3447000" y="270420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67" y="270"/>
                  </a:lnTo>
                  <a:lnTo>
                    <a:pt x="467" y="148"/>
                  </a:lnTo>
                  <a:lnTo>
                    <a:pt x="418" y="123"/>
                  </a:lnTo>
                  <a:lnTo>
                    <a:pt x="418" y="123"/>
                  </a:lnTo>
                  <a:lnTo>
                    <a:pt x="221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78275" y="2685800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761" y="1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6" y="393"/>
                  </a:lnTo>
                  <a:lnTo>
                    <a:pt x="663" y="589"/>
                  </a:lnTo>
                  <a:lnTo>
                    <a:pt x="540" y="761"/>
                  </a:lnTo>
                  <a:lnTo>
                    <a:pt x="368" y="884"/>
                  </a:lnTo>
                  <a:lnTo>
                    <a:pt x="368" y="884"/>
                  </a:lnTo>
                  <a:lnTo>
                    <a:pt x="197" y="957"/>
                  </a:lnTo>
                  <a:lnTo>
                    <a:pt x="0" y="982"/>
                  </a:lnTo>
                  <a:lnTo>
                    <a:pt x="393" y="1203"/>
                  </a:lnTo>
                  <a:lnTo>
                    <a:pt x="393" y="1203"/>
                  </a:lnTo>
                  <a:lnTo>
                    <a:pt x="516" y="1129"/>
                  </a:lnTo>
                  <a:lnTo>
                    <a:pt x="516" y="1129"/>
                  </a:lnTo>
                  <a:lnTo>
                    <a:pt x="638" y="1055"/>
                  </a:lnTo>
                  <a:lnTo>
                    <a:pt x="736" y="982"/>
                  </a:lnTo>
                  <a:lnTo>
                    <a:pt x="810" y="884"/>
                  </a:lnTo>
                  <a:lnTo>
                    <a:pt x="883" y="786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1" y="418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48"/>
                  </a:lnTo>
                  <a:lnTo>
                    <a:pt x="7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287575" y="2653300"/>
              <a:ext cx="122675" cy="68100"/>
            </a:xfrm>
            <a:custGeom>
              <a:rect b="b" l="l" r="r" t="t"/>
              <a:pathLst>
                <a:path extrusionOk="0" h="2724" w="4907">
                  <a:moveTo>
                    <a:pt x="271" y="1"/>
                  </a:moveTo>
                  <a:lnTo>
                    <a:pt x="1" y="197"/>
                  </a:lnTo>
                  <a:lnTo>
                    <a:pt x="4465" y="2723"/>
                  </a:lnTo>
                  <a:lnTo>
                    <a:pt x="4661" y="2674"/>
                  </a:lnTo>
                  <a:lnTo>
                    <a:pt x="4857" y="2650"/>
                  </a:lnTo>
                  <a:lnTo>
                    <a:pt x="4906" y="2650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3287575" y="2653300"/>
              <a:ext cx="122675" cy="68100"/>
            </a:xfrm>
            <a:custGeom>
              <a:rect b="b" l="l" r="r" t="t"/>
              <a:pathLst>
                <a:path extrusionOk="0" fill="none" h="2724" w="4907">
                  <a:moveTo>
                    <a:pt x="271" y="1"/>
                  </a:moveTo>
                  <a:lnTo>
                    <a:pt x="1" y="197"/>
                  </a:lnTo>
                  <a:lnTo>
                    <a:pt x="4465" y="2723"/>
                  </a:lnTo>
                  <a:lnTo>
                    <a:pt x="4465" y="2723"/>
                  </a:lnTo>
                  <a:lnTo>
                    <a:pt x="4661" y="2674"/>
                  </a:lnTo>
                  <a:lnTo>
                    <a:pt x="4857" y="2650"/>
                  </a:lnTo>
                  <a:lnTo>
                    <a:pt x="4857" y="2650"/>
                  </a:lnTo>
                  <a:lnTo>
                    <a:pt x="4906" y="2650"/>
                  </a:lnTo>
                  <a:lnTo>
                    <a:pt x="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276550" y="2645950"/>
              <a:ext cx="17800" cy="12300"/>
            </a:xfrm>
            <a:custGeom>
              <a:rect b="b" l="l" r="r" t="t"/>
              <a:pathLst>
                <a:path extrusionOk="0" h="492" w="712">
                  <a:moveTo>
                    <a:pt x="148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48"/>
                  </a:lnTo>
                  <a:lnTo>
                    <a:pt x="25" y="197"/>
                  </a:lnTo>
                  <a:lnTo>
                    <a:pt x="49" y="246"/>
                  </a:lnTo>
                  <a:lnTo>
                    <a:pt x="74" y="295"/>
                  </a:lnTo>
                  <a:lnTo>
                    <a:pt x="442" y="491"/>
                  </a:lnTo>
                  <a:lnTo>
                    <a:pt x="712" y="295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3276550" y="2645950"/>
              <a:ext cx="17800" cy="12300"/>
            </a:xfrm>
            <a:custGeom>
              <a:rect b="b" l="l" r="r" t="t"/>
              <a:pathLst>
                <a:path extrusionOk="0" fill="none" h="492" w="712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48"/>
                  </a:lnTo>
                  <a:lnTo>
                    <a:pt x="25" y="197"/>
                  </a:lnTo>
                  <a:lnTo>
                    <a:pt x="49" y="246"/>
                  </a:lnTo>
                  <a:lnTo>
                    <a:pt x="74" y="295"/>
                  </a:lnTo>
                  <a:lnTo>
                    <a:pt x="442" y="491"/>
                  </a:lnTo>
                  <a:lnTo>
                    <a:pt x="712" y="295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458650" y="2674775"/>
              <a:ext cx="72375" cy="28825"/>
            </a:xfrm>
            <a:custGeom>
              <a:rect b="b" l="l" r="r" t="t"/>
              <a:pathLst>
                <a:path extrusionOk="0" h="1153" w="2895">
                  <a:moveTo>
                    <a:pt x="1104" y="0"/>
                  </a:moveTo>
                  <a:lnTo>
                    <a:pt x="884" y="25"/>
                  </a:lnTo>
                  <a:lnTo>
                    <a:pt x="687" y="74"/>
                  </a:lnTo>
                  <a:lnTo>
                    <a:pt x="540" y="147"/>
                  </a:lnTo>
                  <a:lnTo>
                    <a:pt x="442" y="221"/>
                  </a:lnTo>
                  <a:lnTo>
                    <a:pt x="344" y="319"/>
                  </a:lnTo>
                  <a:lnTo>
                    <a:pt x="246" y="393"/>
                  </a:lnTo>
                  <a:lnTo>
                    <a:pt x="172" y="515"/>
                  </a:lnTo>
                  <a:lnTo>
                    <a:pt x="123" y="613"/>
                  </a:lnTo>
                  <a:lnTo>
                    <a:pt x="74" y="736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74" y="1030"/>
                  </a:lnTo>
                  <a:lnTo>
                    <a:pt x="295" y="1153"/>
                  </a:lnTo>
                  <a:lnTo>
                    <a:pt x="295" y="1079"/>
                  </a:lnTo>
                  <a:lnTo>
                    <a:pt x="319" y="883"/>
                  </a:lnTo>
                  <a:lnTo>
                    <a:pt x="418" y="687"/>
                  </a:lnTo>
                  <a:lnTo>
                    <a:pt x="540" y="540"/>
                  </a:lnTo>
                  <a:lnTo>
                    <a:pt x="687" y="393"/>
                  </a:lnTo>
                  <a:lnTo>
                    <a:pt x="884" y="319"/>
                  </a:lnTo>
                  <a:lnTo>
                    <a:pt x="1080" y="295"/>
                  </a:lnTo>
                  <a:lnTo>
                    <a:pt x="1104" y="295"/>
                  </a:lnTo>
                  <a:lnTo>
                    <a:pt x="1301" y="319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57" y="834"/>
                  </a:lnTo>
                  <a:lnTo>
                    <a:pt x="2600" y="1030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31" y="540"/>
                  </a:lnTo>
                  <a:lnTo>
                    <a:pt x="1840" y="270"/>
                  </a:lnTo>
                  <a:lnTo>
                    <a:pt x="1619" y="147"/>
                  </a:lnTo>
                  <a:lnTo>
                    <a:pt x="1546" y="98"/>
                  </a:lnTo>
                  <a:lnTo>
                    <a:pt x="1350" y="25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3458650" y="2674775"/>
              <a:ext cx="72375" cy="28825"/>
            </a:xfrm>
            <a:custGeom>
              <a:rect b="b" l="l" r="r" t="t"/>
              <a:pathLst>
                <a:path extrusionOk="0" fill="none" h="1153" w="2895">
                  <a:moveTo>
                    <a:pt x="1104" y="0"/>
                  </a:moveTo>
                  <a:lnTo>
                    <a:pt x="1104" y="0"/>
                  </a:lnTo>
                  <a:lnTo>
                    <a:pt x="884" y="25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7"/>
                  </a:lnTo>
                  <a:lnTo>
                    <a:pt x="540" y="147"/>
                  </a:lnTo>
                  <a:lnTo>
                    <a:pt x="442" y="221"/>
                  </a:lnTo>
                  <a:lnTo>
                    <a:pt x="344" y="319"/>
                  </a:lnTo>
                  <a:lnTo>
                    <a:pt x="246" y="393"/>
                  </a:lnTo>
                  <a:lnTo>
                    <a:pt x="172" y="515"/>
                  </a:lnTo>
                  <a:lnTo>
                    <a:pt x="123" y="613"/>
                  </a:lnTo>
                  <a:lnTo>
                    <a:pt x="74" y="736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30"/>
                  </a:lnTo>
                  <a:lnTo>
                    <a:pt x="295" y="1153"/>
                  </a:lnTo>
                  <a:lnTo>
                    <a:pt x="295" y="1079"/>
                  </a:lnTo>
                  <a:lnTo>
                    <a:pt x="295" y="1079"/>
                  </a:lnTo>
                  <a:lnTo>
                    <a:pt x="319" y="883"/>
                  </a:lnTo>
                  <a:lnTo>
                    <a:pt x="418" y="687"/>
                  </a:lnTo>
                  <a:lnTo>
                    <a:pt x="540" y="540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84" y="319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104" y="295"/>
                  </a:lnTo>
                  <a:lnTo>
                    <a:pt x="1104" y="295"/>
                  </a:lnTo>
                  <a:lnTo>
                    <a:pt x="1301" y="319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57" y="834"/>
                  </a:lnTo>
                  <a:lnTo>
                    <a:pt x="2600" y="1030"/>
                  </a:lnTo>
                  <a:lnTo>
                    <a:pt x="2895" y="859"/>
                  </a:lnTo>
                  <a:lnTo>
                    <a:pt x="2699" y="761"/>
                  </a:lnTo>
                  <a:lnTo>
                    <a:pt x="2331" y="540"/>
                  </a:lnTo>
                  <a:lnTo>
                    <a:pt x="1840" y="270"/>
                  </a:lnTo>
                  <a:lnTo>
                    <a:pt x="1619" y="147"/>
                  </a:lnTo>
                  <a:lnTo>
                    <a:pt x="1619" y="147"/>
                  </a:lnTo>
                  <a:lnTo>
                    <a:pt x="1546" y="98"/>
                  </a:lnTo>
                  <a:lnTo>
                    <a:pt x="1546" y="98"/>
                  </a:lnTo>
                  <a:lnTo>
                    <a:pt x="1350" y="25"/>
                  </a:lnTo>
                  <a:lnTo>
                    <a:pt x="1153" y="0"/>
                  </a:lnTo>
                  <a:lnTo>
                    <a:pt x="1153" y="0"/>
                  </a:lnTo>
                  <a:lnTo>
                    <a:pt x="11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535900" y="2702975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535900" y="2702975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23650" y="2696225"/>
              <a:ext cx="19650" cy="11075"/>
            </a:xfrm>
            <a:custGeom>
              <a:rect b="b" l="l" r="r" t="t"/>
              <a:pathLst>
                <a:path extrusionOk="0" h="443" w="786">
                  <a:moveTo>
                    <a:pt x="295" y="1"/>
                  </a:moveTo>
                  <a:lnTo>
                    <a:pt x="0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3523650" y="2696225"/>
              <a:ext cx="19650" cy="11075"/>
            </a:xfrm>
            <a:custGeom>
              <a:rect b="b" l="l" r="r" t="t"/>
              <a:pathLst>
                <a:path extrusionOk="0" fill="none" h="443" w="786">
                  <a:moveTo>
                    <a:pt x="295" y="1"/>
                  </a:moveTo>
                  <a:lnTo>
                    <a:pt x="0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3535900" y="2702975"/>
              <a:ext cx="56450" cy="33750"/>
            </a:xfrm>
            <a:custGeom>
              <a:rect b="b" l="l" r="r" t="t"/>
              <a:pathLst>
                <a:path extrusionOk="0" h="1350" w="2258">
                  <a:moveTo>
                    <a:pt x="295" y="0"/>
                  </a:moveTo>
                  <a:lnTo>
                    <a:pt x="1" y="172"/>
                  </a:lnTo>
                  <a:lnTo>
                    <a:pt x="2037" y="1325"/>
                  </a:lnTo>
                  <a:lnTo>
                    <a:pt x="2110" y="1349"/>
                  </a:lnTo>
                  <a:lnTo>
                    <a:pt x="2184" y="1325"/>
                  </a:lnTo>
                  <a:lnTo>
                    <a:pt x="2257" y="1276"/>
                  </a:lnTo>
                  <a:lnTo>
                    <a:pt x="2257" y="1227"/>
                  </a:lnTo>
                  <a:lnTo>
                    <a:pt x="2257" y="1153"/>
                  </a:lnTo>
                  <a:lnTo>
                    <a:pt x="2233" y="1104"/>
                  </a:lnTo>
                  <a:lnTo>
                    <a:pt x="2184" y="108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3535900" y="2702975"/>
              <a:ext cx="56450" cy="33750"/>
            </a:xfrm>
            <a:custGeom>
              <a:rect b="b" l="l" r="r" t="t"/>
              <a:pathLst>
                <a:path extrusionOk="0" fill="none" h="1350" w="2258">
                  <a:moveTo>
                    <a:pt x="295" y="0"/>
                  </a:moveTo>
                  <a:lnTo>
                    <a:pt x="1" y="172"/>
                  </a:lnTo>
                  <a:lnTo>
                    <a:pt x="2037" y="1325"/>
                  </a:lnTo>
                  <a:lnTo>
                    <a:pt x="2037" y="1325"/>
                  </a:lnTo>
                  <a:lnTo>
                    <a:pt x="2110" y="1349"/>
                  </a:lnTo>
                  <a:lnTo>
                    <a:pt x="2110" y="1349"/>
                  </a:lnTo>
                  <a:lnTo>
                    <a:pt x="2184" y="1325"/>
                  </a:lnTo>
                  <a:lnTo>
                    <a:pt x="2257" y="1276"/>
                  </a:lnTo>
                  <a:lnTo>
                    <a:pt x="2257" y="1276"/>
                  </a:lnTo>
                  <a:lnTo>
                    <a:pt x="2257" y="1227"/>
                  </a:lnTo>
                  <a:lnTo>
                    <a:pt x="2257" y="1153"/>
                  </a:lnTo>
                  <a:lnTo>
                    <a:pt x="2233" y="1104"/>
                  </a:lnTo>
                  <a:lnTo>
                    <a:pt x="2184" y="108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3408375" y="2707875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1" y="761"/>
                  </a:moveTo>
                  <a:lnTo>
                    <a:pt x="491" y="1031"/>
                  </a:lnTo>
                  <a:lnTo>
                    <a:pt x="491" y="908"/>
                  </a:lnTo>
                  <a:lnTo>
                    <a:pt x="417" y="859"/>
                  </a:lnTo>
                  <a:lnTo>
                    <a:pt x="221" y="785"/>
                  </a:lnTo>
                  <a:lnTo>
                    <a:pt x="25" y="761"/>
                  </a:lnTo>
                  <a:close/>
                  <a:moveTo>
                    <a:pt x="2012" y="1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7" y="418"/>
                  </a:lnTo>
                  <a:lnTo>
                    <a:pt x="1914" y="614"/>
                  </a:lnTo>
                  <a:lnTo>
                    <a:pt x="1791" y="761"/>
                  </a:lnTo>
                  <a:lnTo>
                    <a:pt x="1619" y="884"/>
                  </a:lnTo>
                  <a:lnTo>
                    <a:pt x="1448" y="957"/>
                  </a:lnTo>
                  <a:lnTo>
                    <a:pt x="1251" y="1006"/>
                  </a:lnTo>
                  <a:lnTo>
                    <a:pt x="1644" y="1202"/>
                  </a:lnTo>
                  <a:lnTo>
                    <a:pt x="1766" y="1153"/>
                  </a:lnTo>
                  <a:lnTo>
                    <a:pt x="1889" y="1080"/>
                  </a:lnTo>
                  <a:lnTo>
                    <a:pt x="1987" y="982"/>
                  </a:lnTo>
                  <a:lnTo>
                    <a:pt x="2085" y="884"/>
                  </a:lnTo>
                  <a:lnTo>
                    <a:pt x="2159" y="785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1" y="418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72"/>
                  </a:lnTo>
                  <a:lnTo>
                    <a:pt x="2012" y="1"/>
                  </a:lnTo>
                  <a:close/>
                  <a:moveTo>
                    <a:pt x="785" y="1055"/>
                  </a:moveTo>
                  <a:lnTo>
                    <a:pt x="785" y="1104"/>
                  </a:lnTo>
                  <a:lnTo>
                    <a:pt x="761" y="1178"/>
                  </a:lnTo>
                  <a:lnTo>
                    <a:pt x="982" y="1251"/>
                  </a:lnTo>
                  <a:lnTo>
                    <a:pt x="1178" y="1301"/>
                  </a:lnTo>
                  <a:lnTo>
                    <a:pt x="78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3427375" y="2734250"/>
              <a:ext cx="10450" cy="6150"/>
            </a:xfrm>
            <a:custGeom>
              <a:rect b="b" l="l" r="r" t="t"/>
              <a:pathLst>
                <a:path extrusionOk="0" fill="none" h="246" w="418">
                  <a:moveTo>
                    <a:pt x="25" y="0"/>
                  </a:moveTo>
                  <a:lnTo>
                    <a:pt x="25" y="49"/>
                  </a:lnTo>
                  <a:lnTo>
                    <a:pt x="25" y="49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222" y="196"/>
                  </a:lnTo>
                  <a:lnTo>
                    <a:pt x="418" y="246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3408375" y="2726875"/>
              <a:ext cx="12300" cy="6775"/>
            </a:xfrm>
            <a:custGeom>
              <a:rect b="b" l="l" r="r" t="t"/>
              <a:pathLst>
                <a:path extrusionOk="0" fill="none" h="271" w="492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91" y="271"/>
                  </a:lnTo>
                  <a:lnTo>
                    <a:pt x="491" y="148"/>
                  </a:lnTo>
                  <a:lnTo>
                    <a:pt x="417" y="99"/>
                  </a:lnTo>
                  <a:lnTo>
                    <a:pt x="417" y="99"/>
                  </a:lnTo>
                  <a:lnTo>
                    <a:pt x="221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3439650" y="2707875"/>
              <a:ext cx="26375" cy="30075"/>
            </a:xfrm>
            <a:custGeom>
              <a:rect b="b" l="l" r="r" t="t"/>
              <a:pathLst>
                <a:path extrusionOk="0" fill="none" h="1203" w="1055">
                  <a:moveTo>
                    <a:pt x="761" y="1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6" y="418"/>
                  </a:lnTo>
                  <a:lnTo>
                    <a:pt x="663" y="614"/>
                  </a:lnTo>
                  <a:lnTo>
                    <a:pt x="540" y="761"/>
                  </a:lnTo>
                  <a:lnTo>
                    <a:pt x="368" y="884"/>
                  </a:lnTo>
                  <a:lnTo>
                    <a:pt x="368" y="884"/>
                  </a:lnTo>
                  <a:lnTo>
                    <a:pt x="197" y="957"/>
                  </a:lnTo>
                  <a:lnTo>
                    <a:pt x="0" y="1006"/>
                  </a:lnTo>
                  <a:lnTo>
                    <a:pt x="393" y="1202"/>
                  </a:lnTo>
                  <a:lnTo>
                    <a:pt x="393" y="1202"/>
                  </a:lnTo>
                  <a:lnTo>
                    <a:pt x="515" y="1153"/>
                  </a:lnTo>
                  <a:lnTo>
                    <a:pt x="515" y="1153"/>
                  </a:lnTo>
                  <a:lnTo>
                    <a:pt x="638" y="1080"/>
                  </a:lnTo>
                  <a:lnTo>
                    <a:pt x="736" y="982"/>
                  </a:lnTo>
                  <a:lnTo>
                    <a:pt x="834" y="884"/>
                  </a:lnTo>
                  <a:lnTo>
                    <a:pt x="908" y="785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0" y="418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72"/>
                  </a:lnTo>
                  <a:lnTo>
                    <a:pt x="7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3253250" y="2677825"/>
              <a:ext cx="118975" cy="65650"/>
            </a:xfrm>
            <a:custGeom>
              <a:rect b="b" l="l" r="r" t="t"/>
              <a:pathLst>
                <a:path extrusionOk="0" h="2626" w="4759">
                  <a:moveTo>
                    <a:pt x="270" y="1"/>
                  </a:moveTo>
                  <a:lnTo>
                    <a:pt x="0" y="197"/>
                  </a:lnTo>
                  <a:lnTo>
                    <a:pt x="4292" y="2625"/>
                  </a:lnTo>
                  <a:lnTo>
                    <a:pt x="4489" y="2576"/>
                  </a:lnTo>
                  <a:lnTo>
                    <a:pt x="4685" y="2552"/>
                  </a:lnTo>
                  <a:lnTo>
                    <a:pt x="4758" y="255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3253250" y="2677825"/>
              <a:ext cx="118975" cy="65650"/>
            </a:xfrm>
            <a:custGeom>
              <a:rect b="b" l="l" r="r" t="t"/>
              <a:pathLst>
                <a:path extrusionOk="0" fill="none" h="2626" w="4759">
                  <a:moveTo>
                    <a:pt x="270" y="1"/>
                  </a:moveTo>
                  <a:lnTo>
                    <a:pt x="0" y="197"/>
                  </a:lnTo>
                  <a:lnTo>
                    <a:pt x="4292" y="2625"/>
                  </a:lnTo>
                  <a:lnTo>
                    <a:pt x="4292" y="2625"/>
                  </a:lnTo>
                  <a:lnTo>
                    <a:pt x="4489" y="2576"/>
                  </a:lnTo>
                  <a:lnTo>
                    <a:pt x="4685" y="2552"/>
                  </a:lnTo>
                  <a:lnTo>
                    <a:pt x="4685" y="2552"/>
                  </a:lnTo>
                  <a:lnTo>
                    <a:pt x="4758" y="2552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3238525" y="2668650"/>
              <a:ext cx="21500" cy="14125"/>
            </a:xfrm>
            <a:custGeom>
              <a:rect b="b" l="l" r="r" t="t"/>
              <a:pathLst>
                <a:path extrusionOk="0" h="565" w="860">
                  <a:moveTo>
                    <a:pt x="148" y="0"/>
                  </a:moveTo>
                  <a:lnTo>
                    <a:pt x="74" y="25"/>
                  </a:ln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89" y="564"/>
                  </a:lnTo>
                  <a:lnTo>
                    <a:pt x="859" y="368"/>
                  </a:lnTo>
                  <a:lnTo>
                    <a:pt x="222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3238525" y="2668650"/>
              <a:ext cx="21500" cy="14125"/>
            </a:xfrm>
            <a:custGeom>
              <a:rect b="b" l="l" r="r" t="t"/>
              <a:pathLst>
                <a:path extrusionOk="0" fill="none" h="565" w="860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89" y="564"/>
                  </a:lnTo>
                  <a:lnTo>
                    <a:pt x="859" y="368"/>
                  </a:lnTo>
                  <a:lnTo>
                    <a:pt x="222" y="25"/>
                  </a:lnTo>
                  <a:lnTo>
                    <a:pt x="222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3420650" y="2696850"/>
              <a:ext cx="71750" cy="29450"/>
            </a:xfrm>
            <a:custGeom>
              <a:rect b="b" l="l" r="r" t="t"/>
              <a:pathLst>
                <a:path extrusionOk="0" h="1178" w="2870">
                  <a:moveTo>
                    <a:pt x="1079" y="0"/>
                  </a:moveTo>
                  <a:lnTo>
                    <a:pt x="858" y="25"/>
                  </a:lnTo>
                  <a:lnTo>
                    <a:pt x="662" y="98"/>
                  </a:lnTo>
                  <a:lnTo>
                    <a:pt x="515" y="147"/>
                  </a:lnTo>
                  <a:lnTo>
                    <a:pt x="417" y="245"/>
                  </a:lnTo>
                  <a:lnTo>
                    <a:pt x="319" y="319"/>
                  </a:lnTo>
                  <a:lnTo>
                    <a:pt x="221" y="417"/>
                  </a:lnTo>
                  <a:lnTo>
                    <a:pt x="147" y="515"/>
                  </a:lnTo>
                  <a:lnTo>
                    <a:pt x="98" y="638"/>
                  </a:lnTo>
                  <a:lnTo>
                    <a:pt x="49" y="761"/>
                  </a:lnTo>
                  <a:lnTo>
                    <a:pt x="0" y="883"/>
                  </a:lnTo>
                  <a:lnTo>
                    <a:pt x="0" y="1006"/>
                  </a:lnTo>
                  <a:lnTo>
                    <a:pt x="74" y="1055"/>
                  </a:lnTo>
                  <a:lnTo>
                    <a:pt x="294" y="1177"/>
                  </a:lnTo>
                  <a:lnTo>
                    <a:pt x="294" y="1104"/>
                  </a:lnTo>
                  <a:lnTo>
                    <a:pt x="319" y="883"/>
                  </a:lnTo>
                  <a:lnTo>
                    <a:pt x="392" y="711"/>
                  </a:lnTo>
                  <a:lnTo>
                    <a:pt x="515" y="540"/>
                  </a:lnTo>
                  <a:lnTo>
                    <a:pt x="662" y="417"/>
                  </a:lnTo>
                  <a:lnTo>
                    <a:pt x="858" y="344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275" y="319"/>
                  </a:lnTo>
                  <a:lnTo>
                    <a:pt x="1472" y="417"/>
                  </a:lnTo>
                  <a:lnTo>
                    <a:pt x="1521" y="442"/>
                  </a:lnTo>
                  <a:lnTo>
                    <a:pt x="1815" y="613"/>
                  </a:lnTo>
                  <a:lnTo>
                    <a:pt x="2232" y="834"/>
                  </a:lnTo>
                  <a:lnTo>
                    <a:pt x="2575" y="1030"/>
                  </a:lnTo>
                  <a:lnTo>
                    <a:pt x="2870" y="859"/>
                  </a:lnTo>
                  <a:lnTo>
                    <a:pt x="2698" y="761"/>
                  </a:lnTo>
                  <a:lnTo>
                    <a:pt x="2305" y="540"/>
                  </a:lnTo>
                  <a:lnTo>
                    <a:pt x="1815" y="270"/>
                  </a:lnTo>
                  <a:lnTo>
                    <a:pt x="1594" y="147"/>
                  </a:lnTo>
                  <a:lnTo>
                    <a:pt x="1521" y="123"/>
                  </a:lnTo>
                  <a:lnTo>
                    <a:pt x="1324" y="49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3420650" y="2696850"/>
              <a:ext cx="71750" cy="29450"/>
            </a:xfrm>
            <a:custGeom>
              <a:rect b="b" l="l" r="r" t="t"/>
              <a:pathLst>
                <a:path extrusionOk="0" fill="none" h="1178" w="2870">
                  <a:moveTo>
                    <a:pt x="1079" y="0"/>
                  </a:moveTo>
                  <a:lnTo>
                    <a:pt x="1079" y="0"/>
                  </a:lnTo>
                  <a:lnTo>
                    <a:pt x="858" y="25"/>
                  </a:lnTo>
                  <a:lnTo>
                    <a:pt x="662" y="98"/>
                  </a:lnTo>
                  <a:lnTo>
                    <a:pt x="662" y="98"/>
                  </a:lnTo>
                  <a:lnTo>
                    <a:pt x="515" y="147"/>
                  </a:lnTo>
                  <a:lnTo>
                    <a:pt x="515" y="147"/>
                  </a:lnTo>
                  <a:lnTo>
                    <a:pt x="417" y="245"/>
                  </a:lnTo>
                  <a:lnTo>
                    <a:pt x="319" y="319"/>
                  </a:lnTo>
                  <a:lnTo>
                    <a:pt x="221" y="417"/>
                  </a:lnTo>
                  <a:lnTo>
                    <a:pt x="147" y="515"/>
                  </a:lnTo>
                  <a:lnTo>
                    <a:pt x="98" y="638"/>
                  </a:lnTo>
                  <a:lnTo>
                    <a:pt x="49" y="761"/>
                  </a:lnTo>
                  <a:lnTo>
                    <a:pt x="0" y="883"/>
                  </a:lnTo>
                  <a:lnTo>
                    <a:pt x="0" y="1006"/>
                  </a:lnTo>
                  <a:lnTo>
                    <a:pt x="0" y="1006"/>
                  </a:lnTo>
                  <a:lnTo>
                    <a:pt x="74" y="1055"/>
                  </a:lnTo>
                  <a:lnTo>
                    <a:pt x="294" y="1177"/>
                  </a:lnTo>
                  <a:lnTo>
                    <a:pt x="294" y="1104"/>
                  </a:lnTo>
                  <a:lnTo>
                    <a:pt x="294" y="1104"/>
                  </a:lnTo>
                  <a:lnTo>
                    <a:pt x="319" y="883"/>
                  </a:lnTo>
                  <a:lnTo>
                    <a:pt x="392" y="711"/>
                  </a:lnTo>
                  <a:lnTo>
                    <a:pt x="515" y="540"/>
                  </a:lnTo>
                  <a:lnTo>
                    <a:pt x="662" y="417"/>
                  </a:lnTo>
                  <a:lnTo>
                    <a:pt x="662" y="417"/>
                  </a:lnTo>
                  <a:lnTo>
                    <a:pt x="858" y="344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79" y="295"/>
                  </a:lnTo>
                  <a:lnTo>
                    <a:pt x="1079" y="295"/>
                  </a:lnTo>
                  <a:lnTo>
                    <a:pt x="1275" y="319"/>
                  </a:lnTo>
                  <a:lnTo>
                    <a:pt x="1472" y="417"/>
                  </a:lnTo>
                  <a:lnTo>
                    <a:pt x="1521" y="442"/>
                  </a:lnTo>
                  <a:lnTo>
                    <a:pt x="1815" y="613"/>
                  </a:lnTo>
                  <a:lnTo>
                    <a:pt x="2232" y="834"/>
                  </a:lnTo>
                  <a:lnTo>
                    <a:pt x="2575" y="1030"/>
                  </a:lnTo>
                  <a:lnTo>
                    <a:pt x="2870" y="859"/>
                  </a:lnTo>
                  <a:lnTo>
                    <a:pt x="2698" y="761"/>
                  </a:lnTo>
                  <a:lnTo>
                    <a:pt x="2305" y="540"/>
                  </a:lnTo>
                  <a:lnTo>
                    <a:pt x="1815" y="270"/>
                  </a:lnTo>
                  <a:lnTo>
                    <a:pt x="1594" y="147"/>
                  </a:lnTo>
                  <a:lnTo>
                    <a:pt x="1594" y="147"/>
                  </a:lnTo>
                  <a:lnTo>
                    <a:pt x="1521" y="123"/>
                  </a:lnTo>
                  <a:lnTo>
                    <a:pt x="1521" y="123"/>
                  </a:lnTo>
                  <a:lnTo>
                    <a:pt x="1324" y="49"/>
                  </a:lnTo>
                  <a:lnTo>
                    <a:pt x="1128" y="0"/>
                  </a:lnTo>
                  <a:lnTo>
                    <a:pt x="1128" y="0"/>
                  </a:lnTo>
                  <a:lnTo>
                    <a:pt x="107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3497275" y="272565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3497275" y="272565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3485025" y="2718300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295" y="1"/>
                  </a:moveTo>
                  <a:lnTo>
                    <a:pt x="0" y="172"/>
                  </a:lnTo>
                  <a:lnTo>
                    <a:pt x="491" y="467"/>
                  </a:lnTo>
                  <a:lnTo>
                    <a:pt x="785" y="29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3485025" y="2718300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295" y="1"/>
                  </a:moveTo>
                  <a:lnTo>
                    <a:pt x="0" y="172"/>
                  </a:lnTo>
                  <a:lnTo>
                    <a:pt x="491" y="467"/>
                  </a:lnTo>
                  <a:lnTo>
                    <a:pt x="785" y="29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3497275" y="2725650"/>
              <a:ext cx="56450" cy="33150"/>
            </a:xfrm>
            <a:custGeom>
              <a:rect b="b" l="l" r="r" t="t"/>
              <a:pathLst>
                <a:path extrusionOk="0" h="1326" w="2258">
                  <a:moveTo>
                    <a:pt x="295" y="1"/>
                  </a:moveTo>
                  <a:lnTo>
                    <a:pt x="1" y="173"/>
                  </a:lnTo>
                  <a:lnTo>
                    <a:pt x="2036" y="1325"/>
                  </a:lnTo>
                  <a:lnTo>
                    <a:pt x="2184" y="1325"/>
                  </a:lnTo>
                  <a:lnTo>
                    <a:pt x="2257" y="1252"/>
                  </a:lnTo>
                  <a:lnTo>
                    <a:pt x="2257" y="1203"/>
                  </a:lnTo>
                  <a:lnTo>
                    <a:pt x="2257" y="1154"/>
                  </a:lnTo>
                  <a:lnTo>
                    <a:pt x="2233" y="1105"/>
                  </a:lnTo>
                  <a:lnTo>
                    <a:pt x="2184" y="1056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3497275" y="2725650"/>
              <a:ext cx="56450" cy="33150"/>
            </a:xfrm>
            <a:custGeom>
              <a:rect b="b" l="l" r="r" t="t"/>
              <a:pathLst>
                <a:path extrusionOk="0" fill="none" h="1326" w="2258">
                  <a:moveTo>
                    <a:pt x="295" y="1"/>
                  </a:moveTo>
                  <a:lnTo>
                    <a:pt x="1" y="173"/>
                  </a:lnTo>
                  <a:lnTo>
                    <a:pt x="2036" y="1325"/>
                  </a:lnTo>
                  <a:lnTo>
                    <a:pt x="2036" y="1325"/>
                  </a:lnTo>
                  <a:lnTo>
                    <a:pt x="2110" y="1325"/>
                  </a:lnTo>
                  <a:lnTo>
                    <a:pt x="2110" y="1325"/>
                  </a:lnTo>
                  <a:lnTo>
                    <a:pt x="2184" y="1325"/>
                  </a:lnTo>
                  <a:lnTo>
                    <a:pt x="2257" y="1252"/>
                  </a:lnTo>
                  <a:lnTo>
                    <a:pt x="2257" y="1252"/>
                  </a:lnTo>
                  <a:lnTo>
                    <a:pt x="2257" y="1203"/>
                  </a:lnTo>
                  <a:lnTo>
                    <a:pt x="2257" y="1154"/>
                  </a:lnTo>
                  <a:lnTo>
                    <a:pt x="2233" y="1105"/>
                  </a:lnTo>
                  <a:lnTo>
                    <a:pt x="2184" y="1056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3369750" y="2730575"/>
              <a:ext cx="58275" cy="31900"/>
            </a:xfrm>
            <a:custGeom>
              <a:rect b="b" l="l" r="r" t="t"/>
              <a:pathLst>
                <a:path extrusionOk="0" h="1276" w="2331">
                  <a:moveTo>
                    <a:pt x="0" y="736"/>
                  </a:moveTo>
                  <a:lnTo>
                    <a:pt x="491" y="1006"/>
                  </a:lnTo>
                  <a:lnTo>
                    <a:pt x="491" y="883"/>
                  </a:lnTo>
                  <a:lnTo>
                    <a:pt x="417" y="859"/>
                  </a:lnTo>
                  <a:lnTo>
                    <a:pt x="221" y="760"/>
                  </a:lnTo>
                  <a:lnTo>
                    <a:pt x="25" y="736"/>
                  </a:lnTo>
                  <a:close/>
                  <a:moveTo>
                    <a:pt x="2036" y="0"/>
                  </a:moveTo>
                  <a:lnTo>
                    <a:pt x="2036" y="123"/>
                  </a:lnTo>
                  <a:lnTo>
                    <a:pt x="2036" y="196"/>
                  </a:lnTo>
                  <a:lnTo>
                    <a:pt x="1987" y="393"/>
                  </a:lnTo>
                  <a:lnTo>
                    <a:pt x="1913" y="589"/>
                  </a:lnTo>
                  <a:lnTo>
                    <a:pt x="1791" y="760"/>
                  </a:lnTo>
                  <a:lnTo>
                    <a:pt x="1619" y="883"/>
                  </a:lnTo>
                  <a:lnTo>
                    <a:pt x="1447" y="957"/>
                  </a:lnTo>
                  <a:lnTo>
                    <a:pt x="1251" y="981"/>
                  </a:lnTo>
                  <a:lnTo>
                    <a:pt x="1644" y="1202"/>
                  </a:lnTo>
                  <a:lnTo>
                    <a:pt x="1791" y="1128"/>
                  </a:lnTo>
                  <a:lnTo>
                    <a:pt x="1889" y="1055"/>
                  </a:lnTo>
                  <a:lnTo>
                    <a:pt x="1987" y="981"/>
                  </a:lnTo>
                  <a:lnTo>
                    <a:pt x="2085" y="883"/>
                  </a:lnTo>
                  <a:lnTo>
                    <a:pt x="2159" y="760"/>
                  </a:lnTo>
                  <a:lnTo>
                    <a:pt x="2208" y="662"/>
                  </a:lnTo>
                  <a:lnTo>
                    <a:pt x="2257" y="540"/>
                  </a:lnTo>
                  <a:lnTo>
                    <a:pt x="2306" y="417"/>
                  </a:lnTo>
                  <a:lnTo>
                    <a:pt x="2306" y="270"/>
                  </a:lnTo>
                  <a:lnTo>
                    <a:pt x="2330" y="196"/>
                  </a:lnTo>
                  <a:lnTo>
                    <a:pt x="2330" y="147"/>
                  </a:lnTo>
                  <a:lnTo>
                    <a:pt x="2036" y="0"/>
                  </a:lnTo>
                  <a:close/>
                  <a:moveTo>
                    <a:pt x="785" y="1055"/>
                  </a:moveTo>
                  <a:lnTo>
                    <a:pt x="785" y="1079"/>
                  </a:lnTo>
                  <a:lnTo>
                    <a:pt x="785" y="1177"/>
                  </a:lnTo>
                  <a:lnTo>
                    <a:pt x="981" y="1251"/>
                  </a:lnTo>
                  <a:lnTo>
                    <a:pt x="1178" y="1275"/>
                  </a:lnTo>
                  <a:lnTo>
                    <a:pt x="1178" y="1275"/>
                  </a:lnTo>
                  <a:lnTo>
                    <a:pt x="78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3389375" y="2756925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0" y="1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6" y="197"/>
                  </a:lnTo>
                  <a:lnTo>
                    <a:pt x="393" y="22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3369750" y="2748950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lnTo>
                    <a:pt x="491" y="271"/>
                  </a:lnTo>
                  <a:lnTo>
                    <a:pt x="491" y="148"/>
                  </a:lnTo>
                  <a:lnTo>
                    <a:pt x="417" y="124"/>
                  </a:lnTo>
                  <a:lnTo>
                    <a:pt x="417" y="124"/>
                  </a:lnTo>
                  <a:lnTo>
                    <a:pt x="221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3401025" y="2730575"/>
              <a:ext cx="27000" cy="30050"/>
            </a:xfrm>
            <a:custGeom>
              <a:rect b="b" l="l" r="r" t="t"/>
              <a:pathLst>
                <a:path extrusionOk="0" fill="none" h="1202" w="1080">
                  <a:moveTo>
                    <a:pt x="785" y="0"/>
                  </a:moveTo>
                  <a:lnTo>
                    <a:pt x="785" y="123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36" y="393"/>
                  </a:lnTo>
                  <a:lnTo>
                    <a:pt x="662" y="589"/>
                  </a:lnTo>
                  <a:lnTo>
                    <a:pt x="540" y="760"/>
                  </a:lnTo>
                  <a:lnTo>
                    <a:pt x="368" y="883"/>
                  </a:lnTo>
                  <a:lnTo>
                    <a:pt x="368" y="883"/>
                  </a:lnTo>
                  <a:lnTo>
                    <a:pt x="196" y="957"/>
                  </a:lnTo>
                  <a:lnTo>
                    <a:pt x="0" y="981"/>
                  </a:lnTo>
                  <a:lnTo>
                    <a:pt x="393" y="1202"/>
                  </a:lnTo>
                  <a:lnTo>
                    <a:pt x="393" y="1202"/>
                  </a:lnTo>
                  <a:lnTo>
                    <a:pt x="540" y="1128"/>
                  </a:lnTo>
                  <a:lnTo>
                    <a:pt x="540" y="1128"/>
                  </a:lnTo>
                  <a:lnTo>
                    <a:pt x="638" y="1055"/>
                  </a:lnTo>
                  <a:lnTo>
                    <a:pt x="736" y="981"/>
                  </a:lnTo>
                  <a:lnTo>
                    <a:pt x="834" y="883"/>
                  </a:lnTo>
                  <a:lnTo>
                    <a:pt x="908" y="760"/>
                  </a:lnTo>
                  <a:lnTo>
                    <a:pt x="957" y="662"/>
                  </a:lnTo>
                  <a:lnTo>
                    <a:pt x="1006" y="540"/>
                  </a:lnTo>
                  <a:lnTo>
                    <a:pt x="1055" y="417"/>
                  </a:lnTo>
                  <a:lnTo>
                    <a:pt x="1055" y="270"/>
                  </a:lnTo>
                  <a:lnTo>
                    <a:pt x="1055" y="270"/>
                  </a:lnTo>
                  <a:lnTo>
                    <a:pt x="1079" y="196"/>
                  </a:lnTo>
                  <a:lnTo>
                    <a:pt x="1079" y="147"/>
                  </a:lnTo>
                  <a:lnTo>
                    <a:pt x="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3215225" y="2701125"/>
              <a:ext cx="118375" cy="65025"/>
            </a:xfrm>
            <a:custGeom>
              <a:rect b="b" l="l" r="r" t="t"/>
              <a:pathLst>
                <a:path extrusionOk="0" h="2601" w="4735">
                  <a:moveTo>
                    <a:pt x="295" y="1"/>
                  </a:moveTo>
                  <a:lnTo>
                    <a:pt x="1" y="173"/>
                  </a:lnTo>
                  <a:lnTo>
                    <a:pt x="4268" y="2601"/>
                  </a:lnTo>
                  <a:lnTo>
                    <a:pt x="4465" y="2552"/>
                  </a:lnTo>
                  <a:lnTo>
                    <a:pt x="4661" y="2527"/>
                  </a:lnTo>
                  <a:lnTo>
                    <a:pt x="4734" y="2527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3215225" y="2701125"/>
              <a:ext cx="118375" cy="65025"/>
            </a:xfrm>
            <a:custGeom>
              <a:rect b="b" l="l" r="r" t="t"/>
              <a:pathLst>
                <a:path extrusionOk="0" fill="none" h="2601" w="4735">
                  <a:moveTo>
                    <a:pt x="295" y="1"/>
                  </a:moveTo>
                  <a:lnTo>
                    <a:pt x="1" y="173"/>
                  </a:lnTo>
                  <a:lnTo>
                    <a:pt x="4268" y="2601"/>
                  </a:lnTo>
                  <a:lnTo>
                    <a:pt x="4268" y="2601"/>
                  </a:lnTo>
                  <a:lnTo>
                    <a:pt x="4465" y="2552"/>
                  </a:lnTo>
                  <a:lnTo>
                    <a:pt x="4661" y="2527"/>
                  </a:lnTo>
                  <a:lnTo>
                    <a:pt x="4661" y="2527"/>
                  </a:lnTo>
                  <a:lnTo>
                    <a:pt x="4734" y="252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3199900" y="2690700"/>
              <a:ext cx="22725" cy="14750"/>
            </a:xfrm>
            <a:custGeom>
              <a:rect b="b" l="l" r="r" t="t"/>
              <a:pathLst>
                <a:path extrusionOk="0" h="590" w="909">
                  <a:moveTo>
                    <a:pt x="148" y="1"/>
                  </a:moveTo>
                  <a:lnTo>
                    <a:pt x="74" y="25"/>
                  </a:lnTo>
                  <a:lnTo>
                    <a:pt x="1" y="75"/>
                  </a:lnTo>
                  <a:lnTo>
                    <a:pt x="1" y="148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614" y="590"/>
                  </a:lnTo>
                  <a:lnTo>
                    <a:pt x="908" y="418"/>
                  </a:lnTo>
                  <a:lnTo>
                    <a:pt x="221" y="25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3199900" y="2690700"/>
              <a:ext cx="22725" cy="14750"/>
            </a:xfrm>
            <a:custGeom>
              <a:rect b="b" l="l" r="r" t="t"/>
              <a:pathLst>
                <a:path extrusionOk="0" fill="none" h="590" w="909">
                  <a:moveTo>
                    <a:pt x="148" y="1"/>
                  </a:moveTo>
                  <a:lnTo>
                    <a:pt x="148" y="1"/>
                  </a:lnTo>
                  <a:lnTo>
                    <a:pt x="74" y="2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148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74" y="295"/>
                  </a:lnTo>
                  <a:lnTo>
                    <a:pt x="614" y="590"/>
                  </a:lnTo>
                  <a:lnTo>
                    <a:pt x="908" y="418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3382000" y="2719525"/>
              <a:ext cx="71775" cy="28850"/>
            </a:xfrm>
            <a:custGeom>
              <a:rect b="b" l="l" r="r" t="t"/>
              <a:pathLst>
                <a:path extrusionOk="0" h="1154" w="2871">
                  <a:moveTo>
                    <a:pt x="1080" y="1"/>
                  </a:moveTo>
                  <a:lnTo>
                    <a:pt x="884" y="25"/>
                  </a:lnTo>
                  <a:lnTo>
                    <a:pt x="688" y="74"/>
                  </a:lnTo>
                  <a:lnTo>
                    <a:pt x="540" y="148"/>
                  </a:lnTo>
                  <a:lnTo>
                    <a:pt x="418" y="221"/>
                  </a:lnTo>
                  <a:lnTo>
                    <a:pt x="320" y="295"/>
                  </a:lnTo>
                  <a:lnTo>
                    <a:pt x="222" y="393"/>
                  </a:lnTo>
                  <a:lnTo>
                    <a:pt x="148" y="516"/>
                  </a:lnTo>
                  <a:lnTo>
                    <a:pt x="99" y="614"/>
                  </a:lnTo>
                  <a:lnTo>
                    <a:pt x="50" y="736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320" y="884"/>
                  </a:lnTo>
                  <a:lnTo>
                    <a:pt x="393" y="687"/>
                  </a:lnTo>
                  <a:lnTo>
                    <a:pt x="516" y="540"/>
                  </a:lnTo>
                  <a:lnTo>
                    <a:pt x="688" y="393"/>
                  </a:lnTo>
                  <a:lnTo>
                    <a:pt x="859" y="319"/>
                  </a:lnTo>
                  <a:lnTo>
                    <a:pt x="1056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33" y="835"/>
                  </a:lnTo>
                  <a:lnTo>
                    <a:pt x="2576" y="1006"/>
                  </a:lnTo>
                  <a:lnTo>
                    <a:pt x="2870" y="859"/>
                  </a:lnTo>
                  <a:lnTo>
                    <a:pt x="2699" y="736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20" y="148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3382000" y="2719525"/>
              <a:ext cx="71775" cy="28850"/>
            </a:xfrm>
            <a:custGeom>
              <a:rect b="b" l="l" r="r" t="t"/>
              <a:pathLst>
                <a:path extrusionOk="0" fill="none" h="1154" w="2871">
                  <a:moveTo>
                    <a:pt x="1080" y="1"/>
                  </a:moveTo>
                  <a:lnTo>
                    <a:pt x="1080" y="1"/>
                  </a:lnTo>
                  <a:lnTo>
                    <a:pt x="884" y="25"/>
                  </a:lnTo>
                  <a:lnTo>
                    <a:pt x="688" y="74"/>
                  </a:lnTo>
                  <a:lnTo>
                    <a:pt x="688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8" y="221"/>
                  </a:lnTo>
                  <a:lnTo>
                    <a:pt x="320" y="295"/>
                  </a:lnTo>
                  <a:lnTo>
                    <a:pt x="222" y="393"/>
                  </a:lnTo>
                  <a:lnTo>
                    <a:pt x="148" y="516"/>
                  </a:lnTo>
                  <a:lnTo>
                    <a:pt x="99" y="614"/>
                  </a:lnTo>
                  <a:lnTo>
                    <a:pt x="50" y="736"/>
                  </a:lnTo>
                  <a:lnTo>
                    <a:pt x="25" y="859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20" y="884"/>
                  </a:lnTo>
                  <a:lnTo>
                    <a:pt x="393" y="687"/>
                  </a:lnTo>
                  <a:lnTo>
                    <a:pt x="516" y="540"/>
                  </a:lnTo>
                  <a:lnTo>
                    <a:pt x="688" y="393"/>
                  </a:lnTo>
                  <a:lnTo>
                    <a:pt x="688" y="393"/>
                  </a:lnTo>
                  <a:lnTo>
                    <a:pt x="859" y="319"/>
                  </a:lnTo>
                  <a:lnTo>
                    <a:pt x="1056" y="295"/>
                  </a:lnTo>
                  <a:lnTo>
                    <a:pt x="1056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33" y="835"/>
                  </a:lnTo>
                  <a:lnTo>
                    <a:pt x="2576" y="1006"/>
                  </a:lnTo>
                  <a:lnTo>
                    <a:pt x="2870" y="859"/>
                  </a:lnTo>
                  <a:lnTo>
                    <a:pt x="2699" y="736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20" y="148"/>
                  </a:lnTo>
                  <a:lnTo>
                    <a:pt x="1620" y="148"/>
                  </a:lnTo>
                  <a:lnTo>
                    <a:pt x="1546" y="99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29" y="1"/>
                  </a:lnTo>
                  <a:lnTo>
                    <a:pt x="1129" y="1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3458650" y="2747725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3458650" y="2747725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295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3446400" y="2741000"/>
              <a:ext cx="19625" cy="11050"/>
            </a:xfrm>
            <a:custGeom>
              <a:rect b="b" l="l" r="r" t="t"/>
              <a:pathLst>
                <a:path extrusionOk="0" h="442" w="785">
                  <a:moveTo>
                    <a:pt x="294" y="0"/>
                  </a:moveTo>
                  <a:lnTo>
                    <a:pt x="0" y="147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3446400" y="2741000"/>
              <a:ext cx="19625" cy="11050"/>
            </a:xfrm>
            <a:custGeom>
              <a:rect b="b" l="l" r="r" t="t"/>
              <a:pathLst>
                <a:path extrusionOk="0" fill="none" h="442" w="785">
                  <a:moveTo>
                    <a:pt x="294" y="0"/>
                  </a:moveTo>
                  <a:lnTo>
                    <a:pt x="0" y="147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3458650" y="2747725"/>
              <a:ext cx="57050" cy="33750"/>
            </a:xfrm>
            <a:custGeom>
              <a:rect b="b" l="l" r="r" t="t"/>
              <a:pathLst>
                <a:path extrusionOk="0" h="1350" w="2282">
                  <a:moveTo>
                    <a:pt x="295" y="1"/>
                  </a:moveTo>
                  <a:lnTo>
                    <a:pt x="1" y="173"/>
                  </a:lnTo>
                  <a:lnTo>
                    <a:pt x="2061" y="1325"/>
                  </a:lnTo>
                  <a:lnTo>
                    <a:pt x="2134" y="1350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82" y="1203"/>
                  </a:lnTo>
                  <a:lnTo>
                    <a:pt x="2257" y="1154"/>
                  </a:lnTo>
                  <a:lnTo>
                    <a:pt x="2233" y="1105"/>
                  </a:lnTo>
                  <a:lnTo>
                    <a:pt x="2208" y="1080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3458650" y="2747725"/>
              <a:ext cx="57050" cy="33750"/>
            </a:xfrm>
            <a:custGeom>
              <a:rect b="b" l="l" r="r" t="t"/>
              <a:pathLst>
                <a:path extrusionOk="0" fill="none" h="1350" w="2282">
                  <a:moveTo>
                    <a:pt x="295" y="1"/>
                  </a:moveTo>
                  <a:lnTo>
                    <a:pt x="1" y="173"/>
                  </a:lnTo>
                  <a:lnTo>
                    <a:pt x="2061" y="1325"/>
                  </a:lnTo>
                  <a:lnTo>
                    <a:pt x="2061" y="1325"/>
                  </a:lnTo>
                  <a:lnTo>
                    <a:pt x="2134" y="1350"/>
                  </a:lnTo>
                  <a:lnTo>
                    <a:pt x="2134" y="1350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57" y="1276"/>
                  </a:lnTo>
                  <a:lnTo>
                    <a:pt x="2282" y="1203"/>
                  </a:lnTo>
                  <a:lnTo>
                    <a:pt x="2257" y="1154"/>
                  </a:lnTo>
                  <a:lnTo>
                    <a:pt x="2233" y="1105"/>
                  </a:lnTo>
                  <a:lnTo>
                    <a:pt x="2208" y="1080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3331125" y="2752650"/>
              <a:ext cx="58275" cy="32500"/>
            </a:xfrm>
            <a:custGeom>
              <a:rect b="b" l="l" r="r" t="t"/>
              <a:pathLst>
                <a:path extrusionOk="0" h="1300" w="2331">
                  <a:moveTo>
                    <a:pt x="0" y="760"/>
                  </a:moveTo>
                  <a:lnTo>
                    <a:pt x="491" y="1030"/>
                  </a:lnTo>
                  <a:lnTo>
                    <a:pt x="491" y="908"/>
                  </a:lnTo>
                  <a:lnTo>
                    <a:pt x="417" y="858"/>
                  </a:lnTo>
                  <a:lnTo>
                    <a:pt x="221" y="785"/>
                  </a:lnTo>
                  <a:lnTo>
                    <a:pt x="25" y="760"/>
                  </a:lnTo>
                  <a:close/>
                  <a:moveTo>
                    <a:pt x="2036" y="0"/>
                  </a:moveTo>
                  <a:lnTo>
                    <a:pt x="2036" y="123"/>
                  </a:lnTo>
                  <a:lnTo>
                    <a:pt x="2036" y="196"/>
                  </a:lnTo>
                  <a:lnTo>
                    <a:pt x="2011" y="417"/>
                  </a:lnTo>
                  <a:lnTo>
                    <a:pt x="1913" y="589"/>
                  </a:lnTo>
                  <a:lnTo>
                    <a:pt x="1791" y="760"/>
                  </a:lnTo>
                  <a:lnTo>
                    <a:pt x="1643" y="883"/>
                  </a:lnTo>
                  <a:lnTo>
                    <a:pt x="1447" y="957"/>
                  </a:lnTo>
                  <a:lnTo>
                    <a:pt x="1251" y="1006"/>
                  </a:lnTo>
                  <a:lnTo>
                    <a:pt x="1643" y="1202"/>
                  </a:lnTo>
                  <a:lnTo>
                    <a:pt x="1791" y="1153"/>
                  </a:lnTo>
                  <a:lnTo>
                    <a:pt x="1889" y="1079"/>
                  </a:lnTo>
                  <a:lnTo>
                    <a:pt x="1987" y="981"/>
                  </a:lnTo>
                  <a:lnTo>
                    <a:pt x="2085" y="883"/>
                  </a:lnTo>
                  <a:lnTo>
                    <a:pt x="2159" y="785"/>
                  </a:lnTo>
                  <a:lnTo>
                    <a:pt x="2208" y="662"/>
                  </a:lnTo>
                  <a:lnTo>
                    <a:pt x="2257" y="540"/>
                  </a:lnTo>
                  <a:lnTo>
                    <a:pt x="2306" y="417"/>
                  </a:lnTo>
                  <a:lnTo>
                    <a:pt x="2330" y="294"/>
                  </a:lnTo>
                  <a:lnTo>
                    <a:pt x="2330" y="196"/>
                  </a:lnTo>
                  <a:lnTo>
                    <a:pt x="2330" y="172"/>
                  </a:lnTo>
                  <a:lnTo>
                    <a:pt x="2036" y="0"/>
                  </a:lnTo>
                  <a:close/>
                  <a:moveTo>
                    <a:pt x="785" y="1055"/>
                  </a:moveTo>
                  <a:lnTo>
                    <a:pt x="785" y="1104"/>
                  </a:lnTo>
                  <a:lnTo>
                    <a:pt x="785" y="1177"/>
                  </a:lnTo>
                  <a:lnTo>
                    <a:pt x="981" y="1251"/>
                  </a:lnTo>
                  <a:lnTo>
                    <a:pt x="1177" y="1300"/>
                  </a:lnTo>
                  <a:lnTo>
                    <a:pt x="78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3350750" y="2779000"/>
              <a:ext cx="9825" cy="6150"/>
            </a:xfrm>
            <a:custGeom>
              <a:rect b="b" l="l" r="r" t="t"/>
              <a:pathLst>
                <a:path extrusionOk="0" fill="none" h="246" w="393">
                  <a:moveTo>
                    <a:pt x="0" y="1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196" y="197"/>
                  </a:lnTo>
                  <a:lnTo>
                    <a:pt x="392" y="24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3331125" y="2771650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491" y="270"/>
                  </a:lnTo>
                  <a:lnTo>
                    <a:pt x="491" y="148"/>
                  </a:lnTo>
                  <a:lnTo>
                    <a:pt x="417" y="98"/>
                  </a:lnTo>
                  <a:lnTo>
                    <a:pt x="417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3362400" y="2752650"/>
              <a:ext cx="27000" cy="30050"/>
            </a:xfrm>
            <a:custGeom>
              <a:rect b="b" l="l" r="r" t="t"/>
              <a:pathLst>
                <a:path extrusionOk="0" fill="none" h="1202" w="1080">
                  <a:moveTo>
                    <a:pt x="785" y="0"/>
                  </a:moveTo>
                  <a:lnTo>
                    <a:pt x="785" y="123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60" y="417"/>
                  </a:lnTo>
                  <a:lnTo>
                    <a:pt x="662" y="589"/>
                  </a:lnTo>
                  <a:lnTo>
                    <a:pt x="540" y="760"/>
                  </a:lnTo>
                  <a:lnTo>
                    <a:pt x="392" y="883"/>
                  </a:lnTo>
                  <a:lnTo>
                    <a:pt x="392" y="883"/>
                  </a:lnTo>
                  <a:lnTo>
                    <a:pt x="196" y="957"/>
                  </a:lnTo>
                  <a:lnTo>
                    <a:pt x="0" y="1006"/>
                  </a:lnTo>
                  <a:lnTo>
                    <a:pt x="392" y="1202"/>
                  </a:lnTo>
                  <a:lnTo>
                    <a:pt x="392" y="1202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38" y="1079"/>
                  </a:lnTo>
                  <a:lnTo>
                    <a:pt x="736" y="981"/>
                  </a:lnTo>
                  <a:lnTo>
                    <a:pt x="834" y="883"/>
                  </a:lnTo>
                  <a:lnTo>
                    <a:pt x="908" y="785"/>
                  </a:lnTo>
                  <a:lnTo>
                    <a:pt x="957" y="662"/>
                  </a:lnTo>
                  <a:lnTo>
                    <a:pt x="1006" y="540"/>
                  </a:lnTo>
                  <a:lnTo>
                    <a:pt x="1055" y="417"/>
                  </a:lnTo>
                  <a:lnTo>
                    <a:pt x="1079" y="294"/>
                  </a:lnTo>
                  <a:lnTo>
                    <a:pt x="1079" y="294"/>
                  </a:lnTo>
                  <a:lnTo>
                    <a:pt x="1079" y="196"/>
                  </a:lnTo>
                  <a:lnTo>
                    <a:pt x="1079" y="172"/>
                  </a:lnTo>
                  <a:lnTo>
                    <a:pt x="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3176600" y="2723200"/>
              <a:ext cx="118375" cy="65025"/>
            </a:xfrm>
            <a:custGeom>
              <a:rect b="b" l="l" r="r" t="t"/>
              <a:pathLst>
                <a:path extrusionOk="0" h="2601" w="4735">
                  <a:moveTo>
                    <a:pt x="295" y="1"/>
                  </a:moveTo>
                  <a:lnTo>
                    <a:pt x="1" y="172"/>
                  </a:lnTo>
                  <a:lnTo>
                    <a:pt x="4268" y="2601"/>
                  </a:lnTo>
                  <a:lnTo>
                    <a:pt x="4464" y="2552"/>
                  </a:lnTo>
                  <a:lnTo>
                    <a:pt x="4661" y="2527"/>
                  </a:lnTo>
                  <a:lnTo>
                    <a:pt x="4734" y="2527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3176600" y="2723200"/>
              <a:ext cx="118375" cy="65025"/>
            </a:xfrm>
            <a:custGeom>
              <a:rect b="b" l="l" r="r" t="t"/>
              <a:pathLst>
                <a:path extrusionOk="0" fill="none" h="2601" w="4735">
                  <a:moveTo>
                    <a:pt x="295" y="1"/>
                  </a:moveTo>
                  <a:lnTo>
                    <a:pt x="1" y="172"/>
                  </a:lnTo>
                  <a:lnTo>
                    <a:pt x="4268" y="2601"/>
                  </a:lnTo>
                  <a:lnTo>
                    <a:pt x="4268" y="2601"/>
                  </a:lnTo>
                  <a:lnTo>
                    <a:pt x="4464" y="2552"/>
                  </a:lnTo>
                  <a:lnTo>
                    <a:pt x="4661" y="2527"/>
                  </a:lnTo>
                  <a:lnTo>
                    <a:pt x="4661" y="2527"/>
                  </a:lnTo>
                  <a:lnTo>
                    <a:pt x="4734" y="252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3161275" y="2713400"/>
              <a:ext cx="22725" cy="14125"/>
            </a:xfrm>
            <a:custGeom>
              <a:rect b="b" l="l" r="r" t="t"/>
              <a:pathLst>
                <a:path extrusionOk="0" h="565" w="909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614" y="564"/>
                  </a:lnTo>
                  <a:lnTo>
                    <a:pt x="908" y="393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3161275" y="2713400"/>
              <a:ext cx="22725" cy="14125"/>
            </a:xfrm>
            <a:custGeom>
              <a:rect b="b" l="l" r="r" t="t"/>
              <a:pathLst>
                <a:path extrusionOk="0" fill="none" h="565" w="909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614" y="564"/>
                  </a:lnTo>
                  <a:lnTo>
                    <a:pt x="908" y="39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3343375" y="2741600"/>
              <a:ext cx="71775" cy="29450"/>
            </a:xfrm>
            <a:custGeom>
              <a:rect b="b" l="l" r="r" t="t"/>
              <a:pathLst>
                <a:path extrusionOk="0" h="1178" w="2871">
                  <a:moveTo>
                    <a:pt x="1080" y="1"/>
                  </a:moveTo>
                  <a:lnTo>
                    <a:pt x="884" y="25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418" y="221"/>
                  </a:lnTo>
                  <a:lnTo>
                    <a:pt x="320" y="319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8"/>
                  </a:lnTo>
                  <a:lnTo>
                    <a:pt x="50" y="761"/>
                  </a:lnTo>
                  <a:lnTo>
                    <a:pt x="25" y="884"/>
                  </a:lnTo>
                  <a:lnTo>
                    <a:pt x="1" y="1006"/>
                  </a:lnTo>
                  <a:lnTo>
                    <a:pt x="74" y="1055"/>
                  </a:lnTo>
                  <a:lnTo>
                    <a:pt x="295" y="1178"/>
                  </a:lnTo>
                  <a:lnTo>
                    <a:pt x="295" y="1104"/>
                  </a:lnTo>
                  <a:lnTo>
                    <a:pt x="320" y="884"/>
                  </a:lnTo>
                  <a:lnTo>
                    <a:pt x="393" y="712"/>
                  </a:lnTo>
                  <a:lnTo>
                    <a:pt x="516" y="540"/>
                  </a:lnTo>
                  <a:lnTo>
                    <a:pt x="687" y="418"/>
                  </a:lnTo>
                  <a:lnTo>
                    <a:pt x="859" y="344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418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4"/>
                  </a:lnTo>
                  <a:lnTo>
                    <a:pt x="2576" y="1031"/>
                  </a:lnTo>
                  <a:lnTo>
                    <a:pt x="2870" y="859"/>
                  </a:lnTo>
                  <a:lnTo>
                    <a:pt x="2699" y="761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19" y="148"/>
                  </a:lnTo>
                  <a:lnTo>
                    <a:pt x="1546" y="123"/>
                  </a:lnTo>
                  <a:lnTo>
                    <a:pt x="1350" y="5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3343375" y="2741600"/>
              <a:ext cx="71775" cy="29450"/>
            </a:xfrm>
            <a:custGeom>
              <a:rect b="b" l="l" r="r" t="t"/>
              <a:pathLst>
                <a:path extrusionOk="0" fill="none" h="1178" w="2871">
                  <a:moveTo>
                    <a:pt x="1080" y="1"/>
                  </a:moveTo>
                  <a:lnTo>
                    <a:pt x="1080" y="1"/>
                  </a:lnTo>
                  <a:lnTo>
                    <a:pt x="884" y="25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8" y="221"/>
                  </a:lnTo>
                  <a:lnTo>
                    <a:pt x="320" y="319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8"/>
                  </a:lnTo>
                  <a:lnTo>
                    <a:pt x="50" y="761"/>
                  </a:lnTo>
                  <a:lnTo>
                    <a:pt x="25" y="884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55"/>
                  </a:lnTo>
                  <a:lnTo>
                    <a:pt x="295" y="1178"/>
                  </a:lnTo>
                  <a:lnTo>
                    <a:pt x="295" y="1104"/>
                  </a:lnTo>
                  <a:lnTo>
                    <a:pt x="295" y="1104"/>
                  </a:lnTo>
                  <a:lnTo>
                    <a:pt x="320" y="884"/>
                  </a:lnTo>
                  <a:lnTo>
                    <a:pt x="393" y="712"/>
                  </a:lnTo>
                  <a:lnTo>
                    <a:pt x="516" y="540"/>
                  </a:lnTo>
                  <a:lnTo>
                    <a:pt x="687" y="418"/>
                  </a:lnTo>
                  <a:lnTo>
                    <a:pt x="687" y="418"/>
                  </a:lnTo>
                  <a:lnTo>
                    <a:pt x="859" y="344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418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3" y="834"/>
                  </a:lnTo>
                  <a:lnTo>
                    <a:pt x="2576" y="1031"/>
                  </a:lnTo>
                  <a:lnTo>
                    <a:pt x="2870" y="859"/>
                  </a:lnTo>
                  <a:lnTo>
                    <a:pt x="2699" y="761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546" y="123"/>
                  </a:lnTo>
                  <a:lnTo>
                    <a:pt x="1546" y="123"/>
                  </a:lnTo>
                  <a:lnTo>
                    <a:pt x="1350" y="50"/>
                  </a:lnTo>
                  <a:lnTo>
                    <a:pt x="1153" y="1"/>
                  </a:lnTo>
                  <a:lnTo>
                    <a:pt x="1153" y="1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3420025" y="2769800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295" y="1"/>
                  </a:moveTo>
                  <a:lnTo>
                    <a:pt x="1" y="172"/>
                  </a:lnTo>
                  <a:lnTo>
                    <a:pt x="295" y="2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3420025" y="2769800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2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3407750" y="276307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1" y="172"/>
                  </a:lnTo>
                  <a:lnTo>
                    <a:pt x="492" y="441"/>
                  </a:lnTo>
                  <a:lnTo>
                    <a:pt x="786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3407750" y="2763075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1" y="172"/>
                  </a:lnTo>
                  <a:lnTo>
                    <a:pt x="492" y="441"/>
                  </a:lnTo>
                  <a:lnTo>
                    <a:pt x="786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3420025" y="2770425"/>
              <a:ext cx="57050" cy="33125"/>
            </a:xfrm>
            <a:custGeom>
              <a:rect b="b" l="l" r="r" t="t"/>
              <a:pathLst>
                <a:path extrusionOk="0" h="1325" w="2282">
                  <a:moveTo>
                    <a:pt x="295" y="0"/>
                  </a:moveTo>
                  <a:lnTo>
                    <a:pt x="1" y="147"/>
                  </a:lnTo>
                  <a:lnTo>
                    <a:pt x="2061" y="1325"/>
                  </a:lnTo>
                  <a:lnTo>
                    <a:pt x="2134" y="1325"/>
                  </a:lnTo>
                  <a:lnTo>
                    <a:pt x="2208" y="1300"/>
                  </a:lnTo>
                  <a:lnTo>
                    <a:pt x="2257" y="1251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7" y="1104"/>
                  </a:lnTo>
                  <a:lnTo>
                    <a:pt x="2208" y="105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3420025" y="2770425"/>
              <a:ext cx="57050" cy="33125"/>
            </a:xfrm>
            <a:custGeom>
              <a:rect b="b" l="l" r="r" t="t"/>
              <a:pathLst>
                <a:path extrusionOk="0" fill="none" h="1325" w="2282">
                  <a:moveTo>
                    <a:pt x="295" y="0"/>
                  </a:moveTo>
                  <a:lnTo>
                    <a:pt x="1" y="147"/>
                  </a:lnTo>
                  <a:lnTo>
                    <a:pt x="2061" y="1325"/>
                  </a:lnTo>
                  <a:lnTo>
                    <a:pt x="2061" y="1325"/>
                  </a:lnTo>
                  <a:lnTo>
                    <a:pt x="2134" y="1325"/>
                  </a:lnTo>
                  <a:lnTo>
                    <a:pt x="2134" y="1325"/>
                  </a:lnTo>
                  <a:lnTo>
                    <a:pt x="2208" y="1300"/>
                  </a:lnTo>
                  <a:lnTo>
                    <a:pt x="2257" y="1251"/>
                  </a:lnTo>
                  <a:lnTo>
                    <a:pt x="2257" y="1251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7" y="1104"/>
                  </a:lnTo>
                  <a:lnTo>
                    <a:pt x="2208" y="105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3293100" y="2775325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1" y="736"/>
                  </a:moveTo>
                  <a:lnTo>
                    <a:pt x="467" y="1006"/>
                  </a:lnTo>
                  <a:lnTo>
                    <a:pt x="467" y="883"/>
                  </a:lnTo>
                  <a:lnTo>
                    <a:pt x="393" y="834"/>
                  </a:lnTo>
                  <a:lnTo>
                    <a:pt x="197" y="761"/>
                  </a:lnTo>
                  <a:lnTo>
                    <a:pt x="1" y="736"/>
                  </a:lnTo>
                  <a:close/>
                  <a:moveTo>
                    <a:pt x="2012" y="1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7" y="393"/>
                  </a:lnTo>
                  <a:lnTo>
                    <a:pt x="1914" y="589"/>
                  </a:lnTo>
                  <a:lnTo>
                    <a:pt x="1791" y="736"/>
                  </a:lnTo>
                  <a:lnTo>
                    <a:pt x="1619" y="883"/>
                  </a:lnTo>
                  <a:lnTo>
                    <a:pt x="1423" y="957"/>
                  </a:lnTo>
                  <a:lnTo>
                    <a:pt x="1251" y="982"/>
                  </a:lnTo>
                  <a:lnTo>
                    <a:pt x="1619" y="1202"/>
                  </a:lnTo>
                  <a:lnTo>
                    <a:pt x="1767" y="1129"/>
                  </a:lnTo>
                  <a:lnTo>
                    <a:pt x="1865" y="1055"/>
                  </a:lnTo>
                  <a:lnTo>
                    <a:pt x="1963" y="982"/>
                  </a:lnTo>
                  <a:lnTo>
                    <a:pt x="2061" y="883"/>
                  </a:lnTo>
                  <a:lnTo>
                    <a:pt x="2134" y="761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2" y="417"/>
                  </a:lnTo>
                  <a:lnTo>
                    <a:pt x="2306" y="270"/>
                  </a:lnTo>
                  <a:lnTo>
                    <a:pt x="2306" y="197"/>
                  </a:lnTo>
                  <a:lnTo>
                    <a:pt x="2306" y="148"/>
                  </a:lnTo>
                  <a:lnTo>
                    <a:pt x="2012" y="1"/>
                  </a:lnTo>
                  <a:close/>
                  <a:moveTo>
                    <a:pt x="761" y="1055"/>
                  </a:moveTo>
                  <a:lnTo>
                    <a:pt x="761" y="1080"/>
                  </a:lnTo>
                  <a:lnTo>
                    <a:pt x="761" y="1178"/>
                  </a:lnTo>
                  <a:lnTo>
                    <a:pt x="957" y="1251"/>
                  </a:lnTo>
                  <a:lnTo>
                    <a:pt x="1153" y="1276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312100" y="2801700"/>
              <a:ext cx="9850" cy="5525"/>
            </a:xfrm>
            <a:custGeom>
              <a:rect b="b" l="l" r="r" t="t"/>
              <a:pathLst>
                <a:path extrusionOk="0" fill="none" h="221" w="394">
                  <a:moveTo>
                    <a:pt x="1" y="0"/>
                  </a:moveTo>
                  <a:lnTo>
                    <a:pt x="1" y="25"/>
                  </a:lnTo>
                  <a:lnTo>
                    <a:pt x="1" y="25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6"/>
                  </a:lnTo>
                  <a:lnTo>
                    <a:pt x="393" y="2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3293100" y="279372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467" y="270"/>
                  </a:lnTo>
                  <a:lnTo>
                    <a:pt x="467" y="147"/>
                  </a:lnTo>
                  <a:lnTo>
                    <a:pt x="393" y="98"/>
                  </a:lnTo>
                  <a:lnTo>
                    <a:pt x="393" y="98"/>
                  </a:lnTo>
                  <a:lnTo>
                    <a:pt x="197" y="2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3324375" y="2775325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761" y="1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6" y="393"/>
                  </a:lnTo>
                  <a:lnTo>
                    <a:pt x="663" y="589"/>
                  </a:lnTo>
                  <a:lnTo>
                    <a:pt x="540" y="736"/>
                  </a:lnTo>
                  <a:lnTo>
                    <a:pt x="368" y="883"/>
                  </a:lnTo>
                  <a:lnTo>
                    <a:pt x="368" y="883"/>
                  </a:lnTo>
                  <a:lnTo>
                    <a:pt x="172" y="957"/>
                  </a:lnTo>
                  <a:lnTo>
                    <a:pt x="0" y="982"/>
                  </a:lnTo>
                  <a:lnTo>
                    <a:pt x="368" y="1202"/>
                  </a:lnTo>
                  <a:lnTo>
                    <a:pt x="368" y="1202"/>
                  </a:lnTo>
                  <a:lnTo>
                    <a:pt x="516" y="1129"/>
                  </a:lnTo>
                  <a:lnTo>
                    <a:pt x="516" y="1129"/>
                  </a:lnTo>
                  <a:lnTo>
                    <a:pt x="614" y="1055"/>
                  </a:lnTo>
                  <a:lnTo>
                    <a:pt x="712" y="982"/>
                  </a:lnTo>
                  <a:lnTo>
                    <a:pt x="810" y="883"/>
                  </a:lnTo>
                  <a:lnTo>
                    <a:pt x="883" y="761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1" y="417"/>
                  </a:lnTo>
                  <a:lnTo>
                    <a:pt x="1055" y="270"/>
                  </a:lnTo>
                  <a:lnTo>
                    <a:pt x="1055" y="270"/>
                  </a:lnTo>
                  <a:lnTo>
                    <a:pt x="1055" y="197"/>
                  </a:lnTo>
                  <a:lnTo>
                    <a:pt x="1055" y="148"/>
                  </a:lnTo>
                  <a:lnTo>
                    <a:pt x="7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3137975" y="2745900"/>
              <a:ext cx="118375" cy="65025"/>
            </a:xfrm>
            <a:custGeom>
              <a:rect b="b" l="l" r="r" t="t"/>
              <a:pathLst>
                <a:path extrusionOk="0" h="2601" w="4735">
                  <a:moveTo>
                    <a:pt x="295" y="0"/>
                  </a:moveTo>
                  <a:lnTo>
                    <a:pt x="1" y="172"/>
                  </a:lnTo>
                  <a:lnTo>
                    <a:pt x="4268" y="2600"/>
                  </a:lnTo>
                  <a:lnTo>
                    <a:pt x="4464" y="2551"/>
                  </a:lnTo>
                  <a:lnTo>
                    <a:pt x="4685" y="2526"/>
                  </a:lnTo>
                  <a:lnTo>
                    <a:pt x="4734" y="252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3137975" y="2745900"/>
              <a:ext cx="118375" cy="65025"/>
            </a:xfrm>
            <a:custGeom>
              <a:rect b="b" l="l" r="r" t="t"/>
              <a:pathLst>
                <a:path extrusionOk="0" fill="none" h="2601" w="4735">
                  <a:moveTo>
                    <a:pt x="295" y="0"/>
                  </a:moveTo>
                  <a:lnTo>
                    <a:pt x="1" y="172"/>
                  </a:lnTo>
                  <a:lnTo>
                    <a:pt x="4268" y="2600"/>
                  </a:lnTo>
                  <a:lnTo>
                    <a:pt x="4268" y="2600"/>
                  </a:lnTo>
                  <a:lnTo>
                    <a:pt x="4464" y="2551"/>
                  </a:lnTo>
                  <a:lnTo>
                    <a:pt x="4685" y="2526"/>
                  </a:lnTo>
                  <a:lnTo>
                    <a:pt x="4685" y="2526"/>
                  </a:lnTo>
                  <a:lnTo>
                    <a:pt x="4734" y="2526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3122650" y="2735475"/>
              <a:ext cx="22700" cy="14725"/>
            </a:xfrm>
            <a:custGeom>
              <a:rect b="b" l="l" r="r" t="t"/>
              <a:pathLst>
                <a:path extrusionOk="0" h="589" w="908">
                  <a:moveTo>
                    <a:pt x="148" y="0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47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614" y="589"/>
                  </a:lnTo>
                  <a:lnTo>
                    <a:pt x="908" y="417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3122650" y="2735475"/>
              <a:ext cx="22700" cy="14725"/>
            </a:xfrm>
            <a:custGeom>
              <a:rect b="b" l="l" r="r" t="t"/>
              <a:pathLst>
                <a:path extrusionOk="0" fill="none" h="589" w="908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47"/>
                  </a:lnTo>
                  <a:lnTo>
                    <a:pt x="0" y="197"/>
                  </a:lnTo>
                  <a:lnTo>
                    <a:pt x="25" y="246"/>
                  </a:lnTo>
                  <a:lnTo>
                    <a:pt x="74" y="270"/>
                  </a:lnTo>
                  <a:lnTo>
                    <a:pt x="614" y="589"/>
                  </a:lnTo>
                  <a:lnTo>
                    <a:pt x="908" y="417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3304750" y="2764300"/>
              <a:ext cx="71775" cy="28825"/>
            </a:xfrm>
            <a:custGeom>
              <a:rect b="b" l="l" r="r" t="t"/>
              <a:pathLst>
                <a:path extrusionOk="0" h="1153" w="2871">
                  <a:moveTo>
                    <a:pt x="1080" y="0"/>
                  </a:moveTo>
                  <a:lnTo>
                    <a:pt x="884" y="25"/>
                  </a:lnTo>
                  <a:lnTo>
                    <a:pt x="687" y="74"/>
                  </a:lnTo>
                  <a:lnTo>
                    <a:pt x="540" y="147"/>
                  </a:lnTo>
                  <a:lnTo>
                    <a:pt x="418" y="221"/>
                  </a:lnTo>
                  <a:lnTo>
                    <a:pt x="319" y="294"/>
                  </a:lnTo>
                  <a:lnTo>
                    <a:pt x="246" y="392"/>
                  </a:lnTo>
                  <a:lnTo>
                    <a:pt x="172" y="515"/>
                  </a:lnTo>
                  <a:lnTo>
                    <a:pt x="99" y="613"/>
                  </a:lnTo>
                  <a:lnTo>
                    <a:pt x="50" y="736"/>
                  </a:lnTo>
                  <a:lnTo>
                    <a:pt x="25" y="858"/>
                  </a:lnTo>
                  <a:lnTo>
                    <a:pt x="1" y="981"/>
                  </a:lnTo>
                  <a:lnTo>
                    <a:pt x="74" y="1030"/>
                  </a:lnTo>
                  <a:lnTo>
                    <a:pt x="295" y="1153"/>
                  </a:lnTo>
                  <a:lnTo>
                    <a:pt x="295" y="1079"/>
                  </a:lnTo>
                  <a:lnTo>
                    <a:pt x="319" y="883"/>
                  </a:lnTo>
                  <a:lnTo>
                    <a:pt x="393" y="687"/>
                  </a:lnTo>
                  <a:lnTo>
                    <a:pt x="516" y="515"/>
                  </a:lnTo>
                  <a:lnTo>
                    <a:pt x="687" y="392"/>
                  </a:lnTo>
                  <a:lnTo>
                    <a:pt x="884" y="319"/>
                  </a:lnTo>
                  <a:lnTo>
                    <a:pt x="1055" y="294"/>
                  </a:lnTo>
                  <a:lnTo>
                    <a:pt x="1080" y="294"/>
                  </a:lnTo>
                  <a:lnTo>
                    <a:pt x="1276" y="319"/>
                  </a:lnTo>
                  <a:lnTo>
                    <a:pt x="1472" y="392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32" y="834"/>
                  </a:lnTo>
                  <a:lnTo>
                    <a:pt x="2576" y="1006"/>
                  </a:lnTo>
                  <a:lnTo>
                    <a:pt x="2870" y="834"/>
                  </a:lnTo>
                  <a:lnTo>
                    <a:pt x="2698" y="736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19" y="147"/>
                  </a:lnTo>
                  <a:lnTo>
                    <a:pt x="1546" y="98"/>
                  </a:lnTo>
                  <a:lnTo>
                    <a:pt x="1350" y="25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3304750" y="2764300"/>
              <a:ext cx="71775" cy="28825"/>
            </a:xfrm>
            <a:custGeom>
              <a:rect b="b" l="l" r="r" t="t"/>
              <a:pathLst>
                <a:path extrusionOk="0" fill="none" h="1153" w="2871">
                  <a:moveTo>
                    <a:pt x="1080" y="0"/>
                  </a:moveTo>
                  <a:lnTo>
                    <a:pt x="1080" y="0"/>
                  </a:lnTo>
                  <a:lnTo>
                    <a:pt x="884" y="25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7"/>
                  </a:lnTo>
                  <a:lnTo>
                    <a:pt x="540" y="147"/>
                  </a:lnTo>
                  <a:lnTo>
                    <a:pt x="418" y="221"/>
                  </a:lnTo>
                  <a:lnTo>
                    <a:pt x="319" y="294"/>
                  </a:lnTo>
                  <a:lnTo>
                    <a:pt x="246" y="392"/>
                  </a:lnTo>
                  <a:lnTo>
                    <a:pt x="172" y="515"/>
                  </a:lnTo>
                  <a:lnTo>
                    <a:pt x="99" y="613"/>
                  </a:lnTo>
                  <a:lnTo>
                    <a:pt x="50" y="736"/>
                  </a:lnTo>
                  <a:lnTo>
                    <a:pt x="25" y="858"/>
                  </a:lnTo>
                  <a:lnTo>
                    <a:pt x="1" y="981"/>
                  </a:lnTo>
                  <a:lnTo>
                    <a:pt x="1" y="981"/>
                  </a:lnTo>
                  <a:lnTo>
                    <a:pt x="74" y="1030"/>
                  </a:lnTo>
                  <a:lnTo>
                    <a:pt x="295" y="1153"/>
                  </a:lnTo>
                  <a:lnTo>
                    <a:pt x="295" y="1079"/>
                  </a:lnTo>
                  <a:lnTo>
                    <a:pt x="295" y="1079"/>
                  </a:lnTo>
                  <a:lnTo>
                    <a:pt x="319" y="883"/>
                  </a:lnTo>
                  <a:lnTo>
                    <a:pt x="393" y="687"/>
                  </a:lnTo>
                  <a:lnTo>
                    <a:pt x="516" y="515"/>
                  </a:lnTo>
                  <a:lnTo>
                    <a:pt x="687" y="392"/>
                  </a:lnTo>
                  <a:lnTo>
                    <a:pt x="687" y="392"/>
                  </a:lnTo>
                  <a:lnTo>
                    <a:pt x="884" y="319"/>
                  </a:lnTo>
                  <a:lnTo>
                    <a:pt x="1055" y="294"/>
                  </a:lnTo>
                  <a:lnTo>
                    <a:pt x="1055" y="294"/>
                  </a:lnTo>
                  <a:lnTo>
                    <a:pt x="1080" y="294"/>
                  </a:lnTo>
                  <a:lnTo>
                    <a:pt x="1080" y="294"/>
                  </a:lnTo>
                  <a:lnTo>
                    <a:pt x="1276" y="319"/>
                  </a:lnTo>
                  <a:lnTo>
                    <a:pt x="1472" y="392"/>
                  </a:lnTo>
                  <a:lnTo>
                    <a:pt x="1546" y="442"/>
                  </a:lnTo>
                  <a:lnTo>
                    <a:pt x="1840" y="589"/>
                  </a:lnTo>
                  <a:lnTo>
                    <a:pt x="2232" y="834"/>
                  </a:lnTo>
                  <a:lnTo>
                    <a:pt x="2576" y="1006"/>
                  </a:lnTo>
                  <a:lnTo>
                    <a:pt x="2870" y="834"/>
                  </a:lnTo>
                  <a:lnTo>
                    <a:pt x="2698" y="736"/>
                  </a:lnTo>
                  <a:lnTo>
                    <a:pt x="2306" y="540"/>
                  </a:lnTo>
                  <a:lnTo>
                    <a:pt x="1840" y="270"/>
                  </a:lnTo>
                  <a:lnTo>
                    <a:pt x="1619" y="147"/>
                  </a:lnTo>
                  <a:lnTo>
                    <a:pt x="1619" y="147"/>
                  </a:lnTo>
                  <a:lnTo>
                    <a:pt x="1546" y="98"/>
                  </a:lnTo>
                  <a:lnTo>
                    <a:pt x="1546" y="98"/>
                  </a:lnTo>
                  <a:lnTo>
                    <a:pt x="1350" y="25"/>
                  </a:lnTo>
                  <a:lnTo>
                    <a:pt x="1153" y="0"/>
                  </a:lnTo>
                  <a:lnTo>
                    <a:pt x="1153" y="0"/>
                  </a:lnTo>
                  <a:lnTo>
                    <a:pt x="10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3381400" y="2792500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3381400" y="2792500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3369125" y="2785125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295" y="1"/>
                  </a:moveTo>
                  <a:lnTo>
                    <a:pt x="1" y="173"/>
                  </a:lnTo>
                  <a:lnTo>
                    <a:pt x="491" y="467"/>
                  </a:lnTo>
                  <a:lnTo>
                    <a:pt x="786" y="295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3369125" y="2785125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295" y="1"/>
                  </a:moveTo>
                  <a:lnTo>
                    <a:pt x="1" y="173"/>
                  </a:lnTo>
                  <a:lnTo>
                    <a:pt x="491" y="467"/>
                  </a:lnTo>
                  <a:lnTo>
                    <a:pt x="786" y="295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3381400" y="2792500"/>
              <a:ext cx="57050" cy="33750"/>
            </a:xfrm>
            <a:custGeom>
              <a:rect b="b" l="l" r="r" t="t"/>
              <a:pathLst>
                <a:path extrusionOk="0" h="1350" w="2282">
                  <a:moveTo>
                    <a:pt x="295" y="0"/>
                  </a:moveTo>
                  <a:lnTo>
                    <a:pt x="0" y="172"/>
                  </a:lnTo>
                  <a:lnTo>
                    <a:pt x="2061" y="1325"/>
                  </a:lnTo>
                  <a:lnTo>
                    <a:pt x="2134" y="1349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7" y="1104"/>
                  </a:lnTo>
                  <a:lnTo>
                    <a:pt x="2208" y="107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3381400" y="2792500"/>
              <a:ext cx="57050" cy="33750"/>
            </a:xfrm>
            <a:custGeom>
              <a:rect b="b" l="l" r="r" t="t"/>
              <a:pathLst>
                <a:path extrusionOk="0" fill="none" h="1350" w="2282">
                  <a:moveTo>
                    <a:pt x="295" y="0"/>
                  </a:moveTo>
                  <a:lnTo>
                    <a:pt x="0" y="172"/>
                  </a:lnTo>
                  <a:lnTo>
                    <a:pt x="2061" y="1325"/>
                  </a:lnTo>
                  <a:lnTo>
                    <a:pt x="2061" y="1325"/>
                  </a:lnTo>
                  <a:lnTo>
                    <a:pt x="2134" y="1349"/>
                  </a:lnTo>
                  <a:lnTo>
                    <a:pt x="2134" y="1349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57" y="1276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7" y="1104"/>
                  </a:lnTo>
                  <a:lnTo>
                    <a:pt x="2208" y="107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3254475" y="2797400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1" y="761"/>
                  </a:moveTo>
                  <a:lnTo>
                    <a:pt x="467" y="1031"/>
                  </a:lnTo>
                  <a:lnTo>
                    <a:pt x="467" y="883"/>
                  </a:lnTo>
                  <a:lnTo>
                    <a:pt x="393" y="859"/>
                  </a:lnTo>
                  <a:lnTo>
                    <a:pt x="221" y="785"/>
                  </a:lnTo>
                  <a:lnTo>
                    <a:pt x="25" y="761"/>
                  </a:lnTo>
                  <a:close/>
                  <a:moveTo>
                    <a:pt x="2012" y="0"/>
                  </a:moveTo>
                  <a:lnTo>
                    <a:pt x="2012" y="123"/>
                  </a:lnTo>
                  <a:lnTo>
                    <a:pt x="2012" y="197"/>
                  </a:lnTo>
                  <a:lnTo>
                    <a:pt x="1987" y="417"/>
                  </a:lnTo>
                  <a:lnTo>
                    <a:pt x="1914" y="589"/>
                  </a:lnTo>
                  <a:lnTo>
                    <a:pt x="1791" y="761"/>
                  </a:lnTo>
                  <a:lnTo>
                    <a:pt x="1619" y="883"/>
                  </a:lnTo>
                  <a:lnTo>
                    <a:pt x="1448" y="957"/>
                  </a:lnTo>
                  <a:lnTo>
                    <a:pt x="1251" y="1006"/>
                  </a:lnTo>
                  <a:lnTo>
                    <a:pt x="1619" y="1202"/>
                  </a:lnTo>
                  <a:lnTo>
                    <a:pt x="1766" y="1153"/>
                  </a:lnTo>
                  <a:lnTo>
                    <a:pt x="1889" y="1055"/>
                  </a:lnTo>
                  <a:lnTo>
                    <a:pt x="1987" y="981"/>
                  </a:lnTo>
                  <a:lnTo>
                    <a:pt x="2061" y="883"/>
                  </a:lnTo>
                  <a:lnTo>
                    <a:pt x="2134" y="785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1" y="417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72"/>
                  </a:lnTo>
                  <a:lnTo>
                    <a:pt x="2012" y="0"/>
                  </a:lnTo>
                  <a:close/>
                  <a:moveTo>
                    <a:pt x="761" y="1055"/>
                  </a:moveTo>
                  <a:lnTo>
                    <a:pt x="761" y="1104"/>
                  </a:lnTo>
                  <a:lnTo>
                    <a:pt x="761" y="1178"/>
                  </a:lnTo>
                  <a:lnTo>
                    <a:pt x="957" y="1251"/>
                  </a:lnTo>
                  <a:lnTo>
                    <a:pt x="1178" y="1300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273475" y="2823775"/>
              <a:ext cx="10450" cy="6150"/>
            </a:xfrm>
            <a:custGeom>
              <a:rect b="b" l="l" r="r" t="t"/>
              <a:pathLst>
                <a:path extrusionOk="0" fill="none" h="246" w="418">
                  <a:moveTo>
                    <a:pt x="1" y="0"/>
                  </a:moveTo>
                  <a:lnTo>
                    <a:pt x="1" y="49"/>
                  </a:lnTo>
                  <a:lnTo>
                    <a:pt x="1" y="49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6"/>
                  </a:lnTo>
                  <a:lnTo>
                    <a:pt x="418" y="2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3254475" y="281640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467" y="271"/>
                  </a:lnTo>
                  <a:lnTo>
                    <a:pt x="467" y="123"/>
                  </a:lnTo>
                  <a:lnTo>
                    <a:pt x="393" y="99"/>
                  </a:lnTo>
                  <a:lnTo>
                    <a:pt x="393" y="99"/>
                  </a:lnTo>
                  <a:lnTo>
                    <a:pt x="221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3285750" y="2797400"/>
              <a:ext cx="26375" cy="30075"/>
            </a:xfrm>
            <a:custGeom>
              <a:rect b="b" l="l" r="r" t="t"/>
              <a:pathLst>
                <a:path extrusionOk="0" fill="none" h="1203" w="1055">
                  <a:moveTo>
                    <a:pt x="761" y="0"/>
                  </a:moveTo>
                  <a:lnTo>
                    <a:pt x="761" y="123"/>
                  </a:lnTo>
                  <a:lnTo>
                    <a:pt x="761" y="197"/>
                  </a:lnTo>
                  <a:lnTo>
                    <a:pt x="761" y="197"/>
                  </a:lnTo>
                  <a:lnTo>
                    <a:pt x="736" y="417"/>
                  </a:lnTo>
                  <a:lnTo>
                    <a:pt x="663" y="589"/>
                  </a:lnTo>
                  <a:lnTo>
                    <a:pt x="540" y="761"/>
                  </a:lnTo>
                  <a:lnTo>
                    <a:pt x="368" y="883"/>
                  </a:lnTo>
                  <a:lnTo>
                    <a:pt x="368" y="883"/>
                  </a:lnTo>
                  <a:lnTo>
                    <a:pt x="197" y="957"/>
                  </a:lnTo>
                  <a:lnTo>
                    <a:pt x="0" y="1006"/>
                  </a:lnTo>
                  <a:lnTo>
                    <a:pt x="368" y="1202"/>
                  </a:lnTo>
                  <a:lnTo>
                    <a:pt x="368" y="1202"/>
                  </a:lnTo>
                  <a:lnTo>
                    <a:pt x="515" y="1153"/>
                  </a:lnTo>
                  <a:lnTo>
                    <a:pt x="515" y="1153"/>
                  </a:lnTo>
                  <a:lnTo>
                    <a:pt x="638" y="1055"/>
                  </a:lnTo>
                  <a:lnTo>
                    <a:pt x="736" y="981"/>
                  </a:lnTo>
                  <a:lnTo>
                    <a:pt x="810" y="883"/>
                  </a:lnTo>
                  <a:lnTo>
                    <a:pt x="883" y="785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0" y="417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3098725" y="2767975"/>
              <a:ext cx="118975" cy="65000"/>
            </a:xfrm>
            <a:custGeom>
              <a:rect b="b" l="l" r="r" t="t"/>
              <a:pathLst>
                <a:path extrusionOk="0" h="2600" w="4759">
                  <a:moveTo>
                    <a:pt x="295" y="0"/>
                  </a:moveTo>
                  <a:lnTo>
                    <a:pt x="1" y="172"/>
                  </a:lnTo>
                  <a:lnTo>
                    <a:pt x="4293" y="2600"/>
                  </a:lnTo>
                  <a:lnTo>
                    <a:pt x="4489" y="2551"/>
                  </a:lnTo>
                  <a:lnTo>
                    <a:pt x="4710" y="2526"/>
                  </a:lnTo>
                  <a:lnTo>
                    <a:pt x="4759" y="2526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3098725" y="2767975"/>
              <a:ext cx="118975" cy="65000"/>
            </a:xfrm>
            <a:custGeom>
              <a:rect b="b" l="l" r="r" t="t"/>
              <a:pathLst>
                <a:path extrusionOk="0" fill="none" h="2600" w="4759">
                  <a:moveTo>
                    <a:pt x="295" y="0"/>
                  </a:moveTo>
                  <a:lnTo>
                    <a:pt x="1" y="172"/>
                  </a:lnTo>
                  <a:lnTo>
                    <a:pt x="4293" y="2600"/>
                  </a:lnTo>
                  <a:lnTo>
                    <a:pt x="4293" y="2600"/>
                  </a:lnTo>
                  <a:lnTo>
                    <a:pt x="4489" y="2551"/>
                  </a:lnTo>
                  <a:lnTo>
                    <a:pt x="4710" y="2526"/>
                  </a:lnTo>
                  <a:lnTo>
                    <a:pt x="4710" y="2526"/>
                  </a:lnTo>
                  <a:lnTo>
                    <a:pt x="4759" y="2526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084025" y="2758150"/>
              <a:ext cx="22100" cy="14125"/>
            </a:xfrm>
            <a:custGeom>
              <a:rect b="b" l="l" r="r" t="t"/>
              <a:pathLst>
                <a:path extrusionOk="0" h="565" w="884">
                  <a:moveTo>
                    <a:pt x="74" y="1"/>
                  </a:move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2"/>
                  </a:lnTo>
                  <a:lnTo>
                    <a:pt x="74" y="271"/>
                  </a:lnTo>
                  <a:lnTo>
                    <a:pt x="589" y="565"/>
                  </a:lnTo>
                  <a:lnTo>
                    <a:pt x="883" y="393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3084025" y="2758150"/>
              <a:ext cx="22100" cy="14125"/>
            </a:xfrm>
            <a:custGeom>
              <a:rect b="b" l="l" r="r" t="t"/>
              <a:pathLst>
                <a:path extrusionOk="0" fill="none" h="565" w="884">
                  <a:moveTo>
                    <a:pt x="147" y="1"/>
                  </a:moveTo>
                  <a:lnTo>
                    <a:pt x="147" y="1"/>
                  </a:lnTo>
                  <a:lnTo>
                    <a:pt x="74" y="1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2"/>
                  </a:lnTo>
                  <a:lnTo>
                    <a:pt x="74" y="271"/>
                  </a:lnTo>
                  <a:lnTo>
                    <a:pt x="589" y="565"/>
                  </a:lnTo>
                  <a:lnTo>
                    <a:pt x="883" y="393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3266125" y="2786350"/>
              <a:ext cx="71775" cy="28850"/>
            </a:xfrm>
            <a:custGeom>
              <a:rect b="b" l="l" r="r" t="t"/>
              <a:pathLst>
                <a:path extrusionOk="0" h="1154" w="2871">
                  <a:moveTo>
                    <a:pt x="1080" y="1"/>
                  </a:moveTo>
                  <a:lnTo>
                    <a:pt x="883" y="26"/>
                  </a:lnTo>
                  <a:lnTo>
                    <a:pt x="687" y="75"/>
                  </a:lnTo>
                  <a:lnTo>
                    <a:pt x="540" y="148"/>
                  </a:lnTo>
                  <a:lnTo>
                    <a:pt x="442" y="222"/>
                  </a:lnTo>
                  <a:lnTo>
                    <a:pt x="319" y="320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9"/>
                  </a:lnTo>
                  <a:lnTo>
                    <a:pt x="50" y="737"/>
                  </a:lnTo>
                  <a:lnTo>
                    <a:pt x="25" y="884"/>
                  </a:lnTo>
                  <a:lnTo>
                    <a:pt x="1" y="1007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105"/>
                  </a:lnTo>
                  <a:lnTo>
                    <a:pt x="319" y="884"/>
                  </a:lnTo>
                  <a:lnTo>
                    <a:pt x="393" y="688"/>
                  </a:lnTo>
                  <a:lnTo>
                    <a:pt x="516" y="541"/>
                  </a:lnTo>
                  <a:lnTo>
                    <a:pt x="687" y="418"/>
                  </a:lnTo>
                  <a:lnTo>
                    <a:pt x="883" y="320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2" y="835"/>
                  </a:lnTo>
                  <a:lnTo>
                    <a:pt x="2576" y="1031"/>
                  </a:lnTo>
                  <a:lnTo>
                    <a:pt x="2870" y="859"/>
                  </a:lnTo>
                  <a:lnTo>
                    <a:pt x="2698" y="761"/>
                  </a:lnTo>
                  <a:lnTo>
                    <a:pt x="2330" y="541"/>
                  </a:lnTo>
                  <a:lnTo>
                    <a:pt x="1840" y="271"/>
                  </a:lnTo>
                  <a:lnTo>
                    <a:pt x="1619" y="148"/>
                  </a:lnTo>
                  <a:lnTo>
                    <a:pt x="1546" y="99"/>
                  </a:lnTo>
                  <a:lnTo>
                    <a:pt x="1349" y="50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3266125" y="2786350"/>
              <a:ext cx="71775" cy="28850"/>
            </a:xfrm>
            <a:custGeom>
              <a:rect b="b" l="l" r="r" t="t"/>
              <a:pathLst>
                <a:path extrusionOk="0" fill="none" h="1154" w="2871">
                  <a:moveTo>
                    <a:pt x="1080" y="1"/>
                  </a:moveTo>
                  <a:lnTo>
                    <a:pt x="1080" y="1"/>
                  </a:lnTo>
                  <a:lnTo>
                    <a:pt x="883" y="26"/>
                  </a:lnTo>
                  <a:lnTo>
                    <a:pt x="687" y="75"/>
                  </a:lnTo>
                  <a:lnTo>
                    <a:pt x="687" y="75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42" y="222"/>
                  </a:lnTo>
                  <a:lnTo>
                    <a:pt x="319" y="320"/>
                  </a:lnTo>
                  <a:lnTo>
                    <a:pt x="246" y="418"/>
                  </a:lnTo>
                  <a:lnTo>
                    <a:pt x="172" y="516"/>
                  </a:lnTo>
                  <a:lnTo>
                    <a:pt x="99" y="639"/>
                  </a:lnTo>
                  <a:lnTo>
                    <a:pt x="50" y="737"/>
                  </a:lnTo>
                  <a:lnTo>
                    <a:pt x="25" y="884"/>
                  </a:lnTo>
                  <a:lnTo>
                    <a:pt x="1" y="1007"/>
                  </a:lnTo>
                  <a:lnTo>
                    <a:pt x="1" y="1007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105"/>
                  </a:lnTo>
                  <a:lnTo>
                    <a:pt x="295" y="1105"/>
                  </a:lnTo>
                  <a:lnTo>
                    <a:pt x="319" y="884"/>
                  </a:lnTo>
                  <a:lnTo>
                    <a:pt x="393" y="688"/>
                  </a:lnTo>
                  <a:lnTo>
                    <a:pt x="516" y="541"/>
                  </a:lnTo>
                  <a:lnTo>
                    <a:pt x="687" y="418"/>
                  </a:lnTo>
                  <a:lnTo>
                    <a:pt x="687" y="418"/>
                  </a:lnTo>
                  <a:lnTo>
                    <a:pt x="883" y="320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46" y="442"/>
                  </a:lnTo>
                  <a:lnTo>
                    <a:pt x="1840" y="614"/>
                  </a:lnTo>
                  <a:lnTo>
                    <a:pt x="2232" y="835"/>
                  </a:lnTo>
                  <a:lnTo>
                    <a:pt x="2576" y="1031"/>
                  </a:lnTo>
                  <a:lnTo>
                    <a:pt x="2870" y="859"/>
                  </a:lnTo>
                  <a:lnTo>
                    <a:pt x="2698" y="761"/>
                  </a:lnTo>
                  <a:lnTo>
                    <a:pt x="2330" y="541"/>
                  </a:lnTo>
                  <a:lnTo>
                    <a:pt x="1840" y="271"/>
                  </a:lnTo>
                  <a:lnTo>
                    <a:pt x="1619" y="148"/>
                  </a:lnTo>
                  <a:lnTo>
                    <a:pt x="1619" y="148"/>
                  </a:lnTo>
                  <a:lnTo>
                    <a:pt x="1546" y="99"/>
                  </a:lnTo>
                  <a:lnTo>
                    <a:pt x="1546" y="99"/>
                  </a:lnTo>
                  <a:lnTo>
                    <a:pt x="1349" y="50"/>
                  </a:lnTo>
                  <a:lnTo>
                    <a:pt x="1153" y="1"/>
                  </a:lnTo>
                  <a:lnTo>
                    <a:pt x="1153" y="1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3342775" y="2814575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3342775" y="2814575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295" y="0"/>
                  </a:moveTo>
                  <a:lnTo>
                    <a:pt x="0" y="172"/>
                  </a:lnTo>
                  <a:lnTo>
                    <a:pt x="0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3330500" y="280782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6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3330500" y="2807825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6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3342775" y="2814575"/>
              <a:ext cx="57050" cy="33750"/>
            </a:xfrm>
            <a:custGeom>
              <a:rect b="b" l="l" r="r" t="t"/>
              <a:pathLst>
                <a:path extrusionOk="0" h="1350" w="2282">
                  <a:moveTo>
                    <a:pt x="295" y="0"/>
                  </a:moveTo>
                  <a:lnTo>
                    <a:pt x="0" y="172"/>
                  </a:lnTo>
                  <a:lnTo>
                    <a:pt x="2060" y="1325"/>
                  </a:lnTo>
                  <a:lnTo>
                    <a:pt x="2134" y="1349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81" y="1226"/>
                  </a:lnTo>
                  <a:lnTo>
                    <a:pt x="2281" y="1177"/>
                  </a:lnTo>
                  <a:lnTo>
                    <a:pt x="2257" y="1128"/>
                  </a:lnTo>
                  <a:lnTo>
                    <a:pt x="2208" y="1079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3342775" y="2814575"/>
              <a:ext cx="57050" cy="33750"/>
            </a:xfrm>
            <a:custGeom>
              <a:rect b="b" l="l" r="r" t="t"/>
              <a:pathLst>
                <a:path extrusionOk="0" fill="none" h="1350" w="2282">
                  <a:moveTo>
                    <a:pt x="295" y="0"/>
                  </a:moveTo>
                  <a:lnTo>
                    <a:pt x="0" y="172"/>
                  </a:lnTo>
                  <a:lnTo>
                    <a:pt x="2060" y="1325"/>
                  </a:lnTo>
                  <a:lnTo>
                    <a:pt x="2060" y="1325"/>
                  </a:lnTo>
                  <a:lnTo>
                    <a:pt x="2134" y="1349"/>
                  </a:lnTo>
                  <a:lnTo>
                    <a:pt x="2134" y="1349"/>
                  </a:lnTo>
                  <a:lnTo>
                    <a:pt x="2208" y="1325"/>
                  </a:lnTo>
                  <a:lnTo>
                    <a:pt x="2257" y="1276"/>
                  </a:lnTo>
                  <a:lnTo>
                    <a:pt x="2257" y="1276"/>
                  </a:lnTo>
                  <a:lnTo>
                    <a:pt x="2281" y="1226"/>
                  </a:lnTo>
                  <a:lnTo>
                    <a:pt x="2281" y="1177"/>
                  </a:lnTo>
                  <a:lnTo>
                    <a:pt x="2257" y="1128"/>
                  </a:lnTo>
                  <a:lnTo>
                    <a:pt x="2208" y="1079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3215850" y="2819475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0" y="761"/>
                  </a:moveTo>
                  <a:lnTo>
                    <a:pt x="466" y="1030"/>
                  </a:lnTo>
                  <a:lnTo>
                    <a:pt x="466" y="908"/>
                  </a:lnTo>
                  <a:lnTo>
                    <a:pt x="417" y="859"/>
                  </a:lnTo>
                  <a:lnTo>
                    <a:pt x="221" y="785"/>
                  </a:lnTo>
                  <a:lnTo>
                    <a:pt x="25" y="761"/>
                  </a:lnTo>
                  <a:close/>
                  <a:moveTo>
                    <a:pt x="2012" y="0"/>
                  </a:moveTo>
                  <a:lnTo>
                    <a:pt x="2012" y="148"/>
                  </a:lnTo>
                  <a:lnTo>
                    <a:pt x="2012" y="221"/>
                  </a:lnTo>
                  <a:lnTo>
                    <a:pt x="1987" y="417"/>
                  </a:lnTo>
                  <a:lnTo>
                    <a:pt x="1913" y="614"/>
                  </a:lnTo>
                  <a:lnTo>
                    <a:pt x="1791" y="761"/>
                  </a:lnTo>
                  <a:lnTo>
                    <a:pt x="1619" y="908"/>
                  </a:lnTo>
                  <a:lnTo>
                    <a:pt x="1447" y="981"/>
                  </a:lnTo>
                  <a:lnTo>
                    <a:pt x="1251" y="1006"/>
                  </a:lnTo>
                  <a:lnTo>
                    <a:pt x="1619" y="1227"/>
                  </a:lnTo>
                  <a:lnTo>
                    <a:pt x="1766" y="1153"/>
                  </a:lnTo>
                  <a:lnTo>
                    <a:pt x="1889" y="1080"/>
                  </a:lnTo>
                  <a:lnTo>
                    <a:pt x="1987" y="981"/>
                  </a:lnTo>
                  <a:lnTo>
                    <a:pt x="2061" y="908"/>
                  </a:lnTo>
                  <a:lnTo>
                    <a:pt x="2134" y="785"/>
                  </a:lnTo>
                  <a:lnTo>
                    <a:pt x="2208" y="687"/>
                  </a:lnTo>
                  <a:lnTo>
                    <a:pt x="2257" y="564"/>
                  </a:lnTo>
                  <a:lnTo>
                    <a:pt x="2281" y="442"/>
                  </a:lnTo>
                  <a:lnTo>
                    <a:pt x="2306" y="295"/>
                  </a:lnTo>
                  <a:lnTo>
                    <a:pt x="2306" y="221"/>
                  </a:lnTo>
                  <a:lnTo>
                    <a:pt x="2306" y="172"/>
                  </a:lnTo>
                  <a:lnTo>
                    <a:pt x="2012" y="0"/>
                  </a:lnTo>
                  <a:close/>
                  <a:moveTo>
                    <a:pt x="761" y="1080"/>
                  </a:moveTo>
                  <a:lnTo>
                    <a:pt x="761" y="1104"/>
                  </a:lnTo>
                  <a:lnTo>
                    <a:pt x="761" y="1202"/>
                  </a:lnTo>
                  <a:lnTo>
                    <a:pt x="957" y="1276"/>
                  </a:lnTo>
                  <a:lnTo>
                    <a:pt x="1178" y="1300"/>
                  </a:lnTo>
                  <a:lnTo>
                    <a:pt x="761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3234850" y="2846450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1" y="1"/>
                  </a:moveTo>
                  <a:lnTo>
                    <a:pt x="1" y="25"/>
                  </a:lnTo>
                  <a:lnTo>
                    <a:pt x="1" y="25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7"/>
                  </a:lnTo>
                  <a:lnTo>
                    <a:pt x="418" y="22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3215850" y="283847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lnTo>
                    <a:pt x="466" y="270"/>
                  </a:lnTo>
                  <a:lnTo>
                    <a:pt x="466" y="148"/>
                  </a:lnTo>
                  <a:lnTo>
                    <a:pt x="417" y="99"/>
                  </a:lnTo>
                  <a:lnTo>
                    <a:pt x="417" y="99"/>
                  </a:lnTo>
                  <a:lnTo>
                    <a:pt x="221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3247125" y="2819475"/>
              <a:ext cx="26375" cy="30675"/>
            </a:xfrm>
            <a:custGeom>
              <a:rect b="b" l="l" r="r" t="t"/>
              <a:pathLst>
                <a:path extrusionOk="0" fill="none" h="1227" w="1055">
                  <a:moveTo>
                    <a:pt x="761" y="0"/>
                  </a:moveTo>
                  <a:lnTo>
                    <a:pt x="761" y="148"/>
                  </a:lnTo>
                  <a:lnTo>
                    <a:pt x="761" y="221"/>
                  </a:lnTo>
                  <a:lnTo>
                    <a:pt x="761" y="221"/>
                  </a:lnTo>
                  <a:lnTo>
                    <a:pt x="736" y="417"/>
                  </a:lnTo>
                  <a:lnTo>
                    <a:pt x="662" y="614"/>
                  </a:lnTo>
                  <a:lnTo>
                    <a:pt x="540" y="761"/>
                  </a:lnTo>
                  <a:lnTo>
                    <a:pt x="368" y="908"/>
                  </a:lnTo>
                  <a:lnTo>
                    <a:pt x="368" y="908"/>
                  </a:lnTo>
                  <a:lnTo>
                    <a:pt x="196" y="981"/>
                  </a:lnTo>
                  <a:lnTo>
                    <a:pt x="0" y="1006"/>
                  </a:lnTo>
                  <a:lnTo>
                    <a:pt x="368" y="1227"/>
                  </a:lnTo>
                  <a:lnTo>
                    <a:pt x="368" y="1227"/>
                  </a:lnTo>
                  <a:lnTo>
                    <a:pt x="515" y="1153"/>
                  </a:lnTo>
                  <a:lnTo>
                    <a:pt x="515" y="1153"/>
                  </a:lnTo>
                  <a:lnTo>
                    <a:pt x="638" y="1080"/>
                  </a:lnTo>
                  <a:lnTo>
                    <a:pt x="736" y="981"/>
                  </a:lnTo>
                  <a:lnTo>
                    <a:pt x="810" y="908"/>
                  </a:lnTo>
                  <a:lnTo>
                    <a:pt x="883" y="785"/>
                  </a:lnTo>
                  <a:lnTo>
                    <a:pt x="957" y="687"/>
                  </a:lnTo>
                  <a:lnTo>
                    <a:pt x="1006" y="564"/>
                  </a:lnTo>
                  <a:lnTo>
                    <a:pt x="1030" y="442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221"/>
                  </a:lnTo>
                  <a:lnTo>
                    <a:pt x="1055" y="172"/>
                  </a:lnTo>
                  <a:lnTo>
                    <a:pt x="7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3060100" y="2790050"/>
              <a:ext cx="118975" cy="65625"/>
            </a:xfrm>
            <a:custGeom>
              <a:rect b="b" l="l" r="r" t="t"/>
              <a:pathLst>
                <a:path extrusionOk="0" h="2625" w="4759">
                  <a:moveTo>
                    <a:pt x="295" y="0"/>
                  </a:moveTo>
                  <a:lnTo>
                    <a:pt x="1" y="172"/>
                  </a:lnTo>
                  <a:lnTo>
                    <a:pt x="4317" y="2624"/>
                  </a:lnTo>
                  <a:lnTo>
                    <a:pt x="4514" y="2551"/>
                  </a:lnTo>
                  <a:lnTo>
                    <a:pt x="4759" y="2551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3060100" y="2790050"/>
              <a:ext cx="118975" cy="65625"/>
            </a:xfrm>
            <a:custGeom>
              <a:rect b="b" l="l" r="r" t="t"/>
              <a:pathLst>
                <a:path extrusionOk="0" fill="none" h="2625" w="4759">
                  <a:moveTo>
                    <a:pt x="295" y="0"/>
                  </a:moveTo>
                  <a:lnTo>
                    <a:pt x="1" y="172"/>
                  </a:lnTo>
                  <a:lnTo>
                    <a:pt x="4317" y="2624"/>
                  </a:lnTo>
                  <a:lnTo>
                    <a:pt x="4317" y="2624"/>
                  </a:lnTo>
                  <a:lnTo>
                    <a:pt x="4514" y="2551"/>
                  </a:lnTo>
                  <a:lnTo>
                    <a:pt x="4710" y="2551"/>
                  </a:lnTo>
                  <a:lnTo>
                    <a:pt x="4710" y="2551"/>
                  </a:lnTo>
                  <a:lnTo>
                    <a:pt x="4759" y="2551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3045400" y="2780225"/>
              <a:ext cx="22100" cy="14125"/>
            </a:xfrm>
            <a:custGeom>
              <a:rect b="b" l="l" r="r" t="t"/>
              <a:pathLst>
                <a:path extrusionOk="0" h="565" w="884">
                  <a:moveTo>
                    <a:pt x="147" y="1"/>
                  </a:moveTo>
                  <a:lnTo>
                    <a:pt x="74" y="25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25" y="197"/>
                  </a:lnTo>
                  <a:lnTo>
                    <a:pt x="49" y="246"/>
                  </a:lnTo>
                  <a:lnTo>
                    <a:pt x="74" y="271"/>
                  </a:lnTo>
                  <a:lnTo>
                    <a:pt x="589" y="565"/>
                  </a:lnTo>
                  <a:lnTo>
                    <a:pt x="883" y="393"/>
                  </a:lnTo>
                  <a:lnTo>
                    <a:pt x="221" y="25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3045400" y="2780225"/>
              <a:ext cx="22100" cy="14125"/>
            </a:xfrm>
            <a:custGeom>
              <a:rect b="b" l="l" r="r" t="t"/>
              <a:pathLst>
                <a:path extrusionOk="0" fill="none" h="565" w="884">
                  <a:moveTo>
                    <a:pt x="147" y="1"/>
                  </a:moveTo>
                  <a:lnTo>
                    <a:pt x="147" y="1"/>
                  </a:lnTo>
                  <a:lnTo>
                    <a:pt x="74" y="2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25" y="197"/>
                  </a:lnTo>
                  <a:lnTo>
                    <a:pt x="49" y="246"/>
                  </a:lnTo>
                  <a:lnTo>
                    <a:pt x="74" y="271"/>
                  </a:lnTo>
                  <a:lnTo>
                    <a:pt x="589" y="565"/>
                  </a:lnTo>
                  <a:lnTo>
                    <a:pt x="883" y="39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227500" y="2809050"/>
              <a:ext cx="71750" cy="28850"/>
            </a:xfrm>
            <a:custGeom>
              <a:rect b="b" l="l" r="r" t="t"/>
              <a:pathLst>
                <a:path extrusionOk="0" h="1154" w="2870">
                  <a:moveTo>
                    <a:pt x="1104" y="0"/>
                  </a:moveTo>
                  <a:lnTo>
                    <a:pt x="883" y="25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442" y="221"/>
                  </a:lnTo>
                  <a:lnTo>
                    <a:pt x="344" y="295"/>
                  </a:lnTo>
                  <a:lnTo>
                    <a:pt x="246" y="393"/>
                  </a:lnTo>
                  <a:lnTo>
                    <a:pt x="172" y="491"/>
                  </a:lnTo>
                  <a:lnTo>
                    <a:pt x="123" y="614"/>
                  </a:lnTo>
                  <a:lnTo>
                    <a:pt x="74" y="736"/>
                  </a:lnTo>
                  <a:lnTo>
                    <a:pt x="25" y="859"/>
                  </a:lnTo>
                  <a:lnTo>
                    <a:pt x="0" y="981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319" y="883"/>
                  </a:lnTo>
                  <a:lnTo>
                    <a:pt x="417" y="687"/>
                  </a:lnTo>
                  <a:lnTo>
                    <a:pt x="540" y="515"/>
                  </a:lnTo>
                  <a:lnTo>
                    <a:pt x="687" y="393"/>
                  </a:lnTo>
                  <a:lnTo>
                    <a:pt x="883" y="319"/>
                  </a:lnTo>
                  <a:lnTo>
                    <a:pt x="1080" y="295"/>
                  </a:lnTo>
                  <a:lnTo>
                    <a:pt x="1104" y="295"/>
                  </a:lnTo>
                  <a:lnTo>
                    <a:pt x="1300" y="319"/>
                  </a:lnTo>
                  <a:lnTo>
                    <a:pt x="1472" y="393"/>
                  </a:lnTo>
                  <a:lnTo>
                    <a:pt x="1546" y="417"/>
                  </a:lnTo>
                  <a:lnTo>
                    <a:pt x="1840" y="589"/>
                  </a:lnTo>
                  <a:lnTo>
                    <a:pt x="2257" y="834"/>
                  </a:lnTo>
                  <a:lnTo>
                    <a:pt x="2576" y="1006"/>
                  </a:lnTo>
                  <a:lnTo>
                    <a:pt x="2870" y="834"/>
                  </a:lnTo>
                  <a:lnTo>
                    <a:pt x="2698" y="736"/>
                  </a:lnTo>
                  <a:lnTo>
                    <a:pt x="2330" y="540"/>
                  </a:lnTo>
                  <a:lnTo>
                    <a:pt x="1840" y="246"/>
                  </a:lnTo>
                  <a:lnTo>
                    <a:pt x="1619" y="123"/>
                  </a:lnTo>
                  <a:lnTo>
                    <a:pt x="1546" y="99"/>
                  </a:lnTo>
                  <a:lnTo>
                    <a:pt x="1349" y="25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3227500" y="2809050"/>
              <a:ext cx="71750" cy="28850"/>
            </a:xfrm>
            <a:custGeom>
              <a:rect b="b" l="l" r="r" t="t"/>
              <a:pathLst>
                <a:path extrusionOk="0" fill="none" h="1154" w="2870">
                  <a:moveTo>
                    <a:pt x="1104" y="0"/>
                  </a:moveTo>
                  <a:lnTo>
                    <a:pt x="1104" y="0"/>
                  </a:lnTo>
                  <a:lnTo>
                    <a:pt x="883" y="25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42" y="221"/>
                  </a:lnTo>
                  <a:lnTo>
                    <a:pt x="344" y="295"/>
                  </a:lnTo>
                  <a:lnTo>
                    <a:pt x="246" y="393"/>
                  </a:lnTo>
                  <a:lnTo>
                    <a:pt x="172" y="491"/>
                  </a:lnTo>
                  <a:lnTo>
                    <a:pt x="123" y="614"/>
                  </a:lnTo>
                  <a:lnTo>
                    <a:pt x="74" y="736"/>
                  </a:lnTo>
                  <a:lnTo>
                    <a:pt x="25" y="859"/>
                  </a:lnTo>
                  <a:lnTo>
                    <a:pt x="0" y="981"/>
                  </a:lnTo>
                  <a:lnTo>
                    <a:pt x="0" y="981"/>
                  </a:lnTo>
                  <a:lnTo>
                    <a:pt x="74" y="1031"/>
                  </a:lnTo>
                  <a:lnTo>
                    <a:pt x="295" y="1153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19" y="883"/>
                  </a:lnTo>
                  <a:lnTo>
                    <a:pt x="417" y="687"/>
                  </a:lnTo>
                  <a:lnTo>
                    <a:pt x="540" y="515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83" y="319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104" y="295"/>
                  </a:lnTo>
                  <a:lnTo>
                    <a:pt x="1104" y="295"/>
                  </a:lnTo>
                  <a:lnTo>
                    <a:pt x="1300" y="319"/>
                  </a:lnTo>
                  <a:lnTo>
                    <a:pt x="1472" y="393"/>
                  </a:lnTo>
                  <a:lnTo>
                    <a:pt x="1546" y="417"/>
                  </a:lnTo>
                  <a:lnTo>
                    <a:pt x="1840" y="589"/>
                  </a:lnTo>
                  <a:lnTo>
                    <a:pt x="2257" y="834"/>
                  </a:lnTo>
                  <a:lnTo>
                    <a:pt x="2576" y="1006"/>
                  </a:lnTo>
                  <a:lnTo>
                    <a:pt x="2870" y="834"/>
                  </a:lnTo>
                  <a:lnTo>
                    <a:pt x="2698" y="736"/>
                  </a:lnTo>
                  <a:lnTo>
                    <a:pt x="2330" y="540"/>
                  </a:lnTo>
                  <a:lnTo>
                    <a:pt x="1840" y="246"/>
                  </a:lnTo>
                  <a:lnTo>
                    <a:pt x="1619" y="123"/>
                  </a:lnTo>
                  <a:lnTo>
                    <a:pt x="1619" y="123"/>
                  </a:lnTo>
                  <a:lnTo>
                    <a:pt x="1546" y="99"/>
                  </a:lnTo>
                  <a:lnTo>
                    <a:pt x="1546" y="99"/>
                  </a:lnTo>
                  <a:lnTo>
                    <a:pt x="1349" y="25"/>
                  </a:lnTo>
                  <a:lnTo>
                    <a:pt x="1153" y="0"/>
                  </a:lnTo>
                  <a:lnTo>
                    <a:pt x="1153" y="0"/>
                  </a:lnTo>
                  <a:lnTo>
                    <a:pt x="11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3304150" y="2836650"/>
              <a:ext cx="7375" cy="4925"/>
            </a:xfrm>
            <a:custGeom>
              <a:rect b="b" l="l" r="r" t="t"/>
              <a:pathLst>
                <a:path extrusionOk="0" h="197" w="29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294" y="25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304150" y="2836650"/>
              <a:ext cx="7375" cy="4925"/>
            </a:xfrm>
            <a:custGeom>
              <a:rect b="b" l="l" r="r" t="t"/>
              <a:pathLst>
                <a:path extrusionOk="0" fill="none" h="197" w="29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294" y="25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291875" y="2829900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291875" y="2829900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295" y="0"/>
                  </a:moveTo>
                  <a:lnTo>
                    <a:pt x="1" y="172"/>
                  </a:lnTo>
                  <a:lnTo>
                    <a:pt x="491" y="442"/>
                  </a:lnTo>
                  <a:lnTo>
                    <a:pt x="785" y="27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304150" y="2837250"/>
              <a:ext cx="57050" cy="33750"/>
            </a:xfrm>
            <a:custGeom>
              <a:rect b="b" l="l" r="r" t="t"/>
              <a:pathLst>
                <a:path extrusionOk="0" h="1350" w="2282">
                  <a:moveTo>
                    <a:pt x="294" y="1"/>
                  </a:moveTo>
                  <a:lnTo>
                    <a:pt x="0" y="172"/>
                  </a:lnTo>
                  <a:lnTo>
                    <a:pt x="2060" y="1325"/>
                  </a:lnTo>
                  <a:lnTo>
                    <a:pt x="2134" y="1350"/>
                  </a:lnTo>
                  <a:lnTo>
                    <a:pt x="2207" y="1325"/>
                  </a:lnTo>
                  <a:lnTo>
                    <a:pt x="2256" y="1276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6" y="1104"/>
                  </a:lnTo>
                  <a:lnTo>
                    <a:pt x="2207" y="1055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304150" y="2837250"/>
              <a:ext cx="57050" cy="33750"/>
            </a:xfrm>
            <a:custGeom>
              <a:rect b="b" l="l" r="r" t="t"/>
              <a:pathLst>
                <a:path extrusionOk="0" fill="none" h="1350" w="2282">
                  <a:moveTo>
                    <a:pt x="294" y="1"/>
                  </a:moveTo>
                  <a:lnTo>
                    <a:pt x="0" y="172"/>
                  </a:lnTo>
                  <a:lnTo>
                    <a:pt x="2060" y="1325"/>
                  </a:lnTo>
                  <a:lnTo>
                    <a:pt x="2060" y="1325"/>
                  </a:lnTo>
                  <a:lnTo>
                    <a:pt x="2134" y="1350"/>
                  </a:lnTo>
                  <a:lnTo>
                    <a:pt x="2134" y="1350"/>
                  </a:lnTo>
                  <a:lnTo>
                    <a:pt x="2207" y="1325"/>
                  </a:lnTo>
                  <a:lnTo>
                    <a:pt x="2256" y="1276"/>
                  </a:lnTo>
                  <a:lnTo>
                    <a:pt x="2256" y="1276"/>
                  </a:lnTo>
                  <a:lnTo>
                    <a:pt x="2281" y="1202"/>
                  </a:lnTo>
                  <a:lnTo>
                    <a:pt x="2281" y="1153"/>
                  </a:lnTo>
                  <a:lnTo>
                    <a:pt x="2256" y="1104"/>
                  </a:lnTo>
                  <a:lnTo>
                    <a:pt x="2207" y="1055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3177225" y="2842150"/>
              <a:ext cx="57650" cy="31925"/>
            </a:xfrm>
            <a:custGeom>
              <a:rect b="b" l="l" r="r" t="t"/>
              <a:pathLst>
                <a:path extrusionOk="0" h="1277" w="2306">
                  <a:moveTo>
                    <a:pt x="0" y="761"/>
                  </a:moveTo>
                  <a:lnTo>
                    <a:pt x="466" y="1031"/>
                  </a:lnTo>
                  <a:lnTo>
                    <a:pt x="466" y="884"/>
                  </a:lnTo>
                  <a:lnTo>
                    <a:pt x="417" y="859"/>
                  </a:lnTo>
                  <a:lnTo>
                    <a:pt x="221" y="786"/>
                  </a:lnTo>
                  <a:lnTo>
                    <a:pt x="25" y="761"/>
                  </a:lnTo>
                  <a:close/>
                  <a:moveTo>
                    <a:pt x="2011" y="1"/>
                  </a:moveTo>
                  <a:lnTo>
                    <a:pt x="2011" y="123"/>
                  </a:lnTo>
                  <a:lnTo>
                    <a:pt x="2011" y="197"/>
                  </a:lnTo>
                  <a:lnTo>
                    <a:pt x="1987" y="418"/>
                  </a:lnTo>
                  <a:lnTo>
                    <a:pt x="1913" y="589"/>
                  </a:lnTo>
                  <a:lnTo>
                    <a:pt x="1791" y="761"/>
                  </a:lnTo>
                  <a:lnTo>
                    <a:pt x="1619" y="884"/>
                  </a:lnTo>
                  <a:lnTo>
                    <a:pt x="1447" y="957"/>
                  </a:lnTo>
                  <a:lnTo>
                    <a:pt x="1251" y="982"/>
                  </a:lnTo>
                  <a:lnTo>
                    <a:pt x="1643" y="1203"/>
                  </a:lnTo>
                  <a:lnTo>
                    <a:pt x="1766" y="1129"/>
                  </a:lnTo>
                  <a:lnTo>
                    <a:pt x="1889" y="1055"/>
                  </a:lnTo>
                  <a:lnTo>
                    <a:pt x="1987" y="982"/>
                  </a:lnTo>
                  <a:lnTo>
                    <a:pt x="2085" y="884"/>
                  </a:lnTo>
                  <a:lnTo>
                    <a:pt x="2159" y="786"/>
                  </a:lnTo>
                  <a:lnTo>
                    <a:pt x="2208" y="663"/>
                  </a:lnTo>
                  <a:lnTo>
                    <a:pt x="2257" y="540"/>
                  </a:lnTo>
                  <a:lnTo>
                    <a:pt x="2281" y="418"/>
                  </a:lnTo>
                  <a:lnTo>
                    <a:pt x="2306" y="295"/>
                  </a:lnTo>
                  <a:lnTo>
                    <a:pt x="2306" y="197"/>
                  </a:lnTo>
                  <a:lnTo>
                    <a:pt x="2306" y="173"/>
                  </a:lnTo>
                  <a:lnTo>
                    <a:pt x="2011" y="1"/>
                  </a:lnTo>
                  <a:close/>
                  <a:moveTo>
                    <a:pt x="761" y="1055"/>
                  </a:moveTo>
                  <a:lnTo>
                    <a:pt x="761" y="1105"/>
                  </a:lnTo>
                  <a:lnTo>
                    <a:pt x="761" y="1178"/>
                  </a:lnTo>
                  <a:lnTo>
                    <a:pt x="957" y="1252"/>
                  </a:lnTo>
                  <a:lnTo>
                    <a:pt x="1177" y="1276"/>
                  </a:lnTo>
                  <a:lnTo>
                    <a:pt x="1177" y="1276"/>
                  </a:lnTo>
                  <a:lnTo>
                    <a:pt x="76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196225" y="2868525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1" y="0"/>
                  </a:moveTo>
                  <a:lnTo>
                    <a:pt x="1" y="50"/>
                  </a:lnTo>
                  <a:lnTo>
                    <a:pt x="1" y="50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197" y="197"/>
                  </a:lnTo>
                  <a:lnTo>
                    <a:pt x="417" y="22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177225" y="2861175"/>
              <a:ext cx="11675" cy="6750"/>
            </a:xfrm>
            <a:custGeom>
              <a:rect b="b" l="l" r="r" t="t"/>
              <a:pathLst>
                <a:path extrusionOk="0" fill="none" h="270" w="467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466" y="270"/>
                  </a:lnTo>
                  <a:lnTo>
                    <a:pt x="466" y="123"/>
                  </a:lnTo>
                  <a:lnTo>
                    <a:pt x="417" y="98"/>
                  </a:lnTo>
                  <a:lnTo>
                    <a:pt x="417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208500" y="2842150"/>
              <a:ext cx="26375" cy="30075"/>
            </a:xfrm>
            <a:custGeom>
              <a:rect b="b" l="l" r="r" t="t"/>
              <a:pathLst>
                <a:path extrusionOk="0" fill="none" h="1203" w="1055">
                  <a:moveTo>
                    <a:pt x="760" y="1"/>
                  </a:moveTo>
                  <a:lnTo>
                    <a:pt x="760" y="123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36" y="418"/>
                  </a:lnTo>
                  <a:lnTo>
                    <a:pt x="662" y="589"/>
                  </a:lnTo>
                  <a:lnTo>
                    <a:pt x="540" y="761"/>
                  </a:lnTo>
                  <a:lnTo>
                    <a:pt x="368" y="884"/>
                  </a:lnTo>
                  <a:lnTo>
                    <a:pt x="368" y="884"/>
                  </a:lnTo>
                  <a:lnTo>
                    <a:pt x="196" y="957"/>
                  </a:lnTo>
                  <a:lnTo>
                    <a:pt x="0" y="982"/>
                  </a:lnTo>
                  <a:lnTo>
                    <a:pt x="392" y="1203"/>
                  </a:lnTo>
                  <a:lnTo>
                    <a:pt x="392" y="1203"/>
                  </a:lnTo>
                  <a:lnTo>
                    <a:pt x="515" y="1129"/>
                  </a:lnTo>
                  <a:lnTo>
                    <a:pt x="515" y="1129"/>
                  </a:lnTo>
                  <a:lnTo>
                    <a:pt x="638" y="1055"/>
                  </a:lnTo>
                  <a:lnTo>
                    <a:pt x="736" y="982"/>
                  </a:lnTo>
                  <a:lnTo>
                    <a:pt x="834" y="884"/>
                  </a:lnTo>
                  <a:lnTo>
                    <a:pt x="908" y="786"/>
                  </a:lnTo>
                  <a:lnTo>
                    <a:pt x="957" y="663"/>
                  </a:lnTo>
                  <a:lnTo>
                    <a:pt x="1006" y="540"/>
                  </a:lnTo>
                  <a:lnTo>
                    <a:pt x="1030" y="418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55" y="197"/>
                  </a:lnTo>
                  <a:lnTo>
                    <a:pt x="1055" y="173"/>
                  </a:lnTo>
                  <a:lnTo>
                    <a:pt x="76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021475" y="2812725"/>
              <a:ext cx="119600" cy="65025"/>
            </a:xfrm>
            <a:custGeom>
              <a:rect b="b" l="l" r="r" t="t"/>
              <a:pathLst>
                <a:path extrusionOk="0" h="2601" w="4784">
                  <a:moveTo>
                    <a:pt x="295" y="1"/>
                  </a:moveTo>
                  <a:lnTo>
                    <a:pt x="1" y="172"/>
                  </a:lnTo>
                  <a:lnTo>
                    <a:pt x="4317" y="2600"/>
                  </a:lnTo>
                  <a:lnTo>
                    <a:pt x="4513" y="2551"/>
                  </a:lnTo>
                  <a:lnTo>
                    <a:pt x="4710" y="2527"/>
                  </a:lnTo>
                  <a:lnTo>
                    <a:pt x="4783" y="2527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021475" y="2812725"/>
              <a:ext cx="119600" cy="65025"/>
            </a:xfrm>
            <a:custGeom>
              <a:rect b="b" l="l" r="r" t="t"/>
              <a:pathLst>
                <a:path extrusionOk="0" fill="none" h="2601" w="4784">
                  <a:moveTo>
                    <a:pt x="295" y="1"/>
                  </a:moveTo>
                  <a:lnTo>
                    <a:pt x="1" y="172"/>
                  </a:lnTo>
                  <a:lnTo>
                    <a:pt x="4317" y="2600"/>
                  </a:lnTo>
                  <a:lnTo>
                    <a:pt x="4317" y="2600"/>
                  </a:lnTo>
                  <a:lnTo>
                    <a:pt x="4513" y="2551"/>
                  </a:lnTo>
                  <a:lnTo>
                    <a:pt x="4710" y="2527"/>
                  </a:lnTo>
                  <a:lnTo>
                    <a:pt x="4710" y="2527"/>
                  </a:lnTo>
                  <a:lnTo>
                    <a:pt x="4783" y="252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007375" y="2802925"/>
              <a:ext cx="21475" cy="14125"/>
            </a:xfrm>
            <a:custGeom>
              <a:rect b="b" l="l" r="r" t="t"/>
              <a:pathLst>
                <a:path extrusionOk="0" h="565" w="859">
                  <a:moveTo>
                    <a:pt x="74" y="0"/>
                  </a:move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65" y="564"/>
                  </a:lnTo>
                  <a:lnTo>
                    <a:pt x="859" y="393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007375" y="2802925"/>
              <a:ext cx="21475" cy="14125"/>
            </a:xfrm>
            <a:custGeom>
              <a:rect b="b" l="l" r="r" t="t"/>
              <a:pathLst>
                <a:path extrusionOk="0" fill="none" h="565" w="859">
                  <a:moveTo>
                    <a:pt x="148" y="0"/>
                  </a:moveTo>
                  <a:lnTo>
                    <a:pt x="148" y="0"/>
                  </a:lnTo>
                  <a:lnTo>
                    <a:pt x="74" y="0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123"/>
                  </a:lnTo>
                  <a:lnTo>
                    <a:pt x="1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65" y="564"/>
                  </a:lnTo>
                  <a:lnTo>
                    <a:pt x="859" y="393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189475" y="2831125"/>
              <a:ext cx="71150" cy="28850"/>
            </a:xfrm>
            <a:custGeom>
              <a:rect b="b" l="l" r="r" t="t"/>
              <a:pathLst>
                <a:path extrusionOk="0" h="1154" w="2846">
                  <a:moveTo>
                    <a:pt x="1080" y="0"/>
                  </a:moveTo>
                  <a:lnTo>
                    <a:pt x="859" y="25"/>
                  </a:lnTo>
                  <a:lnTo>
                    <a:pt x="663" y="74"/>
                  </a:lnTo>
                  <a:lnTo>
                    <a:pt x="516" y="148"/>
                  </a:lnTo>
                  <a:lnTo>
                    <a:pt x="418" y="221"/>
                  </a:lnTo>
                  <a:lnTo>
                    <a:pt x="320" y="319"/>
                  </a:lnTo>
                  <a:lnTo>
                    <a:pt x="221" y="417"/>
                  </a:lnTo>
                  <a:lnTo>
                    <a:pt x="148" y="515"/>
                  </a:lnTo>
                  <a:lnTo>
                    <a:pt x="99" y="638"/>
                  </a:lnTo>
                  <a:lnTo>
                    <a:pt x="50" y="736"/>
                  </a:lnTo>
                  <a:lnTo>
                    <a:pt x="1" y="883"/>
                  </a:lnTo>
                  <a:lnTo>
                    <a:pt x="1" y="1006"/>
                  </a:lnTo>
                  <a:lnTo>
                    <a:pt x="74" y="1030"/>
                  </a:lnTo>
                  <a:lnTo>
                    <a:pt x="271" y="1153"/>
                  </a:lnTo>
                  <a:lnTo>
                    <a:pt x="271" y="1080"/>
                  </a:lnTo>
                  <a:lnTo>
                    <a:pt x="320" y="883"/>
                  </a:lnTo>
                  <a:lnTo>
                    <a:pt x="393" y="687"/>
                  </a:lnTo>
                  <a:lnTo>
                    <a:pt x="516" y="540"/>
                  </a:lnTo>
                  <a:lnTo>
                    <a:pt x="663" y="417"/>
                  </a:lnTo>
                  <a:lnTo>
                    <a:pt x="859" y="319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21" y="442"/>
                  </a:lnTo>
                  <a:lnTo>
                    <a:pt x="1816" y="614"/>
                  </a:lnTo>
                  <a:lnTo>
                    <a:pt x="2233" y="834"/>
                  </a:lnTo>
                  <a:lnTo>
                    <a:pt x="2551" y="1006"/>
                  </a:lnTo>
                  <a:lnTo>
                    <a:pt x="2846" y="834"/>
                  </a:lnTo>
                  <a:lnTo>
                    <a:pt x="2674" y="761"/>
                  </a:lnTo>
                  <a:lnTo>
                    <a:pt x="2306" y="540"/>
                  </a:lnTo>
                  <a:lnTo>
                    <a:pt x="1816" y="270"/>
                  </a:lnTo>
                  <a:lnTo>
                    <a:pt x="1595" y="148"/>
                  </a:lnTo>
                  <a:lnTo>
                    <a:pt x="1521" y="98"/>
                  </a:lnTo>
                  <a:lnTo>
                    <a:pt x="1325" y="49"/>
                  </a:lnTo>
                  <a:lnTo>
                    <a:pt x="1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189475" y="2831125"/>
              <a:ext cx="71150" cy="28850"/>
            </a:xfrm>
            <a:custGeom>
              <a:rect b="b" l="l" r="r" t="t"/>
              <a:pathLst>
                <a:path extrusionOk="0" fill="none" h="1154" w="2846">
                  <a:moveTo>
                    <a:pt x="1080" y="0"/>
                  </a:moveTo>
                  <a:lnTo>
                    <a:pt x="1080" y="0"/>
                  </a:lnTo>
                  <a:lnTo>
                    <a:pt x="859" y="25"/>
                  </a:lnTo>
                  <a:lnTo>
                    <a:pt x="663" y="74"/>
                  </a:lnTo>
                  <a:lnTo>
                    <a:pt x="663" y="74"/>
                  </a:lnTo>
                  <a:lnTo>
                    <a:pt x="516" y="148"/>
                  </a:lnTo>
                  <a:lnTo>
                    <a:pt x="516" y="148"/>
                  </a:lnTo>
                  <a:lnTo>
                    <a:pt x="418" y="221"/>
                  </a:lnTo>
                  <a:lnTo>
                    <a:pt x="320" y="319"/>
                  </a:lnTo>
                  <a:lnTo>
                    <a:pt x="221" y="417"/>
                  </a:lnTo>
                  <a:lnTo>
                    <a:pt x="148" y="515"/>
                  </a:lnTo>
                  <a:lnTo>
                    <a:pt x="99" y="638"/>
                  </a:lnTo>
                  <a:lnTo>
                    <a:pt x="50" y="736"/>
                  </a:lnTo>
                  <a:lnTo>
                    <a:pt x="1" y="883"/>
                  </a:lnTo>
                  <a:lnTo>
                    <a:pt x="1" y="1006"/>
                  </a:lnTo>
                  <a:lnTo>
                    <a:pt x="1" y="1006"/>
                  </a:lnTo>
                  <a:lnTo>
                    <a:pt x="74" y="1030"/>
                  </a:lnTo>
                  <a:lnTo>
                    <a:pt x="271" y="1153"/>
                  </a:lnTo>
                  <a:lnTo>
                    <a:pt x="271" y="1080"/>
                  </a:lnTo>
                  <a:lnTo>
                    <a:pt x="271" y="1080"/>
                  </a:lnTo>
                  <a:lnTo>
                    <a:pt x="320" y="883"/>
                  </a:lnTo>
                  <a:lnTo>
                    <a:pt x="393" y="687"/>
                  </a:lnTo>
                  <a:lnTo>
                    <a:pt x="516" y="540"/>
                  </a:lnTo>
                  <a:lnTo>
                    <a:pt x="663" y="417"/>
                  </a:lnTo>
                  <a:lnTo>
                    <a:pt x="663" y="417"/>
                  </a:lnTo>
                  <a:lnTo>
                    <a:pt x="859" y="319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19"/>
                  </a:lnTo>
                  <a:lnTo>
                    <a:pt x="1472" y="393"/>
                  </a:lnTo>
                  <a:lnTo>
                    <a:pt x="1521" y="442"/>
                  </a:lnTo>
                  <a:lnTo>
                    <a:pt x="1816" y="614"/>
                  </a:lnTo>
                  <a:lnTo>
                    <a:pt x="2233" y="834"/>
                  </a:lnTo>
                  <a:lnTo>
                    <a:pt x="2551" y="1006"/>
                  </a:lnTo>
                  <a:lnTo>
                    <a:pt x="2846" y="834"/>
                  </a:lnTo>
                  <a:lnTo>
                    <a:pt x="2674" y="761"/>
                  </a:lnTo>
                  <a:lnTo>
                    <a:pt x="2306" y="540"/>
                  </a:lnTo>
                  <a:lnTo>
                    <a:pt x="1816" y="270"/>
                  </a:lnTo>
                  <a:lnTo>
                    <a:pt x="1595" y="148"/>
                  </a:lnTo>
                  <a:lnTo>
                    <a:pt x="1595" y="148"/>
                  </a:lnTo>
                  <a:lnTo>
                    <a:pt x="1521" y="98"/>
                  </a:lnTo>
                  <a:lnTo>
                    <a:pt x="1521" y="98"/>
                  </a:lnTo>
                  <a:lnTo>
                    <a:pt x="1325" y="49"/>
                  </a:lnTo>
                  <a:lnTo>
                    <a:pt x="1129" y="0"/>
                  </a:lnTo>
                  <a:lnTo>
                    <a:pt x="1129" y="0"/>
                  </a:lnTo>
                  <a:lnTo>
                    <a:pt x="108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271025" y="2859325"/>
              <a:ext cx="1875" cy="1250"/>
            </a:xfrm>
            <a:custGeom>
              <a:rect b="b" l="l" r="r" t="t"/>
              <a:pathLst>
                <a:path extrusionOk="0" h="50" w="75">
                  <a:moveTo>
                    <a:pt x="74" y="1"/>
                  </a:moveTo>
                  <a:lnTo>
                    <a:pt x="1" y="50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271025" y="2859325"/>
              <a:ext cx="1875" cy="1250"/>
            </a:xfrm>
            <a:custGeom>
              <a:rect b="b" l="l" r="r" t="t"/>
              <a:pathLst>
                <a:path extrusionOk="0" fill="none" h="50" w="75">
                  <a:moveTo>
                    <a:pt x="74" y="1"/>
                  </a:moveTo>
                  <a:lnTo>
                    <a:pt x="1" y="50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74" y="1"/>
                  </a:lnTo>
                  <a:lnTo>
                    <a:pt x="7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253250" y="2851975"/>
              <a:ext cx="19650" cy="9225"/>
            </a:xfrm>
            <a:custGeom>
              <a:rect b="b" l="l" r="r" t="t"/>
              <a:pathLst>
                <a:path extrusionOk="0" h="369" w="786">
                  <a:moveTo>
                    <a:pt x="295" y="0"/>
                  </a:moveTo>
                  <a:lnTo>
                    <a:pt x="0" y="172"/>
                  </a:lnTo>
                  <a:lnTo>
                    <a:pt x="344" y="368"/>
                  </a:lnTo>
                  <a:lnTo>
                    <a:pt x="516" y="270"/>
                  </a:lnTo>
                  <a:lnTo>
                    <a:pt x="663" y="270"/>
                  </a:lnTo>
                  <a:lnTo>
                    <a:pt x="712" y="319"/>
                  </a:lnTo>
                  <a:lnTo>
                    <a:pt x="712" y="344"/>
                  </a:lnTo>
                  <a:lnTo>
                    <a:pt x="785" y="29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253250" y="2851975"/>
              <a:ext cx="19650" cy="9225"/>
            </a:xfrm>
            <a:custGeom>
              <a:rect b="b" l="l" r="r" t="t"/>
              <a:pathLst>
                <a:path extrusionOk="0" fill="none" h="369" w="786">
                  <a:moveTo>
                    <a:pt x="295" y="0"/>
                  </a:moveTo>
                  <a:lnTo>
                    <a:pt x="0" y="172"/>
                  </a:lnTo>
                  <a:lnTo>
                    <a:pt x="344" y="368"/>
                  </a:lnTo>
                  <a:lnTo>
                    <a:pt x="516" y="270"/>
                  </a:lnTo>
                  <a:lnTo>
                    <a:pt x="516" y="270"/>
                  </a:lnTo>
                  <a:lnTo>
                    <a:pt x="589" y="270"/>
                  </a:lnTo>
                  <a:lnTo>
                    <a:pt x="589" y="270"/>
                  </a:lnTo>
                  <a:lnTo>
                    <a:pt x="663" y="270"/>
                  </a:lnTo>
                  <a:lnTo>
                    <a:pt x="712" y="319"/>
                  </a:lnTo>
                  <a:lnTo>
                    <a:pt x="712" y="319"/>
                  </a:lnTo>
                  <a:lnTo>
                    <a:pt x="712" y="344"/>
                  </a:lnTo>
                  <a:lnTo>
                    <a:pt x="785" y="29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269200" y="2859325"/>
              <a:ext cx="53350" cy="33750"/>
            </a:xfrm>
            <a:custGeom>
              <a:rect b="b" l="l" r="r" t="t"/>
              <a:pathLst>
                <a:path extrusionOk="0" h="1350" w="2134">
                  <a:moveTo>
                    <a:pt x="147" y="1"/>
                  </a:moveTo>
                  <a:lnTo>
                    <a:pt x="74" y="50"/>
                  </a:lnTo>
                  <a:lnTo>
                    <a:pt x="98" y="99"/>
                  </a:lnTo>
                  <a:lnTo>
                    <a:pt x="74" y="148"/>
                  </a:lnTo>
                  <a:lnTo>
                    <a:pt x="49" y="197"/>
                  </a:lnTo>
                  <a:lnTo>
                    <a:pt x="25" y="246"/>
                  </a:lnTo>
                  <a:lnTo>
                    <a:pt x="0" y="246"/>
                  </a:lnTo>
                  <a:lnTo>
                    <a:pt x="1226" y="933"/>
                  </a:lnTo>
                  <a:lnTo>
                    <a:pt x="1325" y="884"/>
                  </a:lnTo>
                  <a:lnTo>
                    <a:pt x="1398" y="859"/>
                  </a:lnTo>
                  <a:lnTo>
                    <a:pt x="1472" y="884"/>
                  </a:lnTo>
                  <a:lnTo>
                    <a:pt x="1521" y="933"/>
                  </a:lnTo>
                  <a:lnTo>
                    <a:pt x="1545" y="1031"/>
                  </a:lnTo>
                  <a:lnTo>
                    <a:pt x="1521" y="1104"/>
                  </a:lnTo>
                  <a:lnTo>
                    <a:pt x="1913" y="1325"/>
                  </a:lnTo>
                  <a:lnTo>
                    <a:pt x="1987" y="1350"/>
                  </a:lnTo>
                  <a:lnTo>
                    <a:pt x="2060" y="1325"/>
                  </a:lnTo>
                  <a:lnTo>
                    <a:pt x="2134" y="1276"/>
                  </a:lnTo>
                  <a:lnTo>
                    <a:pt x="2134" y="1227"/>
                  </a:lnTo>
                  <a:lnTo>
                    <a:pt x="2134" y="1178"/>
                  </a:lnTo>
                  <a:lnTo>
                    <a:pt x="2109" y="1104"/>
                  </a:lnTo>
                  <a:lnTo>
                    <a:pt x="2060" y="1080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3269200" y="2859325"/>
              <a:ext cx="53350" cy="33750"/>
            </a:xfrm>
            <a:custGeom>
              <a:rect b="b" l="l" r="r" t="t"/>
              <a:pathLst>
                <a:path extrusionOk="0" fill="none" h="1350" w="2134">
                  <a:moveTo>
                    <a:pt x="147" y="1"/>
                  </a:moveTo>
                  <a:lnTo>
                    <a:pt x="74" y="50"/>
                  </a:lnTo>
                  <a:lnTo>
                    <a:pt x="74" y="50"/>
                  </a:lnTo>
                  <a:lnTo>
                    <a:pt x="98" y="99"/>
                  </a:lnTo>
                  <a:lnTo>
                    <a:pt x="74" y="148"/>
                  </a:lnTo>
                  <a:lnTo>
                    <a:pt x="49" y="197"/>
                  </a:lnTo>
                  <a:lnTo>
                    <a:pt x="25" y="246"/>
                  </a:lnTo>
                  <a:lnTo>
                    <a:pt x="0" y="246"/>
                  </a:lnTo>
                  <a:lnTo>
                    <a:pt x="1226" y="933"/>
                  </a:lnTo>
                  <a:lnTo>
                    <a:pt x="1325" y="884"/>
                  </a:lnTo>
                  <a:lnTo>
                    <a:pt x="1325" y="884"/>
                  </a:lnTo>
                  <a:lnTo>
                    <a:pt x="1398" y="859"/>
                  </a:lnTo>
                  <a:lnTo>
                    <a:pt x="1398" y="859"/>
                  </a:lnTo>
                  <a:lnTo>
                    <a:pt x="1472" y="884"/>
                  </a:lnTo>
                  <a:lnTo>
                    <a:pt x="1521" y="933"/>
                  </a:lnTo>
                  <a:lnTo>
                    <a:pt x="1521" y="933"/>
                  </a:lnTo>
                  <a:lnTo>
                    <a:pt x="1545" y="1031"/>
                  </a:lnTo>
                  <a:lnTo>
                    <a:pt x="1521" y="1104"/>
                  </a:lnTo>
                  <a:lnTo>
                    <a:pt x="1913" y="1325"/>
                  </a:lnTo>
                  <a:lnTo>
                    <a:pt x="1913" y="1325"/>
                  </a:lnTo>
                  <a:lnTo>
                    <a:pt x="1987" y="1350"/>
                  </a:lnTo>
                  <a:lnTo>
                    <a:pt x="1987" y="1350"/>
                  </a:lnTo>
                  <a:lnTo>
                    <a:pt x="2060" y="1325"/>
                  </a:lnTo>
                  <a:lnTo>
                    <a:pt x="2134" y="1276"/>
                  </a:lnTo>
                  <a:lnTo>
                    <a:pt x="2134" y="1276"/>
                  </a:lnTo>
                  <a:lnTo>
                    <a:pt x="2134" y="1227"/>
                  </a:lnTo>
                  <a:lnTo>
                    <a:pt x="2134" y="1178"/>
                  </a:lnTo>
                  <a:lnTo>
                    <a:pt x="2109" y="1104"/>
                  </a:lnTo>
                  <a:lnTo>
                    <a:pt x="2060" y="1080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3299850" y="2880775"/>
              <a:ext cx="8000" cy="6175"/>
            </a:xfrm>
            <a:custGeom>
              <a:rect b="b" l="l" r="r" t="t"/>
              <a:pathLst>
                <a:path extrusionOk="0" h="247" w="320">
                  <a:moveTo>
                    <a:pt x="172" y="1"/>
                  </a:moveTo>
                  <a:lnTo>
                    <a:pt x="99" y="26"/>
                  </a:lnTo>
                  <a:lnTo>
                    <a:pt x="0" y="75"/>
                  </a:lnTo>
                  <a:lnTo>
                    <a:pt x="295" y="246"/>
                  </a:lnTo>
                  <a:lnTo>
                    <a:pt x="319" y="173"/>
                  </a:lnTo>
                  <a:lnTo>
                    <a:pt x="295" y="75"/>
                  </a:lnTo>
                  <a:lnTo>
                    <a:pt x="246" y="26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299850" y="2880775"/>
              <a:ext cx="8000" cy="6175"/>
            </a:xfrm>
            <a:custGeom>
              <a:rect b="b" l="l" r="r" t="t"/>
              <a:pathLst>
                <a:path extrusionOk="0" fill="none" h="247" w="320">
                  <a:moveTo>
                    <a:pt x="172" y="1"/>
                  </a:moveTo>
                  <a:lnTo>
                    <a:pt x="172" y="1"/>
                  </a:lnTo>
                  <a:lnTo>
                    <a:pt x="99" y="26"/>
                  </a:lnTo>
                  <a:lnTo>
                    <a:pt x="0" y="75"/>
                  </a:lnTo>
                  <a:lnTo>
                    <a:pt x="295" y="246"/>
                  </a:lnTo>
                  <a:lnTo>
                    <a:pt x="295" y="246"/>
                  </a:lnTo>
                  <a:lnTo>
                    <a:pt x="319" y="173"/>
                  </a:lnTo>
                  <a:lnTo>
                    <a:pt x="295" y="75"/>
                  </a:lnTo>
                  <a:lnTo>
                    <a:pt x="295" y="75"/>
                  </a:lnTo>
                  <a:lnTo>
                    <a:pt x="246" y="26"/>
                  </a:lnTo>
                  <a:lnTo>
                    <a:pt x="1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265500" y="286055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22" y="1"/>
                  </a:moveTo>
                  <a:lnTo>
                    <a:pt x="1" y="123"/>
                  </a:lnTo>
                  <a:lnTo>
                    <a:pt x="1" y="123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265500" y="2860550"/>
              <a:ext cx="5550" cy="3100"/>
            </a:xfrm>
            <a:custGeom>
              <a:rect b="b" l="l" r="r" t="t"/>
              <a:pathLst>
                <a:path extrusionOk="0" fill="none" h="124" w="222">
                  <a:moveTo>
                    <a:pt x="222" y="1"/>
                  </a:moveTo>
                  <a:lnTo>
                    <a:pt x="1" y="123"/>
                  </a:lnTo>
                  <a:lnTo>
                    <a:pt x="1" y="123"/>
                  </a:lnTo>
                  <a:lnTo>
                    <a:pt x="222" y="1"/>
                  </a:lnTo>
                  <a:lnTo>
                    <a:pt x="222" y="1"/>
                  </a:lnTo>
                  <a:lnTo>
                    <a:pt x="2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3261825" y="2858725"/>
              <a:ext cx="9225" cy="4925"/>
            </a:xfrm>
            <a:custGeom>
              <a:rect b="b" l="l" r="r" t="t"/>
              <a:pathLst>
                <a:path extrusionOk="0" h="197" w="369">
                  <a:moveTo>
                    <a:pt x="173" y="0"/>
                  </a:moveTo>
                  <a:lnTo>
                    <a:pt x="1" y="98"/>
                  </a:lnTo>
                  <a:lnTo>
                    <a:pt x="148" y="196"/>
                  </a:lnTo>
                  <a:lnTo>
                    <a:pt x="369" y="74"/>
                  </a:lnTo>
                  <a:lnTo>
                    <a:pt x="369" y="4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261825" y="2858725"/>
              <a:ext cx="9225" cy="4925"/>
            </a:xfrm>
            <a:custGeom>
              <a:rect b="b" l="l" r="r" t="t"/>
              <a:pathLst>
                <a:path extrusionOk="0" fill="none" h="197" w="369">
                  <a:moveTo>
                    <a:pt x="246" y="0"/>
                  </a:moveTo>
                  <a:lnTo>
                    <a:pt x="246" y="0"/>
                  </a:lnTo>
                  <a:lnTo>
                    <a:pt x="173" y="0"/>
                  </a:lnTo>
                  <a:lnTo>
                    <a:pt x="1" y="98"/>
                  </a:lnTo>
                  <a:lnTo>
                    <a:pt x="148" y="196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20" y="0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3265500" y="2860550"/>
              <a:ext cx="6175" cy="4925"/>
            </a:xfrm>
            <a:custGeom>
              <a:rect b="b" l="l" r="r" t="t"/>
              <a:pathLst>
                <a:path extrusionOk="0" h="197" w="247">
                  <a:moveTo>
                    <a:pt x="222" y="1"/>
                  </a:moveTo>
                  <a:lnTo>
                    <a:pt x="1" y="123"/>
                  </a:lnTo>
                  <a:lnTo>
                    <a:pt x="148" y="197"/>
                  </a:lnTo>
                  <a:lnTo>
                    <a:pt x="173" y="197"/>
                  </a:lnTo>
                  <a:lnTo>
                    <a:pt x="197" y="148"/>
                  </a:lnTo>
                  <a:lnTo>
                    <a:pt x="222" y="99"/>
                  </a:lnTo>
                  <a:lnTo>
                    <a:pt x="246" y="5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3265500" y="2860550"/>
              <a:ext cx="6175" cy="4925"/>
            </a:xfrm>
            <a:custGeom>
              <a:rect b="b" l="l" r="r" t="t"/>
              <a:pathLst>
                <a:path extrusionOk="0" fill="none" h="197" w="247">
                  <a:moveTo>
                    <a:pt x="222" y="1"/>
                  </a:moveTo>
                  <a:lnTo>
                    <a:pt x="1" y="123"/>
                  </a:lnTo>
                  <a:lnTo>
                    <a:pt x="148" y="197"/>
                  </a:lnTo>
                  <a:lnTo>
                    <a:pt x="173" y="197"/>
                  </a:lnTo>
                  <a:lnTo>
                    <a:pt x="173" y="197"/>
                  </a:lnTo>
                  <a:lnTo>
                    <a:pt x="197" y="148"/>
                  </a:lnTo>
                  <a:lnTo>
                    <a:pt x="222" y="99"/>
                  </a:lnTo>
                  <a:lnTo>
                    <a:pt x="246" y="50"/>
                  </a:lnTo>
                  <a:lnTo>
                    <a:pt x="22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3138600" y="2864225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0" y="761"/>
                  </a:moveTo>
                  <a:lnTo>
                    <a:pt x="491" y="1031"/>
                  </a:lnTo>
                  <a:lnTo>
                    <a:pt x="491" y="908"/>
                  </a:lnTo>
                  <a:lnTo>
                    <a:pt x="417" y="859"/>
                  </a:lnTo>
                  <a:lnTo>
                    <a:pt x="221" y="786"/>
                  </a:lnTo>
                  <a:lnTo>
                    <a:pt x="25" y="761"/>
                  </a:lnTo>
                  <a:close/>
                  <a:moveTo>
                    <a:pt x="2011" y="1"/>
                  </a:moveTo>
                  <a:lnTo>
                    <a:pt x="2011" y="148"/>
                  </a:lnTo>
                  <a:lnTo>
                    <a:pt x="2011" y="222"/>
                  </a:lnTo>
                  <a:lnTo>
                    <a:pt x="1987" y="418"/>
                  </a:lnTo>
                  <a:lnTo>
                    <a:pt x="1913" y="614"/>
                  </a:lnTo>
                  <a:lnTo>
                    <a:pt x="1791" y="761"/>
                  </a:lnTo>
                  <a:lnTo>
                    <a:pt x="1619" y="908"/>
                  </a:lnTo>
                  <a:lnTo>
                    <a:pt x="1447" y="982"/>
                  </a:lnTo>
                  <a:lnTo>
                    <a:pt x="1251" y="1006"/>
                  </a:lnTo>
                  <a:lnTo>
                    <a:pt x="1643" y="1227"/>
                  </a:lnTo>
                  <a:lnTo>
                    <a:pt x="1791" y="1154"/>
                  </a:lnTo>
                  <a:lnTo>
                    <a:pt x="1889" y="1080"/>
                  </a:lnTo>
                  <a:lnTo>
                    <a:pt x="1987" y="982"/>
                  </a:lnTo>
                  <a:lnTo>
                    <a:pt x="2085" y="908"/>
                  </a:lnTo>
                  <a:lnTo>
                    <a:pt x="2158" y="786"/>
                  </a:lnTo>
                  <a:lnTo>
                    <a:pt x="2207" y="688"/>
                  </a:lnTo>
                  <a:lnTo>
                    <a:pt x="2256" y="565"/>
                  </a:lnTo>
                  <a:lnTo>
                    <a:pt x="2306" y="442"/>
                  </a:lnTo>
                  <a:lnTo>
                    <a:pt x="2306" y="295"/>
                  </a:lnTo>
                  <a:lnTo>
                    <a:pt x="2306" y="222"/>
                  </a:lnTo>
                  <a:lnTo>
                    <a:pt x="2306" y="172"/>
                  </a:lnTo>
                  <a:lnTo>
                    <a:pt x="2011" y="1"/>
                  </a:lnTo>
                  <a:close/>
                  <a:moveTo>
                    <a:pt x="785" y="1080"/>
                  </a:moveTo>
                  <a:lnTo>
                    <a:pt x="785" y="1104"/>
                  </a:lnTo>
                  <a:lnTo>
                    <a:pt x="785" y="1203"/>
                  </a:lnTo>
                  <a:lnTo>
                    <a:pt x="981" y="1276"/>
                  </a:lnTo>
                  <a:lnTo>
                    <a:pt x="1177" y="1301"/>
                  </a:lnTo>
                  <a:lnTo>
                    <a:pt x="785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3158200" y="2891200"/>
              <a:ext cx="9850" cy="5550"/>
            </a:xfrm>
            <a:custGeom>
              <a:rect b="b" l="l" r="r" t="t"/>
              <a:pathLst>
                <a:path extrusionOk="0" fill="none" h="222" w="394">
                  <a:moveTo>
                    <a:pt x="1" y="1"/>
                  </a:moveTo>
                  <a:lnTo>
                    <a:pt x="1" y="25"/>
                  </a:lnTo>
                  <a:lnTo>
                    <a:pt x="1" y="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97" y="197"/>
                  </a:lnTo>
                  <a:lnTo>
                    <a:pt x="393" y="22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3138600" y="2883250"/>
              <a:ext cx="12275" cy="6750"/>
            </a:xfrm>
            <a:custGeom>
              <a:rect b="b" l="l" r="r" t="t"/>
              <a:pathLst>
                <a:path extrusionOk="0" fill="none" h="270" w="491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491" y="270"/>
                  </a:lnTo>
                  <a:lnTo>
                    <a:pt x="491" y="147"/>
                  </a:lnTo>
                  <a:lnTo>
                    <a:pt x="417" y="98"/>
                  </a:lnTo>
                  <a:lnTo>
                    <a:pt x="417" y="98"/>
                  </a:lnTo>
                  <a:lnTo>
                    <a:pt x="221" y="25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3169850" y="2864225"/>
              <a:ext cx="26400" cy="30700"/>
            </a:xfrm>
            <a:custGeom>
              <a:rect b="b" l="l" r="r" t="t"/>
              <a:pathLst>
                <a:path extrusionOk="0" fill="none" h="1228" w="1056">
                  <a:moveTo>
                    <a:pt x="761" y="1"/>
                  </a:moveTo>
                  <a:lnTo>
                    <a:pt x="761" y="148"/>
                  </a:lnTo>
                  <a:lnTo>
                    <a:pt x="761" y="222"/>
                  </a:lnTo>
                  <a:lnTo>
                    <a:pt x="761" y="222"/>
                  </a:lnTo>
                  <a:lnTo>
                    <a:pt x="737" y="418"/>
                  </a:lnTo>
                  <a:lnTo>
                    <a:pt x="663" y="614"/>
                  </a:lnTo>
                  <a:lnTo>
                    <a:pt x="541" y="761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197" y="982"/>
                  </a:lnTo>
                  <a:lnTo>
                    <a:pt x="1" y="1006"/>
                  </a:lnTo>
                  <a:lnTo>
                    <a:pt x="393" y="1227"/>
                  </a:lnTo>
                  <a:lnTo>
                    <a:pt x="393" y="1227"/>
                  </a:lnTo>
                  <a:lnTo>
                    <a:pt x="541" y="1154"/>
                  </a:lnTo>
                  <a:lnTo>
                    <a:pt x="541" y="1154"/>
                  </a:lnTo>
                  <a:lnTo>
                    <a:pt x="639" y="1080"/>
                  </a:lnTo>
                  <a:lnTo>
                    <a:pt x="737" y="982"/>
                  </a:lnTo>
                  <a:lnTo>
                    <a:pt x="835" y="908"/>
                  </a:lnTo>
                  <a:lnTo>
                    <a:pt x="908" y="786"/>
                  </a:lnTo>
                  <a:lnTo>
                    <a:pt x="957" y="688"/>
                  </a:lnTo>
                  <a:lnTo>
                    <a:pt x="1006" y="565"/>
                  </a:lnTo>
                  <a:lnTo>
                    <a:pt x="1056" y="442"/>
                  </a:lnTo>
                  <a:lnTo>
                    <a:pt x="1056" y="295"/>
                  </a:lnTo>
                  <a:lnTo>
                    <a:pt x="1056" y="295"/>
                  </a:lnTo>
                  <a:lnTo>
                    <a:pt x="1056" y="222"/>
                  </a:lnTo>
                  <a:lnTo>
                    <a:pt x="1056" y="172"/>
                  </a:lnTo>
                  <a:lnTo>
                    <a:pt x="7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2982850" y="2834800"/>
              <a:ext cx="129400" cy="77900"/>
            </a:xfrm>
            <a:custGeom>
              <a:rect b="b" l="l" r="r" t="t"/>
              <a:pathLst>
                <a:path extrusionOk="0" h="3116" w="5176">
                  <a:moveTo>
                    <a:pt x="295" y="1"/>
                  </a:moveTo>
                  <a:lnTo>
                    <a:pt x="1" y="172"/>
                  </a:lnTo>
                  <a:lnTo>
                    <a:pt x="5175" y="3115"/>
                  </a:lnTo>
                  <a:lnTo>
                    <a:pt x="5175" y="2772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2982850" y="2834800"/>
              <a:ext cx="129400" cy="77900"/>
            </a:xfrm>
            <a:custGeom>
              <a:rect b="b" l="l" r="r" t="t"/>
              <a:pathLst>
                <a:path extrusionOk="0" fill="none" h="3116" w="5176">
                  <a:moveTo>
                    <a:pt x="295" y="1"/>
                  </a:moveTo>
                  <a:lnTo>
                    <a:pt x="1" y="172"/>
                  </a:lnTo>
                  <a:lnTo>
                    <a:pt x="5175" y="3115"/>
                  </a:lnTo>
                  <a:lnTo>
                    <a:pt x="5175" y="277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2968750" y="2825000"/>
              <a:ext cx="21475" cy="14125"/>
            </a:xfrm>
            <a:custGeom>
              <a:rect b="b" l="l" r="r" t="t"/>
              <a:pathLst>
                <a:path extrusionOk="0" h="565" w="859">
                  <a:moveTo>
                    <a:pt x="148" y="0"/>
                  </a:moveTo>
                  <a:lnTo>
                    <a:pt x="74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5"/>
                  </a:lnTo>
                  <a:lnTo>
                    <a:pt x="74" y="270"/>
                  </a:lnTo>
                  <a:lnTo>
                    <a:pt x="565" y="564"/>
                  </a:lnTo>
                  <a:lnTo>
                    <a:pt x="859" y="393"/>
                  </a:lnTo>
                  <a:lnTo>
                    <a:pt x="221" y="2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2968750" y="2825000"/>
              <a:ext cx="21475" cy="14125"/>
            </a:xfrm>
            <a:custGeom>
              <a:rect b="b" l="l" r="r" t="t"/>
              <a:pathLst>
                <a:path extrusionOk="0" fill="none" h="565" w="859">
                  <a:moveTo>
                    <a:pt x="148" y="0"/>
                  </a:moveTo>
                  <a:lnTo>
                    <a:pt x="148" y="0"/>
                  </a:lnTo>
                  <a:lnTo>
                    <a:pt x="74" y="2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196"/>
                  </a:lnTo>
                  <a:lnTo>
                    <a:pt x="25" y="245"/>
                  </a:lnTo>
                  <a:lnTo>
                    <a:pt x="74" y="270"/>
                  </a:lnTo>
                  <a:lnTo>
                    <a:pt x="565" y="564"/>
                  </a:lnTo>
                  <a:lnTo>
                    <a:pt x="859" y="393"/>
                  </a:lnTo>
                  <a:lnTo>
                    <a:pt x="221" y="25"/>
                  </a:lnTo>
                  <a:lnTo>
                    <a:pt x="221" y="25"/>
                  </a:lnTo>
                  <a:lnTo>
                    <a:pt x="14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3150850" y="2853800"/>
              <a:ext cx="71150" cy="28850"/>
            </a:xfrm>
            <a:custGeom>
              <a:rect b="b" l="l" r="r" t="t"/>
              <a:pathLst>
                <a:path extrusionOk="0" h="1154" w="2846">
                  <a:moveTo>
                    <a:pt x="884" y="1"/>
                  </a:moveTo>
                  <a:lnTo>
                    <a:pt x="687" y="74"/>
                  </a:lnTo>
                  <a:lnTo>
                    <a:pt x="540" y="148"/>
                  </a:lnTo>
                  <a:lnTo>
                    <a:pt x="418" y="222"/>
                  </a:lnTo>
                  <a:lnTo>
                    <a:pt x="319" y="295"/>
                  </a:lnTo>
                  <a:lnTo>
                    <a:pt x="221" y="393"/>
                  </a:lnTo>
                  <a:lnTo>
                    <a:pt x="148" y="491"/>
                  </a:lnTo>
                  <a:lnTo>
                    <a:pt x="99" y="614"/>
                  </a:lnTo>
                  <a:lnTo>
                    <a:pt x="50" y="737"/>
                  </a:lnTo>
                  <a:lnTo>
                    <a:pt x="25" y="859"/>
                  </a:lnTo>
                  <a:lnTo>
                    <a:pt x="1" y="982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080"/>
                  </a:lnTo>
                  <a:lnTo>
                    <a:pt x="319" y="884"/>
                  </a:lnTo>
                  <a:lnTo>
                    <a:pt x="393" y="688"/>
                  </a:lnTo>
                  <a:lnTo>
                    <a:pt x="516" y="516"/>
                  </a:lnTo>
                  <a:lnTo>
                    <a:pt x="687" y="393"/>
                  </a:lnTo>
                  <a:lnTo>
                    <a:pt x="859" y="320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21" y="418"/>
                  </a:lnTo>
                  <a:lnTo>
                    <a:pt x="1816" y="589"/>
                  </a:lnTo>
                  <a:lnTo>
                    <a:pt x="2232" y="810"/>
                  </a:lnTo>
                  <a:lnTo>
                    <a:pt x="2551" y="1006"/>
                  </a:lnTo>
                  <a:lnTo>
                    <a:pt x="2846" y="835"/>
                  </a:lnTo>
                  <a:lnTo>
                    <a:pt x="2698" y="737"/>
                  </a:lnTo>
                  <a:lnTo>
                    <a:pt x="2306" y="516"/>
                  </a:lnTo>
                  <a:lnTo>
                    <a:pt x="1816" y="246"/>
                  </a:lnTo>
                  <a:lnTo>
                    <a:pt x="1619" y="123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3150850" y="2853800"/>
              <a:ext cx="71150" cy="28850"/>
            </a:xfrm>
            <a:custGeom>
              <a:rect b="b" l="l" r="r" t="t"/>
              <a:pathLst>
                <a:path extrusionOk="0" fill="none" h="1154" w="2846">
                  <a:moveTo>
                    <a:pt x="1080" y="1"/>
                  </a:moveTo>
                  <a:lnTo>
                    <a:pt x="1080" y="1"/>
                  </a:lnTo>
                  <a:lnTo>
                    <a:pt x="884" y="1"/>
                  </a:lnTo>
                  <a:lnTo>
                    <a:pt x="687" y="74"/>
                  </a:lnTo>
                  <a:lnTo>
                    <a:pt x="687" y="74"/>
                  </a:lnTo>
                  <a:lnTo>
                    <a:pt x="540" y="148"/>
                  </a:lnTo>
                  <a:lnTo>
                    <a:pt x="540" y="148"/>
                  </a:lnTo>
                  <a:lnTo>
                    <a:pt x="418" y="222"/>
                  </a:lnTo>
                  <a:lnTo>
                    <a:pt x="319" y="295"/>
                  </a:lnTo>
                  <a:lnTo>
                    <a:pt x="221" y="393"/>
                  </a:lnTo>
                  <a:lnTo>
                    <a:pt x="148" y="491"/>
                  </a:lnTo>
                  <a:lnTo>
                    <a:pt x="99" y="614"/>
                  </a:lnTo>
                  <a:lnTo>
                    <a:pt x="50" y="737"/>
                  </a:lnTo>
                  <a:lnTo>
                    <a:pt x="25" y="859"/>
                  </a:lnTo>
                  <a:lnTo>
                    <a:pt x="1" y="982"/>
                  </a:lnTo>
                  <a:lnTo>
                    <a:pt x="1" y="982"/>
                  </a:lnTo>
                  <a:lnTo>
                    <a:pt x="74" y="1031"/>
                  </a:lnTo>
                  <a:lnTo>
                    <a:pt x="295" y="1154"/>
                  </a:lnTo>
                  <a:lnTo>
                    <a:pt x="295" y="1080"/>
                  </a:lnTo>
                  <a:lnTo>
                    <a:pt x="295" y="1080"/>
                  </a:lnTo>
                  <a:lnTo>
                    <a:pt x="319" y="884"/>
                  </a:lnTo>
                  <a:lnTo>
                    <a:pt x="393" y="688"/>
                  </a:lnTo>
                  <a:lnTo>
                    <a:pt x="516" y="516"/>
                  </a:lnTo>
                  <a:lnTo>
                    <a:pt x="687" y="393"/>
                  </a:lnTo>
                  <a:lnTo>
                    <a:pt x="687" y="393"/>
                  </a:lnTo>
                  <a:lnTo>
                    <a:pt x="859" y="320"/>
                  </a:lnTo>
                  <a:lnTo>
                    <a:pt x="1055" y="295"/>
                  </a:lnTo>
                  <a:lnTo>
                    <a:pt x="1055" y="295"/>
                  </a:lnTo>
                  <a:lnTo>
                    <a:pt x="1080" y="295"/>
                  </a:lnTo>
                  <a:lnTo>
                    <a:pt x="1080" y="295"/>
                  </a:lnTo>
                  <a:lnTo>
                    <a:pt x="1276" y="320"/>
                  </a:lnTo>
                  <a:lnTo>
                    <a:pt x="1472" y="393"/>
                  </a:lnTo>
                  <a:lnTo>
                    <a:pt x="1521" y="418"/>
                  </a:lnTo>
                  <a:lnTo>
                    <a:pt x="1816" y="589"/>
                  </a:lnTo>
                  <a:lnTo>
                    <a:pt x="2232" y="810"/>
                  </a:lnTo>
                  <a:lnTo>
                    <a:pt x="2551" y="1006"/>
                  </a:lnTo>
                  <a:lnTo>
                    <a:pt x="2846" y="835"/>
                  </a:lnTo>
                  <a:lnTo>
                    <a:pt x="2698" y="737"/>
                  </a:lnTo>
                  <a:lnTo>
                    <a:pt x="2306" y="516"/>
                  </a:lnTo>
                  <a:lnTo>
                    <a:pt x="1816" y="246"/>
                  </a:lnTo>
                  <a:lnTo>
                    <a:pt x="1619" y="123"/>
                  </a:lnTo>
                  <a:lnTo>
                    <a:pt x="1619" y="123"/>
                  </a:lnTo>
                  <a:lnTo>
                    <a:pt x="1546" y="99"/>
                  </a:lnTo>
                  <a:lnTo>
                    <a:pt x="1546" y="99"/>
                  </a:lnTo>
                  <a:lnTo>
                    <a:pt x="1350" y="25"/>
                  </a:lnTo>
                  <a:lnTo>
                    <a:pt x="1129" y="1"/>
                  </a:lnTo>
                  <a:lnTo>
                    <a:pt x="1129" y="1"/>
                  </a:lnTo>
                  <a:lnTo>
                    <a:pt x="108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3214625" y="2874650"/>
              <a:ext cx="15950" cy="9225"/>
            </a:xfrm>
            <a:custGeom>
              <a:rect b="b" l="l" r="r" t="t"/>
              <a:pathLst>
                <a:path extrusionOk="0" h="369" w="638">
                  <a:moveTo>
                    <a:pt x="295" y="1"/>
                  </a:moveTo>
                  <a:lnTo>
                    <a:pt x="0" y="172"/>
                  </a:lnTo>
                  <a:lnTo>
                    <a:pt x="368" y="369"/>
                  </a:lnTo>
                  <a:lnTo>
                    <a:pt x="638" y="197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3214625" y="2874650"/>
              <a:ext cx="15950" cy="9225"/>
            </a:xfrm>
            <a:custGeom>
              <a:rect b="b" l="l" r="r" t="t"/>
              <a:pathLst>
                <a:path extrusionOk="0" fill="none" h="369" w="638">
                  <a:moveTo>
                    <a:pt x="295" y="1"/>
                  </a:moveTo>
                  <a:lnTo>
                    <a:pt x="0" y="172"/>
                  </a:lnTo>
                  <a:lnTo>
                    <a:pt x="368" y="369"/>
                  </a:lnTo>
                  <a:lnTo>
                    <a:pt x="638" y="19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3231175" y="2883850"/>
              <a:ext cx="53375" cy="31900"/>
            </a:xfrm>
            <a:custGeom>
              <a:rect b="b" l="l" r="r" t="t"/>
              <a:pathLst>
                <a:path extrusionOk="0" h="1276" w="2135">
                  <a:moveTo>
                    <a:pt x="295" y="1"/>
                  </a:moveTo>
                  <a:lnTo>
                    <a:pt x="1" y="172"/>
                  </a:lnTo>
                  <a:lnTo>
                    <a:pt x="1227" y="859"/>
                  </a:lnTo>
                  <a:lnTo>
                    <a:pt x="1521" y="687"/>
                  </a:lnTo>
                  <a:lnTo>
                    <a:pt x="295" y="1"/>
                  </a:lnTo>
                  <a:close/>
                  <a:moveTo>
                    <a:pt x="1815" y="859"/>
                  </a:moveTo>
                  <a:lnTo>
                    <a:pt x="1521" y="1031"/>
                  </a:lnTo>
                  <a:lnTo>
                    <a:pt x="1914" y="1251"/>
                  </a:lnTo>
                  <a:lnTo>
                    <a:pt x="1987" y="1276"/>
                  </a:lnTo>
                  <a:lnTo>
                    <a:pt x="2061" y="1251"/>
                  </a:lnTo>
                  <a:lnTo>
                    <a:pt x="2110" y="1202"/>
                  </a:lnTo>
                  <a:lnTo>
                    <a:pt x="2134" y="1129"/>
                  </a:lnTo>
                  <a:lnTo>
                    <a:pt x="2110" y="1080"/>
                  </a:lnTo>
                  <a:lnTo>
                    <a:pt x="2085" y="1031"/>
                  </a:lnTo>
                  <a:lnTo>
                    <a:pt x="2061" y="982"/>
                  </a:lnTo>
                  <a:lnTo>
                    <a:pt x="1815" y="8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3269200" y="2905325"/>
              <a:ext cx="15350" cy="10425"/>
            </a:xfrm>
            <a:custGeom>
              <a:rect b="b" l="l" r="r" t="t"/>
              <a:pathLst>
                <a:path extrusionOk="0" fill="none" h="417" w="614">
                  <a:moveTo>
                    <a:pt x="294" y="0"/>
                  </a:moveTo>
                  <a:lnTo>
                    <a:pt x="0" y="172"/>
                  </a:lnTo>
                  <a:lnTo>
                    <a:pt x="393" y="392"/>
                  </a:lnTo>
                  <a:lnTo>
                    <a:pt x="393" y="392"/>
                  </a:lnTo>
                  <a:lnTo>
                    <a:pt x="466" y="417"/>
                  </a:lnTo>
                  <a:lnTo>
                    <a:pt x="466" y="417"/>
                  </a:lnTo>
                  <a:lnTo>
                    <a:pt x="540" y="392"/>
                  </a:lnTo>
                  <a:lnTo>
                    <a:pt x="589" y="343"/>
                  </a:lnTo>
                  <a:lnTo>
                    <a:pt x="589" y="343"/>
                  </a:lnTo>
                  <a:lnTo>
                    <a:pt x="613" y="270"/>
                  </a:lnTo>
                  <a:lnTo>
                    <a:pt x="589" y="221"/>
                  </a:lnTo>
                  <a:lnTo>
                    <a:pt x="564" y="172"/>
                  </a:lnTo>
                  <a:lnTo>
                    <a:pt x="540" y="123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3231175" y="2883850"/>
              <a:ext cx="38050" cy="21500"/>
            </a:xfrm>
            <a:custGeom>
              <a:rect b="b" l="l" r="r" t="t"/>
              <a:pathLst>
                <a:path extrusionOk="0" fill="none" h="860" w="1522">
                  <a:moveTo>
                    <a:pt x="295" y="1"/>
                  </a:moveTo>
                  <a:lnTo>
                    <a:pt x="1" y="172"/>
                  </a:lnTo>
                  <a:lnTo>
                    <a:pt x="1227" y="859"/>
                  </a:lnTo>
                  <a:lnTo>
                    <a:pt x="1521" y="68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3261825" y="2901025"/>
              <a:ext cx="14750" cy="8600"/>
            </a:xfrm>
            <a:custGeom>
              <a:rect b="b" l="l" r="r" t="t"/>
              <a:pathLst>
                <a:path extrusionOk="0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3261825" y="2901025"/>
              <a:ext cx="14750" cy="8600"/>
            </a:xfrm>
            <a:custGeom>
              <a:rect b="b" l="l" r="r" t="t"/>
              <a:pathLst>
                <a:path extrusionOk="0" fill="none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3226875" y="288140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226875" y="288140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1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223825" y="2879550"/>
              <a:ext cx="10450" cy="6175"/>
            </a:xfrm>
            <a:custGeom>
              <a:rect b="b" l="l" r="r" t="t"/>
              <a:pathLst>
                <a:path extrusionOk="0" h="247" w="418">
                  <a:moveTo>
                    <a:pt x="270" y="1"/>
                  </a:moveTo>
                  <a:lnTo>
                    <a:pt x="0" y="173"/>
                  </a:lnTo>
                  <a:lnTo>
                    <a:pt x="123" y="246"/>
                  </a:lnTo>
                  <a:lnTo>
                    <a:pt x="417" y="7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223825" y="2879550"/>
              <a:ext cx="10450" cy="6175"/>
            </a:xfrm>
            <a:custGeom>
              <a:rect b="b" l="l" r="r" t="t"/>
              <a:pathLst>
                <a:path extrusionOk="0" fill="none" h="247" w="418">
                  <a:moveTo>
                    <a:pt x="270" y="1"/>
                  </a:moveTo>
                  <a:lnTo>
                    <a:pt x="0" y="173"/>
                  </a:lnTo>
                  <a:lnTo>
                    <a:pt x="123" y="246"/>
                  </a:lnTo>
                  <a:lnTo>
                    <a:pt x="417" y="75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3226875" y="2881400"/>
              <a:ext cx="11675" cy="6775"/>
            </a:xfrm>
            <a:custGeom>
              <a:rect b="b" l="l" r="r" t="t"/>
              <a:pathLst>
                <a:path extrusionOk="0" h="271" w="467">
                  <a:moveTo>
                    <a:pt x="295" y="1"/>
                  </a:moveTo>
                  <a:lnTo>
                    <a:pt x="1" y="172"/>
                  </a:lnTo>
                  <a:lnTo>
                    <a:pt x="173" y="270"/>
                  </a:lnTo>
                  <a:lnTo>
                    <a:pt x="467" y="9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226875" y="288140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95" y="1"/>
                  </a:moveTo>
                  <a:lnTo>
                    <a:pt x="1" y="172"/>
                  </a:lnTo>
                  <a:lnTo>
                    <a:pt x="173" y="270"/>
                  </a:lnTo>
                  <a:lnTo>
                    <a:pt x="467" y="9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3119575" y="2886925"/>
              <a:ext cx="38650" cy="31900"/>
            </a:xfrm>
            <a:custGeom>
              <a:rect b="b" l="l" r="r" t="t"/>
              <a:pathLst>
                <a:path extrusionOk="0" h="1276" w="1546">
                  <a:moveTo>
                    <a:pt x="1252" y="0"/>
                  </a:moveTo>
                  <a:lnTo>
                    <a:pt x="1252" y="123"/>
                  </a:lnTo>
                  <a:lnTo>
                    <a:pt x="1252" y="196"/>
                  </a:lnTo>
                  <a:lnTo>
                    <a:pt x="1227" y="417"/>
                  </a:lnTo>
                  <a:lnTo>
                    <a:pt x="1129" y="589"/>
                  </a:lnTo>
                  <a:lnTo>
                    <a:pt x="1006" y="761"/>
                  </a:lnTo>
                  <a:lnTo>
                    <a:pt x="859" y="883"/>
                  </a:lnTo>
                  <a:lnTo>
                    <a:pt x="663" y="957"/>
                  </a:lnTo>
                  <a:lnTo>
                    <a:pt x="442" y="981"/>
                  </a:lnTo>
                  <a:lnTo>
                    <a:pt x="246" y="957"/>
                  </a:lnTo>
                  <a:lnTo>
                    <a:pt x="50" y="883"/>
                  </a:lnTo>
                  <a:lnTo>
                    <a:pt x="1" y="859"/>
                  </a:lnTo>
                  <a:lnTo>
                    <a:pt x="1" y="1104"/>
                  </a:lnTo>
                  <a:lnTo>
                    <a:pt x="1" y="1177"/>
                  </a:lnTo>
                  <a:lnTo>
                    <a:pt x="222" y="1251"/>
                  </a:lnTo>
                  <a:lnTo>
                    <a:pt x="442" y="1276"/>
                  </a:lnTo>
                  <a:lnTo>
                    <a:pt x="589" y="1276"/>
                  </a:lnTo>
                  <a:lnTo>
                    <a:pt x="737" y="1251"/>
                  </a:lnTo>
                  <a:lnTo>
                    <a:pt x="859" y="1202"/>
                  </a:lnTo>
                  <a:lnTo>
                    <a:pt x="1006" y="1128"/>
                  </a:lnTo>
                  <a:lnTo>
                    <a:pt x="1104" y="1055"/>
                  </a:lnTo>
                  <a:lnTo>
                    <a:pt x="1203" y="981"/>
                  </a:lnTo>
                  <a:lnTo>
                    <a:pt x="1301" y="883"/>
                  </a:lnTo>
                  <a:lnTo>
                    <a:pt x="1374" y="785"/>
                  </a:lnTo>
                  <a:lnTo>
                    <a:pt x="1423" y="662"/>
                  </a:lnTo>
                  <a:lnTo>
                    <a:pt x="1472" y="540"/>
                  </a:lnTo>
                  <a:lnTo>
                    <a:pt x="1521" y="417"/>
                  </a:lnTo>
                  <a:lnTo>
                    <a:pt x="1546" y="295"/>
                  </a:lnTo>
                  <a:lnTo>
                    <a:pt x="1546" y="196"/>
                  </a:lnTo>
                  <a:lnTo>
                    <a:pt x="1546" y="172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3119575" y="2886925"/>
              <a:ext cx="38650" cy="31900"/>
            </a:xfrm>
            <a:custGeom>
              <a:rect b="b" l="l" r="r" t="t"/>
              <a:pathLst>
                <a:path extrusionOk="0" fill="none" h="1276" w="1546">
                  <a:moveTo>
                    <a:pt x="1252" y="0"/>
                  </a:moveTo>
                  <a:lnTo>
                    <a:pt x="1252" y="123"/>
                  </a:lnTo>
                  <a:lnTo>
                    <a:pt x="1252" y="196"/>
                  </a:lnTo>
                  <a:lnTo>
                    <a:pt x="1252" y="196"/>
                  </a:lnTo>
                  <a:lnTo>
                    <a:pt x="1227" y="417"/>
                  </a:lnTo>
                  <a:lnTo>
                    <a:pt x="1129" y="589"/>
                  </a:lnTo>
                  <a:lnTo>
                    <a:pt x="1006" y="761"/>
                  </a:lnTo>
                  <a:lnTo>
                    <a:pt x="859" y="883"/>
                  </a:lnTo>
                  <a:lnTo>
                    <a:pt x="859" y="883"/>
                  </a:lnTo>
                  <a:lnTo>
                    <a:pt x="663" y="957"/>
                  </a:lnTo>
                  <a:lnTo>
                    <a:pt x="442" y="981"/>
                  </a:lnTo>
                  <a:lnTo>
                    <a:pt x="442" y="981"/>
                  </a:lnTo>
                  <a:lnTo>
                    <a:pt x="246" y="957"/>
                  </a:lnTo>
                  <a:lnTo>
                    <a:pt x="50" y="883"/>
                  </a:lnTo>
                  <a:lnTo>
                    <a:pt x="1" y="859"/>
                  </a:lnTo>
                  <a:lnTo>
                    <a:pt x="1" y="1104"/>
                  </a:lnTo>
                  <a:lnTo>
                    <a:pt x="1" y="1104"/>
                  </a:lnTo>
                  <a:lnTo>
                    <a:pt x="1" y="1177"/>
                  </a:lnTo>
                  <a:lnTo>
                    <a:pt x="1" y="1177"/>
                  </a:lnTo>
                  <a:lnTo>
                    <a:pt x="222" y="1251"/>
                  </a:lnTo>
                  <a:lnTo>
                    <a:pt x="442" y="1276"/>
                  </a:lnTo>
                  <a:lnTo>
                    <a:pt x="442" y="1276"/>
                  </a:lnTo>
                  <a:lnTo>
                    <a:pt x="589" y="1276"/>
                  </a:lnTo>
                  <a:lnTo>
                    <a:pt x="737" y="1251"/>
                  </a:lnTo>
                  <a:lnTo>
                    <a:pt x="859" y="1202"/>
                  </a:lnTo>
                  <a:lnTo>
                    <a:pt x="1006" y="1128"/>
                  </a:lnTo>
                  <a:lnTo>
                    <a:pt x="1006" y="1128"/>
                  </a:lnTo>
                  <a:lnTo>
                    <a:pt x="1104" y="1055"/>
                  </a:lnTo>
                  <a:lnTo>
                    <a:pt x="1203" y="981"/>
                  </a:lnTo>
                  <a:lnTo>
                    <a:pt x="1301" y="883"/>
                  </a:lnTo>
                  <a:lnTo>
                    <a:pt x="1374" y="785"/>
                  </a:lnTo>
                  <a:lnTo>
                    <a:pt x="1423" y="662"/>
                  </a:lnTo>
                  <a:lnTo>
                    <a:pt x="1472" y="540"/>
                  </a:lnTo>
                  <a:lnTo>
                    <a:pt x="1521" y="417"/>
                  </a:lnTo>
                  <a:lnTo>
                    <a:pt x="1546" y="295"/>
                  </a:lnTo>
                  <a:lnTo>
                    <a:pt x="1546" y="295"/>
                  </a:lnTo>
                  <a:lnTo>
                    <a:pt x="1546" y="196"/>
                  </a:lnTo>
                  <a:lnTo>
                    <a:pt x="1546" y="172"/>
                  </a:lnTo>
                  <a:lnTo>
                    <a:pt x="125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2944225" y="2856875"/>
              <a:ext cx="239150" cy="84650"/>
            </a:xfrm>
            <a:custGeom>
              <a:rect b="b" l="l" r="r" t="t"/>
              <a:pathLst>
                <a:path extrusionOk="0" h="3386" w="9566">
                  <a:moveTo>
                    <a:pt x="295" y="0"/>
                  </a:moveTo>
                  <a:lnTo>
                    <a:pt x="0" y="172"/>
                  </a:lnTo>
                  <a:lnTo>
                    <a:pt x="5396" y="3238"/>
                  </a:lnTo>
                  <a:lnTo>
                    <a:pt x="5519" y="3311"/>
                  </a:lnTo>
                  <a:lnTo>
                    <a:pt x="5641" y="3336"/>
                  </a:lnTo>
                  <a:lnTo>
                    <a:pt x="5789" y="3385"/>
                  </a:lnTo>
                  <a:lnTo>
                    <a:pt x="6058" y="3385"/>
                  </a:lnTo>
                  <a:lnTo>
                    <a:pt x="6205" y="3336"/>
                  </a:lnTo>
                  <a:lnTo>
                    <a:pt x="6328" y="3287"/>
                  </a:lnTo>
                  <a:lnTo>
                    <a:pt x="6475" y="3238"/>
                  </a:lnTo>
                  <a:lnTo>
                    <a:pt x="6573" y="3164"/>
                  </a:lnTo>
                  <a:lnTo>
                    <a:pt x="6671" y="3066"/>
                  </a:lnTo>
                  <a:lnTo>
                    <a:pt x="6770" y="2968"/>
                  </a:lnTo>
                  <a:lnTo>
                    <a:pt x="6843" y="2870"/>
                  </a:lnTo>
                  <a:lnTo>
                    <a:pt x="6917" y="2772"/>
                  </a:lnTo>
                  <a:lnTo>
                    <a:pt x="6966" y="2649"/>
                  </a:lnTo>
                  <a:lnTo>
                    <a:pt x="6990" y="2527"/>
                  </a:lnTo>
                  <a:lnTo>
                    <a:pt x="7015" y="2379"/>
                  </a:lnTo>
                  <a:lnTo>
                    <a:pt x="7015" y="2306"/>
                  </a:lnTo>
                  <a:lnTo>
                    <a:pt x="7015" y="2061"/>
                  </a:lnTo>
                  <a:lnTo>
                    <a:pt x="7015" y="1840"/>
                  </a:lnTo>
                  <a:lnTo>
                    <a:pt x="7039" y="1644"/>
                  </a:lnTo>
                  <a:lnTo>
                    <a:pt x="7113" y="1448"/>
                  </a:lnTo>
                  <a:lnTo>
                    <a:pt x="7236" y="1300"/>
                  </a:lnTo>
                  <a:lnTo>
                    <a:pt x="7407" y="1178"/>
                  </a:lnTo>
                  <a:lnTo>
                    <a:pt x="7579" y="1080"/>
                  </a:lnTo>
                  <a:lnTo>
                    <a:pt x="7775" y="1055"/>
                  </a:lnTo>
                  <a:lnTo>
                    <a:pt x="7800" y="1055"/>
                  </a:lnTo>
                  <a:lnTo>
                    <a:pt x="7996" y="1080"/>
                  </a:lnTo>
                  <a:lnTo>
                    <a:pt x="8192" y="1153"/>
                  </a:lnTo>
                  <a:lnTo>
                    <a:pt x="8266" y="1202"/>
                  </a:lnTo>
                  <a:lnTo>
                    <a:pt x="8560" y="1374"/>
                  </a:lnTo>
                  <a:lnTo>
                    <a:pt x="8952" y="1595"/>
                  </a:lnTo>
                  <a:lnTo>
                    <a:pt x="9271" y="1766"/>
                  </a:lnTo>
                  <a:lnTo>
                    <a:pt x="9566" y="1595"/>
                  </a:lnTo>
                  <a:lnTo>
                    <a:pt x="9418" y="1521"/>
                  </a:lnTo>
                  <a:lnTo>
                    <a:pt x="9026" y="1300"/>
                  </a:lnTo>
                  <a:lnTo>
                    <a:pt x="8560" y="1031"/>
                  </a:lnTo>
                  <a:lnTo>
                    <a:pt x="8339" y="908"/>
                  </a:lnTo>
                  <a:lnTo>
                    <a:pt x="8266" y="859"/>
                  </a:lnTo>
                  <a:lnTo>
                    <a:pt x="8069" y="785"/>
                  </a:lnTo>
                  <a:lnTo>
                    <a:pt x="7873" y="761"/>
                  </a:lnTo>
                  <a:lnTo>
                    <a:pt x="7800" y="761"/>
                  </a:lnTo>
                  <a:lnTo>
                    <a:pt x="7603" y="785"/>
                  </a:lnTo>
                  <a:lnTo>
                    <a:pt x="7407" y="834"/>
                  </a:lnTo>
                  <a:lnTo>
                    <a:pt x="7260" y="908"/>
                  </a:lnTo>
                  <a:lnTo>
                    <a:pt x="7137" y="982"/>
                  </a:lnTo>
                  <a:lnTo>
                    <a:pt x="7039" y="1080"/>
                  </a:lnTo>
                  <a:lnTo>
                    <a:pt x="6941" y="1202"/>
                  </a:lnTo>
                  <a:lnTo>
                    <a:pt x="6868" y="1300"/>
                  </a:lnTo>
                  <a:lnTo>
                    <a:pt x="6794" y="1423"/>
                  </a:lnTo>
                  <a:lnTo>
                    <a:pt x="6745" y="1570"/>
                  </a:lnTo>
                  <a:lnTo>
                    <a:pt x="6720" y="1717"/>
                  </a:lnTo>
                  <a:lnTo>
                    <a:pt x="6720" y="1840"/>
                  </a:lnTo>
                  <a:lnTo>
                    <a:pt x="6720" y="1889"/>
                  </a:lnTo>
                  <a:lnTo>
                    <a:pt x="6720" y="2232"/>
                  </a:lnTo>
                  <a:lnTo>
                    <a:pt x="6720" y="2306"/>
                  </a:lnTo>
                  <a:lnTo>
                    <a:pt x="6696" y="2502"/>
                  </a:lnTo>
                  <a:lnTo>
                    <a:pt x="6622" y="2698"/>
                  </a:lnTo>
                  <a:lnTo>
                    <a:pt x="6500" y="2845"/>
                  </a:lnTo>
                  <a:lnTo>
                    <a:pt x="6328" y="2968"/>
                  </a:lnTo>
                  <a:lnTo>
                    <a:pt x="6132" y="3066"/>
                  </a:lnTo>
                  <a:lnTo>
                    <a:pt x="5936" y="3091"/>
                  </a:lnTo>
                  <a:lnTo>
                    <a:pt x="5715" y="3066"/>
                  </a:lnTo>
                  <a:lnTo>
                    <a:pt x="5543" y="2993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2944225" y="2856875"/>
              <a:ext cx="239150" cy="84650"/>
            </a:xfrm>
            <a:custGeom>
              <a:rect b="b" l="l" r="r" t="t"/>
              <a:pathLst>
                <a:path extrusionOk="0" fill="none" h="3386" w="9566">
                  <a:moveTo>
                    <a:pt x="295" y="0"/>
                  </a:moveTo>
                  <a:lnTo>
                    <a:pt x="0" y="172"/>
                  </a:lnTo>
                  <a:lnTo>
                    <a:pt x="5396" y="3238"/>
                  </a:lnTo>
                  <a:lnTo>
                    <a:pt x="5396" y="3238"/>
                  </a:lnTo>
                  <a:lnTo>
                    <a:pt x="5519" y="3311"/>
                  </a:lnTo>
                  <a:lnTo>
                    <a:pt x="5641" y="3336"/>
                  </a:lnTo>
                  <a:lnTo>
                    <a:pt x="5789" y="3385"/>
                  </a:lnTo>
                  <a:lnTo>
                    <a:pt x="5936" y="3385"/>
                  </a:lnTo>
                  <a:lnTo>
                    <a:pt x="5936" y="3385"/>
                  </a:lnTo>
                  <a:lnTo>
                    <a:pt x="6058" y="3385"/>
                  </a:lnTo>
                  <a:lnTo>
                    <a:pt x="6205" y="3336"/>
                  </a:lnTo>
                  <a:lnTo>
                    <a:pt x="6328" y="3287"/>
                  </a:lnTo>
                  <a:lnTo>
                    <a:pt x="6475" y="3238"/>
                  </a:lnTo>
                  <a:lnTo>
                    <a:pt x="6475" y="3238"/>
                  </a:lnTo>
                  <a:lnTo>
                    <a:pt x="6573" y="3164"/>
                  </a:lnTo>
                  <a:lnTo>
                    <a:pt x="6671" y="3066"/>
                  </a:lnTo>
                  <a:lnTo>
                    <a:pt x="6770" y="2968"/>
                  </a:lnTo>
                  <a:lnTo>
                    <a:pt x="6843" y="2870"/>
                  </a:lnTo>
                  <a:lnTo>
                    <a:pt x="6917" y="2772"/>
                  </a:lnTo>
                  <a:lnTo>
                    <a:pt x="6966" y="2649"/>
                  </a:lnTo>
                  <a:lnTo>
                    <a:pt x="6990" y="2527"/>
                  </a:lnTo>
                  <a:lnTo>
                    <a:pt x="7015" y="2379"/>
                  </a:lnTo>
                  <a:lnTo>
                    <a:pt x="7015" y="2379"/>
                  </a:lnTo>
                  <a:lnTo>
                    <a:pt x="7015" y="2306"/>
                  </a:lnTo>
                  <a:lnTo>
                    <a:pt x="7015" y="2061"/>
                  </a:lnTo>
                  <a:lnTo>
                    <a:pt x="7015" y="1840"/>
                  </a:lnTo>
                  <a:lnTo>
                    <a:pt x="7015" y="1840"/>
                  </a:lnTo>
                  <a:lnTo>
                    <a:pt x="7039" y="1644"/>
                  </a:lnTo>
                  <a:lnTo>
                    <a:pt x="7113" y="1448"/>
                  </a:lnTo>
                  <a:lnTo>
                    <a:pt x="7236" y="1300"/>
                  </a:lnTo>
                  <a:lnTo>
                    <a:pt x="7407" y="1178"/>
                  </a:lnTo>
                  <a:lnTo>
                    <a:pt x="7407" y="1178"/>
                  </a:lnTo>
                  <a:lnTo>
                    <a:pt x="7579" y="1080"/>
                  </a:lnTo>
                  <a:lnTo>
                    <a:pt x="7775" y="1055"/>
                  </a:lnTo>
                  <a:lnTo>
                    <a:pt x="7775" y="1055"/>
                  </a:lnTo>
                  <a:lnTo>
                    <a:pt x="7800" y="1055"/>
                  </a:lnTo>
                  <a:lnTo>
                    <a:pt x="7800" y="1055"/>
                  </a:lnTo>
                  <a:lnTo>
                    <a:pt x="7996" y="1080"/>
                  </a:lnTo>
                  <a:lnTo>
                    <a:pt x="8192" y="1153"/>
                  </a:lnTo>
                  <a:lnTo>
                    <a:pt x="8266" y="1202"/>
                  </a:lnTo>
                  <a:lnTo>
                    <a:pt x="8560" y="1374"/>
                  </a:lnTo>
                  <a:lnTo>
                    <a:pt x="8952" y="1595"/>
                  </a:lnTo>
                  <a:lnTo>
                    <a:pt x="9271" y="1766"/>
                  </a:lnTo>
                  <a:lnTo>
                    <a:pt x="9566" y="1595"/>
                  </a:lnTo>
                  <a:lnTo>
                    <a:pt x="9418" y="1521"/>
                  </a:lnTo>
                  <a:lnTo>
                    <a:pt x="9026" y="1300"/>
                  </a:lnTo>
                  <a:lnTo>
                    <a:pt x="8560" y="1031"/>
                  </a:lnTo>
                  <a:lnTo>
                    <a:pt x="8339" y="908"/>
                  </a:lnTo>
                  <a:lnTo>
                    <a:pt x="8339" y="908"/>
                  </a:lnTo>
                  <a:lnTo>
                    <a:pt x="8266" y="859"/>
                  </a:lnTo>
                  <a:lnTo>
                    <a:pt x="8266" y="859"/>
                  </a:lnTo>
                  <a:lnTo>
                    <a:pt x="8069" y="785"/>
                  </a:lnTo>
                  <a:lnTo>
                    <a:pt x="7873" y="761"/>
                  </a:lnTo>
                  <a:lnTo>
                    <a:pt x="7873" y="761"/>
                  </a:lnTo>
                  <a:lnTo>
                    <a:pt x="7800" y="761"/>
                  </a:lnTo>
                  <a:lnTo>
                    <a:pt x="7800" y="761"/>
                  </a:lnTo>
                  <a:lnTo>
                    <a:pt x="7603" y="785"/>
                  </a:lnTo>
                  <a:lnTo>
                    <a:pt x="7407" y="834"/>
                  </a:lnTo>
                  <a:lnTo>
                    <a:pt x="7407" y="834"/>
                  </a:lnTo>
                  <a:lnTo>
                    <a:pt x="7260" y="908"/>
                  </a:lnTo>
                  <a:lnTo>
                    <a:pt x="7260" y="908"/>
                  </a:lnTo>
                  <a:lnTo>
                    <a:pt x="7137" y="982"/>
                  </a:lnTo>
                  <a:lnTo>
                    <a:pt x="7039" y="1080"/>
                  </a:lnTo>
                  <a:lnTo>
                    <a:pt x="6941" y="1202"/>
                  </a:lnTo>
                  <a:lnTo>
                    <a:pt x="6868" y="1300"/>
                  </a:lnTo>
                  <a:lnTo>
                    <a:pt x="6794" y="1423"/>
                  </a:lnTo>
                  <a:lnTo>
                    <a:pt x="6745" y="1570"/>
                  </a:lnTo>
                  <a:lnTo>
                    <a:pt x="6720" y="1717"/>
                  </a:lnTo>
                  <a:lnTo>
                    <a:pt x="6720" y="1840"/>
                  </a:lnTo>
                  <a:lnTo>
                    <a:pt x="6720" y="1889"/>
                  </a:lnTo>
                  <a:lnTo>
                    <a:pt x="6720" y="2232"/>
                  </a:lnTo>
                  <a:lnTo>
                    <a:pt x="6720" y="2306"/>
                  </a:lnTo>
                  <a:lnTo>
                    <a:pt x="6720" y="2306"/>
                  </a:lnTo>
                  <a:lnTo>
                    <a:pt x="6696" y="2502"/>
                  </a:lnTo>
                  <a:lnTo>
                    <a:pt x="6622" y="2698"/>
                  </a:lnTo>
                  <a:lnTo>
                    <a:pt x="6500" y="2845"/>
                  </a:lnTo>
                  <a:lnTo>
                    <a:pt x="6328" y="2968"/>
                  </a:lnTo>
                  <a:lnTo>
                    <a:pt x="6328" y="2968"/>
                  </a:lnTo>
                  <a:lnTo>
                    <a:pt x="6132" y="3066"/>
                  </a:lnTo>
                  <a:lnTo>
                    <a:pt x="5936" y="3091"/>
                  </a:lnTo>
                  <a:lnTo>
                    <a:pt x="5936" y="3091"/>
                  </a:lnTo>
                  <a:lnTo>
                    <a:pt x="5715" y="3066"/>
                  </a:lnTo>
                  <a:lnTo>
                    <a:pt x="5543" y="299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2930125" y="2847675"/>
              <a:ext cx="21475" cy="13525"/>
            </a:xfrm>
            <a:custGeom>
              <a:rect b="b" l="l" r="r" t="t"/>
              <a:pathLst>
                <a:path extrusionOk="0" h="541" w="859">
                  <a:moveTo>
                    <a:pt x="74" y="1"/>
                  </a:move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64" y="540"/>
                  </a:lnTo>
                  <a:lnTo>
                    <a:pt x="859" y="368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2930125" y="2847675"/>
              <a:ext cx="21475" cy="13525"/>
            </a:xfrm>
            <a:custGeom>
              <a:rect b="b" l="l" r="r" t="t"/>
              <a:pathLst>
                <a:path extrusionOk="0" fill="none" h="541" w="859">
                  <a:moveTo>
                    <a:pt x="147" y="1"/>
                  </a:moveTo>
                  <a:lnTo>
                    <a:pt x="147" y="1"/>
                  </a:lnTo>
                  <a:lnTo>
                    <a:pt x="74" y="1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0" y="123"/>
                  </a:lnTo>
                  <a:lnTo>
                    <a:pt x="0" y="172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564" y="540"/>
                  </a:lnTo>
                  <a:lnTo>
                    <a:pt x="859" y="368"/>
                  </a:lnTo>
                  <a:lnTo>
                    <a:pt x="221" y="1"/>
                  </a:lnTo>
                  <a:lnTo>
                    <a:pt x="221" y="1"/>
                  </a:lnTo>
                  <a:lnTo>
                    <a:pt x="14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3176000" y="2896725"/>
              <a:ext cx="16575" cy="9850"/>
            </a:xfrm>
            <a:custGeom>
              <a:rect b="b" l="l" r="r" t="t"/>
              <a:pathLst>
                <a:path extrusionOk="0" h="394" w="663">
                  <a:moveTo>
                    <a:pt x="295" y="1"/>
                  </a:moveTo>
                  <a:lnTo>
                    <a:pt x="0" y="172"/>
                  </a:lnTo>
                  <a:lnTo>
                    <a:pt x="368" y="393"/>
                  </a:lnTo>
                  <a:lnTo>
                    <a:pt x="662" y="221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3176000" y="2896725"/>
              <a:ext cx="16575" cy="9850"/>
            </a:xfrm>
            <a:custGeom>
              <a:rect b="b" l="l" r="r" t="t"/>
              <a:pathLst>
                <a:path extrusionOk="0" fill="none" h="394" w="663">
                  <a:moveTo>
                    <a:pt x="295" y="1"/>
                  </a:moveTo>
                  <a:lnTo>
                    <a:pt x="0" y="172"/>
                  </a:lnTo>
                  <a:lnTo>
                    <a:pt x="368" y="393"/>
                  </a:lnTo>
                  <a:lnTo>
                    <a:pt x="662" y="22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3192550" y="2906550"/>
              <a:ext cx="53375" cy="31275"/>
            </a:xfrm>
            <a:custGeom>
              <a:rect b="b" l="l" r="r" t="t"/>
              <a:pathLst>
                <a:path extrusionOk="0" h="1251" w="2135">
                  <a:moveTo>
                    <a:pt x="295" y="0"/>
                  </a:moveTo>
                  <a:lnTo>
                    <a:pt x="0" y="172"/>
                  </a:lnTo>
                  <a:lnTo>
                    <a:pt x="1251" y="858"/>
                  </a:lnTo>
                  <a:lnTo>
                    <a:pt x="1546" y="687"/>
                  </a:lnTo>
                  <a:lnTo>
                    <a:pt x="295" y="0"/>
                  </a:lnTo>
                  <a:close/>
                  <a:moveTo>
                    <a:pt x="1840" y="858"/>
                  </a:moveTo>
                  <a:lnTo>
                    <a:pt x="1546" y="1030"/>
                  </a:lnTo>
                  <a:lnTo>
                    <a:pt x="1913" y="1226"/>
                  </a:lnTo>
                  <a:lnTo>
                    <a:pt x="1987" y="1251"/>
                  </a:lnTo>
                  <a:lnTo>
                    <a:pt x="2061" y="1226"/>
                  </a:lnTo>
                  <a:lnTo>
                    <a:pt x="2110" y="1177"/>
                  </a:lnTo>
                  <a:lnTo>
                    <a:pt x="2134" y="1128"/>
                  </a:lnTo>
                  <a:lnTo>
                    <a:pt x="2134" y="1055"/>
                  </a:lnTo>
                  <a:lnTo>
                    <a:pt x="2085" y="1006"/>
                  </a:lnTo>
                  <a:lnTo>
                    <a:pt x="2061" y="981"/>
                  </a:lnTo>
                  <a:lnTo>
                    <a:pt x="1840" y="8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3231175" y="2928000"/>
              <a:ext cx="14750" cy="9825"/>
            </a:xfrm>
            <a:custGeom>
              <a:rect b="b" l="l" r="r" t="t"/>
              <a:pathLst>
                <a:path extrusionOk="0" fill="none" h="393" w="590">
                  <a:moveTo>
                    <a:pt x="295" y="0"/>
                  </a:moveTo>
                  <a:lnTo>
                    <a:pt x="1" y="172"/>
                  </a:lnTo>
                  <a:lnTo>
                    <a:pt x="368" y="368"/>
                  </a:lnTo>
                  <a:lnTo>
                    <a:pt x="368" y="368"/>
                  </a:lnTo>
                  <a:lnTo>
                    <a:pt x="442" y="393"/>
                  </a:lnTo>
                  <a:lnTo>
                    <a:pt x="442" y="393"/>
                  </a:lnTo>
                  <a:lnTo>
                    <a:pt x="516" y="368"/>
                  </a:lnTo>
                  <a:lnTo>
                    <a:pt x="565" y="319"/>
                  </a:lnTo>
                  <a:lnTo>
                    <a:pt x="565" y="319"/>
                  </a:lnTo>
                  <a:lnTo>
                    <a:pt x="589" y="270"/>
                  </a:lnTo>
                  <a:lnTo>
                    <a:pt x="589" y="197"/>
                  </a:lnTo>
                  <a:lnTo>
                    <a:pt x="540" y="148"/>
                  </a:lnTo>
                  <a:lnTo>
                    <a:pt x="516" y="12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3192550" y="2906550"/>
              <a:ext cx="38650" cy="21475"/>
            </a:xfrm>
            <a:custGeom>
              <a:rect b="b" l="l" r="r" t="t"/>
              <a:pathLst>
                <a:path extrusionOk="0" fill="none" h="859" w="1546">
                  <a:moveTo>
                    <a:pt x="295" y="0"/>
                  </a:moveTo>
                  <a:lnTo>
                    <a:pt x="0" y="172"/>
                  </a:lnTo>
                  <a:lnTo>
                    <a:pt x="1251" y="858"/>
                  </a:lnTo>
                  <a:lnTo>
                    <a:pt x="1546" y="687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223825" y="2923700"/>
              <a:ext cx="14725" cy="8625"/>
            </a:xfrm>
            <a:custGeom>
              <a:rect b="b" l="l" r="r" t="t"/>
              <a:pathLst>
                <a:path extrusionOk="0" h="345" w="589">
                  <a:moveTo>
                    <a:pt x="295" y="1"/>
                  </a:moveTo>
                  <a:lnTo>
                    <a:pt x="0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223825" y="2923700"/>
              <a:ext cx="14725" cy="8625"/>
            </a:xfrm>
            <a:custGeom>
              <a:rect b="b" l="l" r="r" t="t"/>
              <a:pathLst>
                <a:path extrusionOk="0" fill="none" h="345" w="589">
                  <a:moveTo>
                    <a:pt x="295" y="1"/>
                  </a:moveTo>
                  <a:lnTo>
                    <a:pt x="0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3188250" y="2904075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1"/>
                  </a:moveTo>
                  <a:lnTo>
                    <a:pt x="1" y="148"/>
                  </a:lnTo>
                  <a:lnTo>
                    <a:pt x="1" y="17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3188250" y="2904075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1"/>
                  </a:moveTo>
                  <a:lnTo>
                    <a:pt x="1" y="148"/>
                  </a:lnTo>
                  <a:lnTo>
                    <a:pt x="1" y="173"/>
                  </a:lnTo>
                  <a:lnTo>
                    <a:pt x="295" y="1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3185200" y="2902250"/>
              <a:ext cx="10450" cy="5550"/>
            </a:xfrm>
            <a:custGeom>
              <a:rect b="b" l="l" r="r" t="t"/>
              <a:pathLst>
                <a:path extrusionOk="0" h="222" w="418">
                  <a:moveTo>
                    <a:pt x="294" y="0"/>
                  </a:moveTo>
                  <a:lnTo>
                    <a:pt x="0" y="172"/>
                  </a:lnTo>
                  <a:lnTo>
                    <a:pt x="123" y="221"/>
                  </a:lnTo>
                  <a:lnTo>
                    <a:pt x="417" y="74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3185200" y="2902250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294" y="0"/>
                  </a:moveTo>
                  <a:lnTo>
                    <a:pt x="0" y="172"/>
                  </a:lnTo>
                  <a:lnTo>
                    <a:pt x="123" y="221"/>
                  </a:lnTo>
                  <a:lnTo>
                    <a:pt x="417" y="74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8"/>
            <p:cNvSpPr/>
            <p:nvPr/>
          </p:nvSpPr>
          <p:spPr>
            <a:xfrm>
              <a:off x="3188250" y="2904075"/>
              <a:ext cx="11675" cy="6775"/>
            </a:xfrm>
            <a:custGeom>
              <a:rect b="b" l="l" r="r" t="t"/>
              <a:pathLst>
                <a:path extrusionOk="0" h="271" w="467">
                  <a:moveTo>
                    <a:pt x="295" y="1"/>
                  </a:moveTo>
                  <a:lnTo>
                    <a:pt x="1" y="173"/>
                  </a:lnTo>
                  <a:lnTo>
                    <a:pt x="172" y="271"/>
                  </a:lnTo>
                  <a:lnTo>
                    <a:pt x="467" y="99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8"/>
            <p:cNvSpPr/>
            <p:nvPr/>
          </p:nvSpPr>
          <p:spPr>
            <a:xfrm>
              <a:off x="3188250" y="290407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295" y="1"/>
                  </a:moveTo>
                  <a:lnTo>
                    <a:pt x="1" y="173"/>
                  </a:lnTo>
                  <a:lnTo>
                    <a:pt x="172" y="271"/>
                  </a:lnTo>
                  <a:lnTo>
                    <a:pt x="467" y="99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3889700" y="2444850"/>
              <a:ext cx="256325" cy="75425"/>
            </a:xfrm>
            <a:custGeom>
              <a:rect b="b" l="l" r="r" t="t"/>
              <a:pathLst>
                <a:path extrusionOk="0" h="3017" w="10253">
                  <a:moveTo>
                    <a:pt x="1742" y="1153"/>
                  </a:moveTo>
                  <a:lnTo>
                    <a:pt x="1595" y="1177"/>
                  </a:lnTo>
                  <a:lnTo>
                    <a:pt x="1472" y="1226"/>
                  </a:lnTo>
                  <a:lnTo>
                    <a:pt x="1349" y="1300"/>
                  </a:lnTo>
                  <a:lnTo>
                    <a:pt x="0" y="2036"/>
                  </a:lnTo>
                  <a:lnTo>
                    <a:pt x="295" y="2207"/>
                  </a:lnTo>
                  <a:lnTo>
                    <a:pt x="1496" y="1545"/>
                  </a:lnTo>
                  <a:lnTo>
                    <a:pt x="1668" y="1472"/>
                  </a:lnTo>
                  <a:lnTo>
                    <a:pt x="1889" y="1447"/>
                  </a:lnTo>
                  <a:lnTo>
                    <a:pt x="2085" y="1472"/>
                  </a:lnTo>
                  <a:lnTo>
                    <a:pt x="2281" y="1545"/>
                  </a:lnTo>
                  <a:lnTo>
                    <a:pt x="2428" y="1668"/>
                  </a:lnTo>
                  <a:lnTo>
                    <a:pt x="2576" y="1839"/>
                  </a:lnTo>
                  <a:lnTo>
                    <a:pt x="2649" y="2036"/>
                  </a:lnTo>
                  <a:lnTo>
                    <a:pt x="2674" y="2232"/>
                  </a:lnTo>
                  <a:lnTo>
                    <a:pt x="2674" y="2305"/>
                  </a:lnTo>
                  <a:lnTo>
                    <a:pt x="2894" y="2183"/>
                  </a:lnTo>
                  <a:lnTo>
                    <a:pt x="2968" y="2134"/>
                  </a:lnTo>
                  <a:lnTo>
                    <a:pt x="2943" y="2011"/>
                  </a:lnTo>
                  <a:lnTo>
                    <a:pt x="2919" y="1889"/>
                  </a:lnTo>
                  <a:lnTo>
                    <a:pt x="2870" y="1766"/>
                  </a:lnTo>
                  <a:lnTo>
                    <a:pt x="2796" y="1668"/>
                  </a:lnTo>
                  <a:lnTo>
                    <a:pt x="2723" y="1545"/>
                  </a:lnTo>
                  <a:lnTo>
                    <a:pt x="2625" y="1447"/>
                  </a:lnTo>
                  <a:lnTo>
                    <a:pt x="2527" y="1373"/>
                  </a:lnTo>
                  <a:lnTo>
                    <a:pt x="2428" y="1300"/>
                  </a:lnTo>
                  <a:lnTo>
                    <a:pt x="2281" y="1226"/>
                  </a:lnTo>
                  <a:lnTo>
                    <a:pt x="2159" y="1177"/>
                  </a:lnTo>
                  <a:lnTo>
                    <a:pt x="2012" y="1153"/>
                  </a:lnTo>
                  <a:close/>
                  <a:moveTo>
                    <a:pt x="10105" y="0"/>
                  </a:moveTo>
                  <a:lnTo>
                    <a:pt x="10031" y="25"/>
                  </a:lnTo>
                  <a:lnTo>
                    <a:pt x="4906" y="2943"/>
                  </a:lnTo>
                  <a:lnTo>
                    <a:pt x="5151" y="2943"/>
                  </a:lnTo>
                  <a:lnTo>
                    <a:pt x="5372" y="3017"/>
                  </a:lnTo>
                  <a:lnTo>
                    <a:pt x="10179" y="270"/>
                  </a:lnTo>
                  <a:lnTo>
                    <a:pt x="10203" y="245"/>
                  </a:lnTo>
                  <a:lnTo>
                    <a:pt x="10252" y="196"/>
                  </a:lnTo>
                  <a:lnTo>
                    <a:pt x="10252" y="123"/>
                  </a:lnTo>
                  <a:lnTo>
                    <a:pt x="10228" y="74"/>
                  </a:lnTo>
                  <a:lnTo>
                    <a:pt x="10179" y="25"/>
                  </a:lnTo>
                  <a:lnTo>
                    <a:pt x="10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3889700" y="2473650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1"/>
                  </a:moveTo>
                  <a:lnTo>
                    <a:pt x="1889" y="1"/>
                  </a:lnTo>
                  <a:lnTo>
                    <a:pt x="1742" y="1"/>
                  </a:lnTo>
                  <a:lnTo>
                    <a:pt x="1595" y="25"/>
                  </a:lnTo>
                  <a:lnTo>
                    <a:pt x="1472" y="74"/>
                  </a:lnTo>
                  <a:lnTo>
                    <a:pt x="1349" y="148"/>
                  </a:lnTo>
                  <a:lnTo>
                    <a:pt x="0" y="884"/>
                  </a:lnTo>
                  <a:lnTo>
                    <a:pt x="295" y="1055"/>
                  </a:lnTo>
                  <a:lnTo>
                    <a:pt x="1496" y="393"/>
                  </a:lnTo>
                  <a:lnTo>
                    <a:pt x="1496" y="393"/>
                  </a:lnTo>
                  <a:lnTo>
                    <a:pt x="1668" y="320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2085" y="320"/>
                  </a:lnTo>
                  <a:lnTo>
                    <a:pt x="2281" y="393"/>
                  </a:lnTo>
                  <a:lnTo>
                    <a:pt x="2281" y="393"/>
                  </a:lnTo>
                  <a:lnTo>
                    <a:pt x="2428" y="516"/>
                  </a:lnTo>
                  <a:lnTo>
                    <a:pt x="2576" y="687"/>
                  </a:lnTo>
                  <a:lnTo>
                    <a:pt x="2649" y="884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4" y="1031"/>
                  </a:lnTo>
                  <a:lnTo>
                    <a:pt x="2894" y="1031"/>
                  </a:lnTo>
                  <a:lnTo>
                    <a:pt x="2968" y="982"/>
                  </a:lnTo>
                  <a:lnTo>
                    <a:pt x="2968" y="982"/>
                  </a:lnTo>
                  <a:lnTo>
                    <a:pt x="2943" y="859"/>
                  </a:lnTo>
                  <a:lnTo>
                    <a:pt x="2919" y="737"/>
                  </a:lnTo>
                  <a:lnTo>
                    <a:pt x="2870" y="614"/>
                  </a:lnTo>
                  <a:lnTo>
                    <a:pt x="2796" y="516"/>
                  </a:lnTo>
                  <a:lnTo>
                    <a:pt x="2723" y="393"/>
                  </a:lnTo>
                  <a:lnTo>
                    <a:pt x="2625" y="295"/>
                  </a:lnTo>
                  <a:lnTo>
                    <a:pt x="2527" y="221"/>
                  </a:lnTo>
                  <a:lnTo>
                    <a:pt x="2428" y="148"/>
                  </a:lnTo>
                  <a:lnTo>
                    <a:pt x="2428" y="148"/>
                  </a:lnTo>
                  <a:lnTo>
                    <a:pt x="2281" y="74"/>
                  </a:lnTo>
                  <a:lnTo>
                    <a:pt x="2159" y="25"/>
                  </a:lnTo>
                  <a:lnTo>
                    <a:pt x="2012" y="1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8"/>
            <p:cNvSpPr/>
            <p:nvPr/>
          </p:nvSpPr>
          <p:spPr>
            <a:xfrm>
              <a:off x="4012325" y="2444850"/>
              <a:ext cx="133700" cy="75425"/>
            </a:xfrm>
            <a:custGeom>
              <a:rect b="b" l="l" r="r" t="t"/>
              <a:pathLst>
                <a:path extrusionOk="0" fill="none" h="3017" w="5348">
                  <a:moveTo>
                    <a:pt x="5200" y="0"/>
                  </a:moveTo>
                  <a:lnTo>
                    <a:pt x="5200" y="0"/>
                  </a:lnTo>
                  <a:lnTo>
                    <a:pt x="5126" y="25"/>
                  </a:lnTo>
                  <a:lnTo>
                    <a:pt x="1" y="2943"/>
                  </a:lnTo>
                  <a:lnTo>
                    <a:pt x="1" y="2943"/>
                  </a:lnTo>
                  <a:lnTo>
                    <a:pt x="50" y="2943"/>
                  </a:lnTo>
                  <a:lnTo>
                    <a:pt x="50" y="2943"/>
                  </a:lnTo>
                  <a:lnTo>
                    <a:pt x="246" y="2943"/>
                  </a:lnTo>
                  <a:lnTo>
                    <a:pt x="467" y="3017"/>
                  </a:lnTo>
                  <a:lnTo>
                    <a:pt x="5274" y="270"/>
                  </a:lnTo>
                  <a:lnTo>
                    <a:pt x="5274" y="270"/>
                  </a:lnTo>
                  <a:lnTo>
                    <a:pt x="5298" y="245"/>
                  </a:lnTo>
                  <a:lnTo>
                    <a:pt x="5347" y="196"/>
                  </a:lnTo>
                  <a:lnTo>
                    <a:pt x="5347" y="123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25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8"/>
            <p:cNvSpPr/>
            <p:nvPr/>
          </p:nvSpPr>
          <p:spPr>
            <a:xfrm>
              <a:off x="3833900" y="2506775"/>
              <a:ext cx="50925" cy="28825"/>
            </a:xfrm>
            <a:custGeom>
              <a:rect b="b" l="l" r="r" t="t"/>
              <a:pathLst>
                <a:path extrusionOk="0" h="1153" w="2037">
                  <a:moveTo>
                    <a:pt x="1987" y="0"/>
                  </a:moveTo>
                  <a:lnTo>
                    <a:pt x="2012" y="25"/>
                  </a:lnTo>
                  <a:lnTo>
                    <a:pt x="2036" y="25"/>
                  </a:lnTo>
                  <a:lnTo>
                    <a:pt x="1987" y="0"/>
                  </a:lnTo>
                  <a:close/>
                  <a:moveTo>
                    <a:pt x="442" y="883"/>
                  </a:moveTo>
                  <a:lnTo>
                    <a:pt x="1" y="1153"/>
                  </a:lnTo>
                  <a:lnTo>
                    <a:pt x="25" y="1153"/>
                  </a:lnTo>
                  <a:lnTo>
                    <a:pt x="442" y="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3833900" y="2528850"/>
              <a:ext cx="11050" cy="6750"/>
            </a:xfrm>
            <a:custGeom>
              <a:rect b="b" l="l" r="r" t="t"/>
              <a:pathLst>
                <a:path extrusionOk="0" fill="none" h="270" w="442">
                  <a:moveTo>
                    <a:pt x="442" y="0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25" y="270"/>
                  </a:lnTo>
                  <a:lnTo>
                    <a:pt x="442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3852300" y="2506775"/>
              <a:ext cx="32525" cy="17800"/>
            </a:xfrm>
            <a:custGeom>
              <a:rect b="b" l="l" r="r" t="t"/>
              <a:pathLst>
                <a:path extrusionOk="0" fill="none" h="712" w="1301">
                  <a:moveTo>
                    <a:pt x="1251" y="0"/>
                  </a:moveTo>
                  <a:lnTo>
                    <a:pt x="0" y="711"/>
                  </a:lnTo>
                  <a:lnTo>
                    <a:pt x="0" y="711"/>
                  </a:lnTo>
                  <a:lnTo>
                    <a:pt x="1251" y="0"/>
                  </a:lnTo>
                  <a:lnTo>
                    <a:pt x="1276" y="25"/>
                  </a:lnTo>
                  <a:lnTo>
                    <a:pt x="1300" y="25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3830225" y="2495725"/>
              <a:ext cx="66850" cy="39875"/>
            </a:xfrm>
            <a:custGeom>
              <a:rect b="b" l="l" r="r" t="t"/>
              <a:pathLst>
                <a:path extrusionOk="0" h="1595" w="2674">
                  <a:moveTo>
                    <a:pt x="2379" y="1"/>
                  </a:moveTo>
                  <a:lnTo>
                    <a:pt x="2183" y="123"/>
                  </a:lnTo>
                  <a:lnTo>
                    <a:pt x="2477" y="295"/>
                  </a:lnTo>
                  <a:lnTo>
                    <a:pt x="2674" y="172"/>
                  </a:lnTo>
                  <a:lnTo>
                    <a:pt x="2379" y="1"/>
                  </a:lnTo>
                  <a:close/>
                  <a:moveTo>
                    <a:pt x="1889" y="295"/>
                  </a:moveTo>
                  <a:lnTo>
                    <a:pt x="614" y="1006"/>
                  </a:lnTo>
                  <a:lnTo>
                    <a:pt x="883" y="1153"/>
                  </a:lnTo>
                  <a:lnTo>
                    <a:pt x="2134" y="442"/>
                  </a:lnTo>
                  <a:lnTo>
                    <a:pt x="2183" y="467"/>
                  </a:lnTo>
                  <a:lnTo>
                    <a:pt x="2183" y="467"/>
                  </a:lnTo>
                  <a:lnTo>
                    <a:pt x="1889" y="295"/>
                  </a:lnTo>
                  <a:close/>
                  <a:moveTo>
                    <a:pt x="319" y="1178"/>
                  </a:moveTo>
                  <a:lnTo>
                    <a:pt x="74" y="1301"/>
                  </a:lnTo>
                  <a:lnTo>
                    <a:pt x="25" y="1350"/>
                  </a:lnTo>
                  <a:lnTo>
                    <a:pt x="0" y="1399"/>
                  </a:lnTo>
                  <a:lnTo>
                    <a:pt x="0" y="1448"/>
                  </a:lnTo>
                  <a:lnTo>
                    <a:pt x="25" y="1521"/>
                  </a:lnTo>
                  <a:lnTo>
                    <a:pt x="74" y="1570"/>
                  </a:lnTo>
                  <a:lnTo>
                    <a:pt x="148" y="1595"/>
                  </a:lnTo>
                  <a:lnTo>
                    <a:pt x="589" y="1325"/>
                  </a:lnTo>
                  <a:lnTo>
                    <a:pt x="319" y="1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3830225" y="2525150"/>
              <a:ext cx="14725" cy="10450"/>
            </a:xfrm>
            <a:custGeom>
              <a:rect b="b" l="l" r="r" t="t"/>
              <a:pathLst>
                <a:path extrusionOk="0" fill="none" h="418" w="589">
                  <a:moveTo>
                    <a:pt x="319" y="1"/>
                  </a:moveTo>
                  <a:lnTo>
                    <a:pt x="74" y="124"/>
                  </a:lnTo>
                  <a:lnTo>
                    <a:pt x="74" y="124"/>
                  </a:lnTo>
                  <a:lnTo>
                    <a:pt x="25" y="173"/>
                  </a:lnTo>
                  <a:lnTo>
                    <a:pt x="0" y="222"/>
                  </a:lnTo>
                  <a:lnTo>
                    <a:pt x="0" y="271"/>
                  </a:lnTo>
                  <a:lnTo>
                    <a:pt x="25" y="344"/>
                  </a:lnTo>
                  <a:lnTo>
                    <a:pt x="25" y="344"/>
                  </a:lnTo>
                  <a:lnTo>
                    <a:pt x="74" y="393"/>
                  </a:lnTo>
                  <a:lnTo>
                    <a:pt x="148" y="418"/>
                  </a:lnTo>
                  <a:lnTo>
                    <a:pt x="589" y="148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8"/>
            <p:cNvSpPr/>
            <p:nvPr/>
          </p:nvSpPr>
          <p:spPr>
            <a:xfrm>
              <a:off x="3845550" y="2503075"/>
              <a:ext cx="39275" cy="21500"/>
            </a:xfrm>
            <a:custGeom>
              <a:rect b="b" l="l" r="r" t="t"/>
              <a:pathLst>
                <a:path extrusionOk="0" fill="none" h="860" w="1571">
                  <a:moveTo>
                    <a:pt x="1276" y="1"/>
                  </a:moveTo>
                  <a:lnTo>
                    <a:pt x="1" y="712"/>
                  </a:lnTo>
                  <a:lnTo>
                    <a:pt x="270" y="859"/>
                  </a:lnTo>
                  <a:lnTo>
                    <a:pt x="1521" y="148"/>
                  </a:lnTo>
                  <a:lnTo>
                    <a:pt x="1570" y="173"/>
                  </a:lnTo>
                  <a:lnTo>
                    <a:pt x="1570" y="173"/>
                  </a:lnTo>
                  <a:lnTo>
                    <a:pt x="12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884800" y="2495725"/>
              <a:ext cx="12275" cy="7375"/>
            </a:xfrm>
            <a:custGeom>
              <a:rect b="b" l="l" r="r" t="t"/>
              <a:pathLst>
                <a:path extrusionOk="0" fill="none" h="295" w="491">
                  <a:moveTo>
                    <a:pt x="196" y="1"/>
                  </a:moveTo>
                  <a:lnTo>
                    <a:pt x="0" y="123"/>
                  </a:lnTo>
                  <a:lnTo>
                    <a:pt x="294" y="295"/>
                  </a:lnTo>
                  <a:lnTo>
                    <a:pt x="491" y="172"/>
                  </a:lnTo>
                  <a:lnTo>
                    <a:pt x="1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3834525" y="2506775"/>
              <a:ext cx="49675" cy="28825"/>
            </a:xfrm>
            <a:custGeom>
              <a:rect b="b" l="l" r="r" t="t"/>
              <a:pathLst>
                <a:path extrusionOk="0" h="1153" w="1987">
                  <a:moveTo>
                    <a:pt x="1962" y="0"/>
                  </a:moveTo>
                  <a:lnTo>
                    <a:pt x="711" y="711"/>
                  </a:lnTo>
                  <a:lnTo>
                    <a:pt x="736" y="736"/>
                  </a:lnTo>
                  <a:lnTo>
                    <a:pt x="1987" y="25"/>
                  </a:lnTo>
                  <a:lnTo>
                    <a:pt x="1962" y="0"/>
                  </a:lnTo>
                  <a:close/>
                  <a:moveTo>
                    <a:pt x="417" y="883"/>
                  </a:moveTo>
                  <a:lnTo>
                    <a:pt x="0" y="1153"/>
                  </a:lnTo>
                  <a:lnTo>
                    <a:pt x="49" y="1128"/>
                  </a:lnTo>
                  <a:lnTo>
                    <a:pt x="442" y="908"/>
                  </a:lnTo>
                  <a:lnTo>
                    <a:pt x="417" y="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3834525" y="2528850"/>
              <a:ext cx="11050" cy="6750"/>
            </a:xfrm>
            <a:custGeom>
              <a:rect b="b" l="l" r="r" t="t"/>
              <a:pathLst>
                <a:path extrusionOk="0" fill="none" h="270" w="442">
                  <a:moveTo>
                    <a:pt x="417" y="0"/>
                  </a:moveTo>
                  <a:lnTo>
                    <a:pt x="0" y="270"/>
                  </a:lnTo>
                  <a:lnTo>
                    <a:pt x="0" y="270"/>
                  </a:lnTo>
                  <a:lnTo>
                    <a:pt x="49" y="245"/>
                  </a:lnTo>
                  <a:lnTo>
                    <a:pt x="442" y="25"/>
                  </a:lnTo>
                  <a:lnTo>
                    <a:pt x="4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3852300" y="2506775"/>
              <a:ext cx="31900" cy="18400"/>
            </a:xfrm>
            <a:custGeom>
              <a:rect b="b" l="l" r="r" t="t"/>
              <a:pathLst>
                <a:path extrusionOk="0" fill="none" h="736" w="1276">
                  <a:moveTo>
                    <a:pt x="1251" y="0"/>
                  </a:moveTo>
                  <a:lnTo>
                    <a:pt x="0" y="711"/>
                  </a:lnTo>
                  <a:lnTo>
                    <a:pt x="25" y="736"/>
                  </a:lnTo>
                  <a:lnTo>
                    <a:pt x="1276" y="25"/>
                  </a:lnTo>
                  <a:lnTo>
                    <a:pt x="1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3877425" y="2498800"/>
              <a:ext cx="14750" cy="8600"/>
            </a:xfrm>
            <a:custGeom>
              <a:rect b="b" l="l" r="r" t="t"/>
              <a:pathLst>
                <a:path extrusionOk="0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3877425" y="2498800"/>
              <a:ext cx="14750" cy="8600"/>
            </a:xfrm>
            <a:custGeom>
              <a:rect b="b" l="l" r="r" t="t"/>
              <a:pathLst>
                <a:path extrusionOk="0" fill="none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3844925" y="252455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295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3844925" y="252455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295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3838200" y="2520875"/>
              <a:ext cx="14125" cy="8000"/>
            </a:xfrm>
            <a:custGeom>
              <a:rect b="b" l="l" r="r" t="t"/>
              <a:pathLst>
                <a:path extrusionOk="0" h="320" w="565">
                  <a:moveTo>
                    <a:pt x="295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564" y="14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3838200" y="2520875"/>
              <a:ext cx="14125" cy="8000"/>
            </a:xfrm>
            <a:custGeom>
              <a:rect b="b" l="l" r="r" t="t"/>
              <a:pathLst>
                <a:path extrusionOk="0" fill="none" h="320" w="565">
                  <a:moveTo>
                    <a:pt x="295" y="0"/>
                  </a:moveTo>
                  <a:lnTo>
                    <a:pt x="0" y="172"/>
                  </a:lnTo>
                  <a:lnTo>
                    <a:pt x="270" y="319"/>
                  </a:lnTo>
                  <a:lnTo>
                    <a:pt x="564" y="147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3844925" y="2524550"/>
              <a:ext cx="8000" cy="4925"/>
            </a:xfrm>
            <a:custGeom>
              <a:rect b="b" l="l" r="r" t="t"/>
              <a:pathLst>
                <a:path extrusionOk="0" h="197" w="320">
                  <a:moveTo>
                    <a:pt x="295" y="0"/>
                  </a:moveTo>
                  <a:lnTo>
                    <a:pt x="1" y="172"/>
                  </a:lnTo>
                  <a:lnTo>
                    <a:pt x="26" y="197"/>
                  </a:lnTo>
                  <a:lnTo>
                    <a:pt x="320" y="2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3844925" y="2524550"/>
              <a:ext cx="8000" cy="4925"/>
            </a:xfrm>
            <a:custGeom>
              <a:rect b="b" l="l" r="r" t="t"/>
              <a:pathLst>
                <a:path extrusionOk="0" fill="none" h="197" w="320">
                  <a:moveTo>
                    <a:pt x="295" y="0"/>
                  </a:moveTo>
                  <a:lnTo>
                    <a:pt x="1" y="172"/>
                  </a:lnTo>
                  <a:lnTo>
                    <a:pt x="26" y="197"/>
                  </a:lnTo>
                  <a:lnTo>
                    <a:pt x="320" y="2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3956525" y="2506775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2282" y="760"/>
                  </a:moveTo>
                  <a:lnTo>
                    <a:pt x="2085" y="785"/>
                  </a:lnTo>
                  <a:lnTo>
                    <a:pt x="1889" y="859"/>
                  </a:lnTo>
                  <a:lnTo>
                    <a:pt x="1840" y="883"/>
                  </a:lnTo>
                  <a:lnTo>
                    <a:pt x="1840" y="1030"/>
                  </a:lnTo>
                  <a:lnTo>
                    <a:pt x="2306" y="760"/>
                  </a:lnTo>
                  <a:close/>
                  <a:moveTo>
                    <a:pt x="295" y="0"/>
                  </a:moveTo>
                  <a:lnTo>
                    <a:pt x="1" y="172"/>
                  </a:lnTo>
                  <a:lnTo>
                    <a:pt x="1" y="196"/>
                  </a:lnTo>
                  <a:lnTo>
                    <a:pt x="1" y="344"/>
                  </a:lnTo>
                  <a:lnTo>
                    <a:pt x="25" y="491"/>
                  </a:lnTo>
                  <a:lnTo>
                    <a:pt x="74" y="613"/>
                  </a:lnTo>
                  <a:lnTo>
                    <a:pt x="148" y="736"/>
                  </a:lnTo>
                  <a:lnTo>
                    <a:pt x="221" y="859"/>
                  </a:lnTo>
                  <a:lnTo>
                    <a:pt x="295" y="957"/>
                  </a:lnTo>
                  <a:lnTo>
                    <a:pt x="418" y="1055"/>
                  </a:lnTo>
                  <a:lnTo>
                    <a:pt x="540" y="1128"/>
                  </a:lnTo>
                  <a:lnTo>
                    <a:pt x="663" y="1202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516" y="760"/>
                  </a:lnTo>
                  <a:lnTo>
                    <a:pt x="393" y="589"/>
                  </a:lnTo>
                  <a:lnTo>
                    <a:pt x="320" y="417"/>
                  </a:lnTo>
                  <a:lnTo>
                    <a:pt x="295" y="196"/>
                  </a:lnTo>
                  <a:lnTo>
                    <a:pt x="295" y="0"/>
                  </a:lnTo>
                  <a:close/>
                  <a:moveTo>
                    <a:pt x="1546" y="1055"/>
                  </a:moveTo>
                  <a:lnTo>
                    <a:pt x="1129" y="1275"/>
                  </a:lnTo>
                  <a:lnTo>
                    <a:pt x="1129" y="1275"/>
                  </a:lnTo>
                  <a:lnTo>
                    <a:pt x="1350" y="1251"/>
                  </a:lnTo>
                  <a:lnTo>
                    <a:pt x="1546" y="1177"/>
                  </a:lnTo>
                  <a:lnTo>
                    <a:pt x="1546" y="1104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3984725" y="2533125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418" y="1"/>
                  </a:moveTo>
                  <a:lnTo>
                    <a:pt x="1" y="221"/>
                  </a:lnTo>
                  <a:lnTo>
                    <a:pt x="1" y="221"/>
                  </a:lnTo>
                  <a:lnTo>
                    <a:pt x="222" y="197"/>
                  </a:lnTo>
                  <a:lnTo>
                    <a:pt x="418" y="123"/>
                  </a:lnTo>
                  <a:lnTo>
                    <a:pt x="418" y="123"/>
                  </a:lnTo>
                  <a:lnTo>
                    <a:pt x="418" y="50"/>
                  </a:lnTo>
                  <a:lnTo>
                    <a:pt x="41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4002525" y="252577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42" y="0"/>
                  </a:moveTo>
                  <a:lnTo>
                    <a:pt x="442" y="0"/>
                  </a:lnTo>
                  <a:lnTo>
                    <a:pt x="245" y="25"/>
                  </a:lnTo>
                  <a:lnTo>
                    <a:pt x="49" y="99"/>
                  </a:lnTo>
                  <a:lnTo>
                    <a:pt x="0" y="123"/>
                  </a:lnTo>
                  <a:lnTo>
                    <a:pt x="0" y="270"/>
                  </a:lnTo>
                  <a:lnTo>
                    <a:pt x="466" y="0"/>
                  </a:lnTo>
                  <a:lnTo>
                    <a:pt x="466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3956525" y="2506775"/>
              <a:ext cx="26400" cy="30050"/>
            </a:xfrm>
            <a:custGeom>
              <a:rect b="b" l="l" r="r" t="t"/>
              <a:pathLst>
                <a:path extrusionOk="0" fill="none" h="1202" w="1056">
                  <a:moveTo>
                    <a:pt x="295" y="0"/>
                  </a:moveTo>
                  <a:lnTo>
                    <a:pt x="1" y="172"/>
                  </a:lnTo>
                  <a:lnTo>
                    <a:pt x="1" y="196"/>
                  </a:lnTo>
                  <a:lnTo>
                    <a:pt x="1" y="196"/>
                  </a:lnTo>
                  <a:lnTo>
                    <a:pt x="1" y="344"/>
                  </a:lnTo>
                  <a:lnTo>
                    <a:pt x="25" y="491"/>
                  </a:lnTo>
                  <a:lnTo>
                    <a:pt x="74" y="613"/>
                  </a:lnTo>
                  <a:lnTo>
                    <a:pt x="148" y="736"/>
                  </a:lnTo>
                  <a:lnTo>
                    <a:pt x="221" y="859"/>
                  </a:lnTo>
                  <a:lnTo>
                    <a:pt x="295" y="957"/>
                  </a:lnTo>
                  <a:lnTo>
                    <a:pt x="418" y="1055"/>
                  </a:lnTo>
                  <a:lnTo>
                    <a:pt x="540" y="1128"/>
                  </a:lnTo>
                  <a:lnTo>
                    <a:pt x="540" y="1128"/>
                  </a:lnTo>
                  <a:lnTo>
                    <a:pt x="663" y="1202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6" y="760"/>
                  </a:lnTo>
                  <a:lnTo>
                    <a:pt x="393" y="589"/>
                  </a:lnTo>
                  <a:lnTo>
                    <a:pt x="320" y="417"/>
                  </a:lnTo>
                  <a:lnTo>
                    <a:pt x="295" y="196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3928325" y="2467525"/>
              <a:ext cx="256325" cy="74825"/>
            </a:xfrm>
            <a:custGeom>
              <a:rect b="b" l="l" r="r" t="t"/>
              <a:pathLst>
                <a:path extrusionOk="0" h="2993" w="10253">
                  <a:moveTo>
                    <a:pt x="1864" y="1129"/>
                  </a:moveTo>
                  <a:lnTo>
                    <a:pt x="1644" y="1153"/>
                  </a:lnTo>
                  <a:lnTo>
                    <a:pt x="1423" y="1227"/>
                  </a:lnTo>
                  <a:lnTo>
                    <a:pt x="1349" y="1276"/>
                  </a:lnTo>
                  <a:lnTo>
                    <a:pt x="1129" y="1398"/>
                  </a:lnTo>
                  <a:lnTo>
                    <a:pt x="1" y="2036"/>
                  </a:lnTo>
                  <a:lnTo>
                    <a:pt x="295" y="2208"/>
                  </a:lnTo>
                  <a:lnTo>
                    <a:pt x="1129" y="1742"/>
                  </a:lnTo>
                  <a:lnTo>
                    <a:pt x="1423" y="1570"/>
                  </a:lnTo>
                  <a:lnTo>
                    <a:pt x="1497" y="1521"/>
                  </a:lnTo>
                  <a:lnTo>
                    <a:pt x="1668" y="1448"/>
                  </a:lnTo>
                  <a:lnTo>
                    <a:pt x="1864" y="1423"/>
                  </a:lnTo>
                  <a:lnTo>
                    <a:pt x="2085" y="1448"/>
                  </a:lnTo>
                  <a:lnTo>
                    <a:pt x="2281" y="1546"/>
                  </a:lnTo>
                  <a:lnTo>
                    <a:pt x="2429" y="1668"/>
                  </a:lnTo>
                  <a:lnTo>
                    <a:pt x="2551" y="1815"/>
                  </a:lnTo>
                  <a:lnTo>
                    <a:pt x="2649" y="2012"/>
                  </a:lnTo>
                  <a:lnTo>
                    <a:pt x="2674" y="2232"/>
                  </a:lnTo>
                  <a:lnTo>
                    <a:pt x="2674" y="2281"/>
                  </a:lnTo>
                  <a:lnTo>
                    <a:pt x="2870" y="2159"/>
                  </a:lnTo>
                  <a:lnTo>
                    <a:pt x="2944" y="2134"/>
                  </a:lnTo>
                  <a:lnTo>
                    <a:pt x="2944" y="2012"/>
                  </a:lnTo>
                  <a:lnTo>
                    <a:pt x="2895" y="1864"/>
                  </a:lnTo>
                  <a:lnTo>
                    <a:pt x="2846" y="1766"/>
                  </a:lnTo>
                  <a:lnTo>
                    <a:pt x="2796" y="1644"/>
                  </a:lnTo>
                  <a:lnTo>
                    <a:pt x="2723" y="1546"/>
                  </a:lnTo>
                  <a:lnTo>
                    <a:pt x="2625" y="1448"/>
                  </a:lnTo>
                  <a:lnTo>
                    <a:pt x="2527" y="1349"/>
                  </a:lnTo>
                  <a:lnTo>
                    <a:pt x="2429" y="1276"/>
                  </a:lnTo>
                  <a:lnTo>
                    <a:pt x="2281" y="1227"/>
                  </a:lnTo>
                  <a:lnTo>
                    <a:pt x="2159" y="1178"/>
                  </a:lnTo>
                  <a:lnTo>
                    <a:pt x="2012" y="1153"/>
                  </a:lnTo>
                  <a:lnTo>
                    <a:pt x="1864" y="1129"/>
                  </a:lnTo>
                  <a:close/>
                  <a:moveTo>
                    <a:pt x="10032" y="0"/>
                  </a:moveTo>
                  <a:lnTo>
                    <a:pt x="4906" y="2919"/>
                  </a:lnTo>
                  <a:lnTo>
                    <a:pt x="4955" y="2919"/>
                  </a:lnTo>
                  <a:lnTo>
                    <a:pt x="5151" y="2944"/>
                  </a:lnTo>
                  <a:lnTo>
                    <a:pt x="5347" y="2993"/>
                  </a:lnTo>
                  <a:lnTo>
                    <a:pt x="10179" y="270"/>
                  </a:lnTo>
                  <a:lnTo>
                    <a:pt x="10203" y="221"/>
                  </a:lnTo>
                  <a:lnTo>
                    <a:pt x="10228" y="172"/>
                  </a:lnTo>
                  <a:lnTo>
                    <a:pt x="10252" y="123"/>
                  </a:lnTo>
                  <a:lnTo>
                    <a:pt x="10228" y="74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3928325" y="2495725"/>
              <a:ext cx="73600" cy="28850"/>
            </a:xfrm>
            <a:custGeom>
              <a:rect b="b" l="l" r="r" t="t"/>
              <a:pathLst>
                <a:path extrusionOk="0" fill="none" h="1154" w="2944">
                  <a:moveTo>
                    <a:pt x="1864" y="1"/>
                  </a:moveTo>
                  <a:lnTo>
                    <a:pt x="1864" y="1"/>
                  </a:lnTo>
                  <a:lnTo>
                    <a:pt x="1644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49" y="148"/>
                  </a:lnTo>
                  <a:lnTo>
                    <a:pt x="1129" y="270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1129" y="614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68" y="320"/>
                  </a:lnTo>
                  <a:lnTo>
                    <a:pt x="1864" y="295"/>
                  </a:lnTo>
                  <a:lnTo>
                    <a:pt x="1864" y="295"/>
                  </a:lnTo>
                  <a:lnTo>
                    <a:pt x="2085" y="320"/>
                  </a:lnTo>
                  <a:lnTo>
                    <a:pt x="2281" y="418"/>
                  </a:lnTo>
                  <a:lnTo>
                    <a:pt x="2281" y="418"/>
                  </a:lnTo>
                  <a:lnTo>
                    <a:pt x="2429" y="540"/>
                  </a:lnTo>
                  <a:lnTo>
                    <a:pt x="2551" y="687"/>
                  </a:lnTo>
                  <a:lnTo>
                    <a:pt x="2649" y="884"/>
                  </a:lnTo>
                  <a:lnTo>
                    <a:pt x="2674" y="1104"/>
                  </a:lnTo>
                  <a:lnTo>
                    <a:pt x="2674" y="1153"/>
                  </a:lnTo>
                  <a:lnTo>
                    <a:pt x="2870" y="1031"/>
                  </a:lnTo>
                  <a:lnTo>
                    <a:pt x="2870" y="1031"/>
                  </a:lnTo>
                  <a:lnTo>
                    <a:pt x="2944" y="1006"/>
                  </a:lnTo>
                  <a:lnTo>
                    <a:pt x="2944" y="1006"/>
                  </a:lnTo>
                  <a:lnTo>
                    <a:pt x="2944" y="884"/>
                  </a:lnTo>
                  <a:lnTo>
                    <a:pt x="2895" y="736"/>
                  </a:lnTo>
                  <a:lnTo>
                    <a:pt x="2846" y="638"/>
                  </a:lnTo>
                  <a:lnTo>
                    <a:pt x="2796" y="516"/>
                  </a:lnTo>
                  <a:lnTo>
                    <a:pt x="2723" y="418"/>
                  </a:lnTo>
                  <a:lnTo>
                    <a:pt x="2625" y="320"/>
                  </a:lnTo>
                  <a:lnTo>
                    <a:pt x="2527" y="221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1" y="99"/>
                  </a:lnTo>
                  <a:lnTo>
                    <a:pt x="2159" y="50"/>
                  </a:lnTo>
                  <a:lnTo>
                    <a:pt x="2012" y="25"/>
                  </a:lnTo>
                  <a:lnTo>
                    <a:pt x="186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4050950" y="2467525"/>
              <a:ext cx="133700" cy="74825"/>
            </a:xfrm>
            <a:custGeom>
              <a:rect b="b" l="l" r="r" t="t"/>
              <a:pathLst>
                <a:path extrusionOk="0" fill="none" h="2993" w="5348">
                  <a:moveTo>
                    <a:pt x="5200" y="0"/>
                  </a:moveTo>
                  <a:lnTo>
                    <a:pt x="5200" y="0"/>
                  </a:lnTo>
                  <a:lnTo>
                    <a:pt x="5127" y="0"/>
                  </a:lnTo>
                  <a:lnTo>
                    <a:pt x="1" y="2919"/>
                  </a:lnTo>
                  <a:lnTo>
                    <a:pt x="1" y="2919"/>
                  </a:lnTo>
                  <a:lnTo>
                    <a:pt x="50" y="2919"/>
                  </a:lnTo>
                  <a:lnTo>
                    <a:pt x="50" y="2919"/>
                  </a:lnTo>
                  <a:lnTo>
                    <a:pt x="246" y="2944"/>
                  </a:lnTo>
                  <a:lnTo>
                    <a:pt x="442" y="2993"/>
                  </a:lnTo>
                  <a:lnTo>
                    <a:pt x="5274" y="270"/>
                  </a:lnTo>
                  <a:lnTo>
                    <a:pt x="5274" y="270"/>
                  </a:lnTo>
                  <a:lnTo>
                    <a:pt x="5298" y="221"/>
                  </a:lnTo>
                  <a:lnTo>
                    <a:pt x="5323" y="172"/>
                  </a:lnTo>
                  <a:lnTo>
                    <a:pt x="5347" y="123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0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3915450" y="2525150"/>
              <a:ext cx="8000" cy="4950"/>
            </a:xfrm>
            <a:custGeom>
              <a:rect b="b" l="l" r="r" t="t"/>
              <a:pathLst>
                <a:path extrusionOk="0" h="198" w="320">
                  <a:moveTo>
                    <a:pt x="25" y="1"/>
                  </a:moveTo>
                  <a:lnTo>
                    <a:pt x="0" y="25"/>
                  </a:lnTo>
                  <a:lnTo>
                    <a:pt x="295" y="197"/>
                  </a:lnTo>
                  <a:lnTo>
                    <a:pt x="319" y="17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3915450" y="2525150"/>
              <a:ext cx="8000" cy="4950"/>
            </a:xfrm>
            <a:custGeom>
              <a:rect b="b" l="l" r="r" t="t"/>
              <a:pathLst>
                <a:path extrusionOk="0" fill="none" h="198" w="320">
                  <a:moveTo>
                    <a:pt x="25" y="1"/>
                  </a:moveTo>
                  <a:lnTo>
                    <a:pt x="0" y="25"/>
                  </a:lnTo>
                  <a:lnTo>
                    <a:pt x="295" y="197"/>
                  </a:lnTo>
                  <a:lnTo>
                    <a:pt x="319" y="173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3916050" y="251842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492" y="0"/>
                  </a:moveTo>
                  <a:lnTo>
                    <a:pt x="320" y="98"/>
                  </a:lnTo>
                  <a:lnTo>
                    <a:pt x="614" y="270"/>
                  </a:lnTo>
                  <a:lnTo>
                    <a:pt x="786" y="172"/>
                  </a:lnTo>
                  <a:lnTo>
                    <a:pt x="492" y="0"/>
                  </a:lnTo>
                  <a:close/>
                  <a:moveTo>
                    <a:pt x="1" y="270"/>
                  </a:moveTo>
                  <a:lnTo>
                    <a:pt x="295" y="442"/>
                  </a:lnTo>
                  <a:lnTo>
                    <a:pt x="320" y="442"/>
                  </a:lnTo>
                  <a:lnTo>
                    <a:pt x="1" y="2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3916050" y="2525150"/>
              <a:ext cx="8000" cy="4325"/>
            </a:xfrm>
            <a:custGeom>
              <a:rect b="b" l="l" r="r" t="t"/>
              <a:pathLst>
                <a:path extrusionOk="0" fill="none" h="173" w="320">
                  <a:moveTo>
                    <a:pt x="1" y="1"/>
                  </a:moveTo>
                  <a:lnTo>
                    <a:pt x="1" y="1"/>
                  </a:lnTo>
                  <a:lnTo>
                    <a:pt x="295" y="173"/>
                  </a:lnTo>
                  <a:lnTo>
                    <a:pt x="320" y="17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3924025" y="2518425"/>
              <a:ext cx="11675" cy="6750"/>
            </a:xfrm>
            <a:custGeom>
              <a:rect b="b" l="l" r="r" t="t"/>
              <a:pathLst>
                <a:path extrusionOk="0" fill="none" h="270" w="467">
                  <a:moveTo>
                    <a:pt x="173" y="0"/>
                  </a:moveTo>
                  <a:lnTo>
                    <a:pt x="1" y="98"/>
                  </a:lnTo>
                  <a:lnTo>
                    <a:pt x="295" y="270"/>
                  </a:lnTo>
                  <a:lnTo>
                    <a:pt x="467" y="172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>
              <a:off x="3868850" y="2525775"/>
              <a:ext cx="53975" cy="31900"/>
            </a:xfrm>
            <a:custGeom>
              <a:rect b="b" l="l" r="r" t="t"/>
              <a:pathLst>
                <a:path extrusionOk="0" h="1276" w="2159">
                  <a:moveTo>
                    <a:pt x="1864" y="0"/>
                  </a:moveTo>
                  <a:lnTo>
                    <a:pt x="638" y="687"/>
                  </a:lnTo>
                  <a:lnTo>
                    <a:pt x="932" y="859"/>
                  </a:lnTo>
                  <a:lnTo>
                    <a:pt x="2159" y="172"/>
                  </a:lnTo>
                  <a:lnTo>
                    <a:pt x="1864" y="0"/>
                  </a:lnTo>
                  <a:close/>
                  <a:moveTo>
                    <a:pt x="344" y="859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3"/>
                  </a:lnTo>
                  <a:lnTo>
                    <a:pt x="0" y="1202"/>
                  </a:lnTo>
                  <a:lnTo>
                    <a:pt x="74" y="1251"/>
                  </a:lnTo>
                  <a:lnTo>
                    <a:pt x="148" y="1276"/>
                  </a:lnTo>
                  <a:lnTo>
                    <a:pt x="221" y="1251"/>
                  </a:lnTo>
                  <a:lnTo>
                    <a:pt x="638" y="1031"/>
                  </a:lnTo>
                  <a:lnTo>
                    <a:pt x="344" y="8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3868850" y="2547225"/>
              <a:ext cx="15975" cy="10450"/>
            </a:xfrm>
            <a:custGeom>
              <a:rect b="b" l="l" r="r" t="t"/>
              <a:pathLst>
                <a:path extrusionOk="0" fill="none" h="418" w="639">
                  <a:moveTo>
                    <a:pt x="344" y="1"/>
                  </a:moveTo>
                  <a:lnTo>
                    <a:pt x="74" y="148"/>
                  </a:lnTo>
                  <a:lnTo>
                    <a:pt x="74" y="148"/>
                  </a:lnTo>
                  <a:lnTo>
                    <a:pt x="25" y="197"/>
                  </a:lnTo>
                  <a:lnTo>
                    <a:pt x="0" y="246"/>
                  </a:lnTo>
                  <a:lnTo>
                    <a:pt x="0" y="295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74" y="393"/>
                  </a:lnTo>
                  <a:lnTo>
                    <a:pt x="148" y="418"/>
                  </a:lnTo>
                  <a:lnTo>
                    <a:pt x="148" y="418"/>
                  </a:lnTo>
                  <a:lnTo>
                    <a:pt x="221" y="393"/>
                  </a:lnTo>
                  <a:lnTo>
                    <a:pt x="638" y="173"/>
                  </a:lnTo>
                  <a:lnTo>
                    <a:pt x="34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3884800" y="2525775"/>
              <a:ext cx="38025" cy="21475"/>
            </a:xfrm>
            <a:custGeom>
              <a:rect b="b" l="l" r="r" t="t"/>
              <a:pathLst>
                <a:path extrusionOk="0" fill="none" h="859" w="1521">
                  <a:moveTo>
                    <a:pt x="1226" y="0"/>
                  </a:moveTo>
                  <a:lnTo>
                    <a:pt x="0" y="687"/>
                  </a:lnTo>
                  <a:lnTo>
                    <a:pt x="294" y="859"/>
                  </a:lnTo>
                  <a:lnTo>
                    <a:pt x="1521" y="172"/>
                  </a:lnTo>
                  <a:lnTo>
                    <a:pt x="12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3916050" y="2520875"/>
              <a:ext cx="15375" cy="8600"/>
            </a:xfrm>
            <a:custGeom>
              <a:rect b="b" l="l" r="r" t="t"/>
              <a:pathLst>
                <a:path extrusionOk="0" h="344" w="615">
                  <a:moveTo>
                    <a:pt x="320" y="0"/>
                  </a:moveTo>
                  <a:lnTo>
                    <a:pt x="1" y="172"/>
                  </a:lnTo>
                  <a:lnTo>
                    <a:pt x="320" y="344"/>
                  </a:lnTo>
                  <a:lnTo>
                    <a:pt x="614" y="172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3916050" y="2520875"/>
              <a:ext cx="15375" cy="8600"/>
            </a:xfrm>
            <a:custGeom>
              <a:rect b="b" l="l" r="r" t="t"/>
              <a:pathLst>
                <a:path extrusionOk="0" fill="none" h="344" w="615">
                  <a:moveTo>
                    <a:pt x="320" y="0"/>
                  </a:moveTo>
                  <a:lnTo>
                    <a:pt x="1" y="172"/>
                  </a:lnTo>
                  <a:lnTo>
                    <a:pt x="320" y="344"/>
                  </a:lnTo>
                  <a:lnTo>
                    <a:pt x="614" y="172"/>
                  </a:lnTo>
                  <a:lnTo>
                    <a:pt x="32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3877425" y="2542950"/>
              <a:ext cx="14750" cy="8600"/>
            </a:xfrm>
            <a:custGeom>
              <a:rect b="b" l="l" r="r" t="t"/>
              <a:pathLst>
                <a:path extrusionOk="0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3877425" y="2542950"/>
              <a:ext cx="14750" cy="8600"/>
            </a:xfrm>
            <a:custGeom>
              <a:rect b="b" l="l" r="r" t="t"/>
              <a:pathLst>
                <a:path extrusionOk="0" fill="none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3995150" y="2528850"/>
              <a:ext cx="57675" cy="32500"/>
            </a:xfrm>
            <a:custGeom>
              <a:rect b="b" l="l" r="r" t="t"/>
              <a:pathLst>
                <a:path extrusionOk="0" h="1300" w="2307">
                  <a:moveTo>
                    <a:pt x="2282" y="760"/>
                  </a:moveTo>
                  <a:lnTo>
                    <a:pt x="2086" y="785"/>
                  </a:lnTo>
                  <a:lnTo>
                    <a:pt x="1889" y="858"/>
                  </a:lnTo>
                  <a:lnTo>
                    <a:pt x="1816" y="908"/>
                  </a:lnTo>
                  <a:lnTo>
                    <a:pt x="1816" y="1030"/>
                  </a:lnTo>
                  <a:lnTo>
                    <a:pt x="2306" y="760"/>
                  </a:lnTo>
                  <a:close/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94"/>
                  </a:lnTo>
                  <a:lnTo>
                    <a:pt x="1" y="442"/>
                  </a:lnTo>
                  <a:lnTo>
                    <a:pt x="50" y="564"/>
                  </a:lnTo>
                  <a:lnTo>
                    <a:pt x="99" y="687"/>
                  </a:lnTo>
                  <a:lnTo>
                    <a:pt x="148" y="785"/>
                  </a:lnTo>
                  <a:lnTo>
                    <a:pt x="222" y="908"/>
                  </a:lnTo>
                  <a:lnTo>
                    <a:pt x="320" y="981"/>
                  </a:lnTo>
                  <a:lnTo>
                    <a:pt x="418" y="1079"/>
                  </a:lnTo>
                  <a:lnTo>
                    <a:pt x="540" y="1153"/>
                  </a:lnTo>
                  <a:lnTo>
                    <a:pt x="663" y="1226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8" y="908"/>
                  </a:lnTo>
                  <a:lnTo>
                    <a:pt x="516" y="760"/>
                  </a:lnTo>
                  <a:lnTo>
                    <a:pt x="393" y="613"/>
                  </a:lnTo>
                  <a:lnTo>
                    <a:pt x="320" y="417"/>
                  </a:lnTo>
                  <a:lnTo>
                    <a:pt x="295" y="221"/>
                  </a:lnTo>
                  <a:lnTo>
                    <a:pt x="295" y="147"/>
                  </a:lnTo>
                  <a:lnTo>
                    <a:pt x="295" y="0"/>
                  </a:lnTo>
                  <a:close/>
                  <a:moveTo>
                    <a:pt x="1521" y="1079"/>
                  </a:moveTo>
                  <a:lnTo>
                    <a:pt x="1129" y="1300"/>
                  </a:lnTo>
                  <a:lnTo>
                    <a:pt x="1325" y="1275"/>
                  </a:lnTo>
                  <a:lnTo>
                    <a:pt x="1546" y="1202"/>
                  </a:lnTo>
                  <a:lnTo>
                    <a:pt x="1521" y="1104"/>
                  </a:lnTo>
                  <a:lnTo>
                    <a:pt x="1521" y="10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4023375" y="2555825"/>
              <a:ext cx="10425" cy="5525"/>
            </a:xfrm>
            <a:custGeom>
              <a:rect b="b" l="l" r="r" t="t"/>
              <a:pathLst>
                <a:path extrusionOk="0" fill="none" h="221" w="417">
                  <a:moveTo>
                    <a:pt x="392" y="0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196" y="196"/>
                  </a:lnTo>
                  <a:lnTo>
                    <a:pt x="417" y="123"/>
                  </a:lnTo>
                  <a:lnTo>
                    <a:pt x="417" y="123"/>
                  </a:lnTo>
                  <a:lnTo>
                    <a:pt x="392" y="25"/>
                  </a:lnTo>
                  <a:lnTo>
                    <a:pt x="3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4040525" y="2547850"/>
              <a:ext cx="12300" cy="6775"/>
            </a:xfrm>
            <a:custGeom>
              <a:rect b="b" l="l" r="r" t="t"/>
              <a:pathLst>
                <a:path extrusionOk="0" fill="none" h="271" w="492">
                  <a:moveTo>
                    <a:pt x="467" y="0"/>
                  </a:moveTo>
                  <a:lnTo>
                    <a:pt x="467" y="0"/>
                  </a:lnTo>
                  <a:lnTo>
                    <a:pt x="271" y="25"/>
                  </a:lnTo>
                  <a:lnTo>
                    <a:pt x="74" y="98"/>
                  </a:lnTo>
                  <a:lnTo>
                    <a:pt x="1" y="148"/>
                  </a:lnTo>
                  <a:lnTo>
                    <a:pt x="1" y="270"/>
                  </a:lnTo>
                  <a:lnTo>
                    <a:pt x="491" y="0"/>
                  </a:lnTo>
                  <a:lnTo>
                    <a:pt x="491" y="0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3995150" y="2528850"/>
              <a:ext cx="26400" cy="30675"/>
            </a:xfrm>
            <a:custGeom>
              <a:rect b="b" l="l" r="r" t="t"/>
              <a:pathLst>
                <a:path extrusionOk="0" fill="none" h="1227" w="1056"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1" y="294"/>
                  </a:lnTo>
                  <a:lnTo>
                    <a:pt x="1" y="294"/>
                  </a:lnTo>
                  <a:lnTo>
                    <a:pt x="1" y="442"/>
                  </a:lnTo>
                  <a:lnTo>
                    <a:pt x="50" y="564"/>
                  </a:lnTo>
                  <a:lnTo>
                    <a:pt x="99" y="687"/>
                  </a:lnTo>
                  <a:lnTo>
                    <a:pt x="148" y="785"/>
                  </a:lnTo>
                  <a:lnTo>
                    <a:pt x="222" y="908"/>
                  </a:lnTo>
                  <a:lnTo>
                    <a:pt x="320" y="981"/>
                  </a:lnTo>
                  <a:lnTo>
                    <a:pt x="418" y="1079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63" y="1226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8" y="908"/>
                  </a:lnTo>
                  <a:lnTo>
                    <a:pt x="688" y="908"/>
                  </a:lnTo>
                  <a:lnTo>
                    <a:pt x="516" y="760"/>
                  </a:lnTo>
                  <a:lnTo>
                    <a:pt x="393" y="613"/>
                  </a:lnTo>
                  <a:lnTo>
                    <a:pt x="320" y="417"/>
                  </a:lnTo>
                  <a:lnTo>
                    <a:pt x="295" y="221"/>
                  </a:lnTo>
                  <a:lnTo>
                    <a:pt x="295" y="147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3966950" y="2489600"/>
              <a:ext cx="255700" cy="75450"/>
            </a:xfrm>
            <a:custGeom>
              <a:rect b="b" l="l" r="r" t="t"/>
              <a:pathLst>
                <a:path extrusionOk="0" h="3018" w="10228">
                  <a:moveTo>
                    <a:pt x="1816" y="1153"/>
                  </a:moveTo>
                  <a:lnTo>
                    <a:pt x="1595" y="1178"/>
                  </a:lnTo>
                  <a:lnTo>
                    <a:pt x="1399" y="1251"/>
                  </a:lnTo>
                  <a:lnTo>
                    <a:pt x="1325" y="1276"/>
                  </a:lnTo>
                  <a:lnTo>
                    <a:pt x="1129" y="1398"/>
                  </a:lnTo>
                  <a:lnTo>
                    <a:pt x="638" y="1693"/>
                  </a:lnTo>
                  <a:lnTo>
                    <a:pt x="246" y="1889"/>
                  </a:lnTo>
                  <a:lnTo>
                    <a:pt x="1" y="2036"/>
                  </a:lnTo>
                  <a:lnTo>
                    <a:pt x="295" y="2208"/>
                  </a:lnTo>
                  <a:lnTo>
                    <a:pt x="712" y="1962"/>
                  </a:lnTo>
                  <a:lnTo>
                    <a:pt x="1129" y="1742"/>
                  </a:lnTo>
                  <a:lnTo>
                    <a:pt x="1423" y="1570"/>
                  </a:lnTo>
                  <a:lnTo>
                    <a:pt x="1472" y="1546"/>
                  </a:lnTo>
                  <a:lnTo>
                    <a:pt x="1668" y="1472"/>
                  </a:lnTo>
                  <a:lnTo>
                    <a:pt x="1865" y="1447"/>
                  </a:lnTo>
                  <a:lnTo>
                    <a:pt x="1889" y="1447"/>
                  </a:lnTo>
                  <a:lnTo>
                    <a:pt x="2085" y="1472"/>
                  </a:lnTo>
                  <a:lnTo>
                    <a:pt x="2257" y="1546"/>
                  </a:lnTo>
                  <a:lnTo>
                    <a:pt x="2429" y="1668"/>
                  </a:lnTo>
                  <a:lnTo>
                    <a:pt x="2551" y="1840"/>
                  </a:lnTo>
                  <a:lnTo>
                    <a:pt x="2625" y="2036"/>
                  </a:lnTo>
                  <a:lnTo>
                    <a:pt x="2649" y="2232"/>
                  </a:lnTo>
                  <a:lnTo>
                    <a:pt x="2649" y="2306"/>
                  </a:lnTo>
                  <a:lnTo>
                    <a:pt x="2870" y="2183"/>
                  </a:lnTo>
                  <a:lnTo>
                    <a:pt x="2944" y="2134"/>
                  </a:lnTo>
                  <a:lnTo>
                    <a:pt x="2944" y="2012"/>
                  </a:lnTo>
                  <a:lnTo>
                    <a:pt x="2895" y="1889"/>
                  </a:lnTo>
                  <a:lnTo>
                    <a:pt x="2846" y="1766"/>
                  </a:lnTo>
                  <a:lnTo>
                    <a:pt x="2797" y="1644"/>
                  </a:lnTo>
                  <a:lnTo>
                    <a:pt x="2723" y="1546"/>
                  </a:lnTo>
                  <a:lnTo>
                    <a:pt x="2625" y="1447"/>
                  </a:lnTo>
                  <a:lnTo>
                    <a:pt x="2527" y="1374"/>
                  </a:lnTo>
                  <a:lnTo>
                    <a:pt x="2429" y="1300"/>
                  </a:lnTo>
                  <a:lnTo>
                    <a:pt x="2282" y="1227"/>
                  </a:lnTo>
                  <a:lnTo>
                    <a:pt x="2061" y="1153"/>
                  </a:lnTo>
                  <a:close/>
                  <a:moveTo>
                    <a:pt x="10081" y="0"/>
                  </a:moveTo>
                  <a:lnTo>
                    <a:pt x="10007" y="25"/>
                  </a:lnTo>
                  <a:lnTo>
                    <a:pt x="4881" y="2944"/>
                  </a:lnTo>
                  <a:lnTo>
                    <a:pt x="5151" y="2944"/>
                  </a:lnTo>
                  <a:lnTo>
                    <a:pt x="5347" y="3017"/>
                  </a:lnTo>
                  <a:lnTo>
                    <a:pt x="10154" y="270"/>
                  </a:lnTo>
                  <a:lnTo>
                    <a:pt x="10203" y="246"/>
                  </a:lnTo>
                  <a:lnTo>
                    <a:pt x="10228" y="197"/>
                  </a:lnTo>
                  <a:lnTo>
                    <a:pt x="10228" y="123"/>
                  </a:lnTo>
                  <a:lnTo>
                    <a:pt x="10228" y="74"/>
                  </a:lnTo>
                  <a:lnTo>
                    <a:pt x="10154" y="25"/>
                  </a:lnTo>
                  <a:lnTo>
                    <a:pt x="100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3966950" y="2518425"/>
              <a:ext cx="73600" cy="28825"/>
            </a:xfrm>
            <a:custGeom>
              <a:rect b="b" l="l" r="r" t="t"/>
              <a:pathLst>
                <a:path extrusionOk="0" fill="none" h="1153" w="2944">
                  <a:moveTo>
                    <a:pt x="1865" y="0"/>
                  </a:moveTo>
                  <a:lnTo>
                    <a:pt x="1865" y="0"/>
                  </a:lnTo>
                  <a:lnTo>
                    <a:pt x="1816" y="0"/>
                  </a:lnTo>
                  <a:lnTo>
                    <a:pt x="1816" y="0"/>
                  </a:lnTo>
                  <a:lnTo>
                    <a:pt x="1595" y="25"/>
                  </a:lnTo>
                  <a:lnTo>
                    <a:pt x="1399" y="98"/>
                  </a:lnTo>
                  <a:lnTo>
                    <a:pt x="1399" y="98"/>
                  </a:lnTo>
                  <a:lnTo>
                    <a:pt x="1325" y="123"/>
                  </a:lnTo>
                  <a:lnTo>
                    <a:pt x="1129" y="245"/>
                  </a:lnTo>
                  <a:lnTo>
                    <a:pt x="638" y="540"/>
                  </a:lnTo>
                  <a:lnTo>
                    <a:pt x="246" y="736"/>
                  </a:lnTo>
                  <a:lnTo>
                    <a:pt x="1" y="883"/>
                  </a:lnTo>
                  <a:lnTo>
                    <a:pt x="295" y="1055"/>
                  </a:lnTo>
                  <a:lnTo>
                    <a:pt x="712" y="809"/>
                  </a:lnTo>
                  <a:lnTo>
                    <a:pt x="1129" y="589"/>
                  </a:lnTo>
                  <a:lnTo>
                    <a:pt x="1423" y="417"/>
                  </a:lnTo>
                  <a:lnTo>
                    <a:pt x="1472" y="393"/>
                  </a:lnTo>
                  <a:lnTo>
                    <a:pt x="1472" y="393"/>
                  </a:lnTo>
                  <a:lnTo>
                    <a:pt x="1668" y="319"/>
                  </a:lnTo>
                  <a:lnTo>
                    <a:pt x="1865" y="294"/>
                  </a:lnTo>
                  <a:lnTo>
                    <a:pt x="1865" y="294"/>
                  </a:lnTo>
                  <a:lnTo>
                    <a:pt x="1889" y="294"/>
                  </a:lnTo>
                  <a:lnTo>
                    <a:pt x="1889" y="294"/>
                  </a:lnTo>
                  <a:lnTo>
                    <a:pt x="2085" y="319"/>
                  </a:lnTo>
                  <a:lnTo>
                    <a:pt x="2257" y="393"/>
                  </a:lnTo>
                  <a:lnTo>
                    <a:pt x="2257" y="393"/>
                  </a:lnTo>
                  <a:lnTo>
                    <a:pt x="2429" y="515"/>
                  </a:lnTo>
                  <a:lnTo>
                    <a:pt x="2551" y="687"/>
                  </a:lnTo>
                  <a:lnTo>
                    <a:pt x="2625" y="883"/>
                  </a:lnTo>
                  <a:lnTo>
                    <a:pt x="2649" y="1079"/>
                  </a:lnTo>
                  <a:lnTo>
                    <a:pt x="2649" y="1153"/>
                  </a:lnTo>
                  <a:lnTo>
                    <a:pt x="2870" y="1030"/>
                  </a:lnTo>
                  <a:lnTo>
                    <a:pt x="2870" y="1030"/>
                  </a:lnTo>
                  <a:lnTo>
                    <a:pt x="2944" y="981"/>
                  </a:lnTo>
                  <a:lnTo>
                    <a:pt x="2944" y="981"/>
                  </a:lnTo>
                  <a:lnTo>
                    <a:pt x="2944" y="859"/>
                  </a:lnTo>
                  <a:lnTo>
                    <a:pt x="2895" y="736"/>
                  </a:lnTo>
                  <a:lnTo>
                    <a:pt x="2846" y="613"/>
                  </a:lnTo>
                  <a:lnTo>
                    <a:pt x="2797" y="491"/>
                  </a:lnTo>
                  <a:lnTo>
                    <a:pt x="2723" y="393"/>
                  </a:lnTo>
                  <a:lnTo>
                    <a:pt x="2625" y="294"/>
                  </a:lnTo>
                  <a:lnTo>
                    <a:pt x="2527" y="221"/>
                  </a:lnTo>
                  <a:lnTo>
                    <a:pt x="2429" y="147"/>
                  </a:lnTo>
                  <a:lnTo>
                    <a:pt x="2429" y="147"/>
                  </a:lnTo>
                  <a:lnTo>
                    <a:pt x="2282" y="74"/>
                  </a:lnTo>
                  <a:lnTo>
                    <a:pt x="2282" y="74"/>
                  </a:lnTo>
                  <a:lnTo>
                    <a:pt x="2061" y="0"/>
                  </a:lnTo>
                  <a:lnTo>
                    <a:pt x="1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4088975" y="2489600"/>
              <a:ext cx="133675" cy="75450"/>
            </a:xfrm>
            <a:custGeom>
              <a:rect b="b" l="l" r="r" t="t"/>
              <a:pathLst>
                <a:path extrusionOk="0" fill="none" h="3018" w="5347">
                  <a:moveTo>
                    <a:pt x="5200" y="0"/>
                  </a:moveTo>
                  <a:lnTo>
                    <a:pt x="5200" y="0"/>
                  </a:lnTo>
                  <a:lnTo>
                    <a:pt x="5126" y="25"/>
                  </a:lnTo>
                  <a:lnTo>
                    <a:pt x="0" y="2944"/>
                  </a:lnTo>
                  <a:lnTo>
                    <a:pt x="0" y="2944"/>
                  </a:lnTo>
                  <a:lnTo>
                    <a:pt x="74" y="2944"/>
                  </a:lnTo>
                  <a:lnTo>
                    <a:pt x="74" y="2944"/>
                  </a:lnTo>
                  <a:lnTo>
                    <a:pt x="270" y="2944"/>
                  </a:lnTo>
                  <a:lnTo>
                    <a:pt x="466" y="3017"/>
                  </a:lnTo>
                  <a:lnTo>
                    <a:pt x="5273" y="270"/>
                  </a:lnTo>
                  <a:lnTo>
                    <a:pt x="5273" y="270"/>
                  </a:lnTo>
                  <a:lnTo>
                    <a:pt x="5322" y="246"/>
                  </a:lnTo>
                  <a:lnTo>
                    <a:pt x="5347" y="197"/>
                  </a:lnTo>
                  <a:lnTo>
                    <a:pt x="5347" y="123"/>
                  </a:lnTo>
                  <a:lnTo>
                    <a:pt x="5347" y="74"/>
                  </a:lnTo>
                  <a:lnTo>
                    <a:pt x="5347" y="74"/>
                  </a:lnTo>
                  <a:lnTo>
                    <a:pt x="5273" y="25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3954075" y="2547850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3954075" y="2547850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3954075" y="2540500"/>
              <a:ext cx="20250" cy="11675"/>
            </a:xfrm>
            <a:custGeom>
              <a:rect b="b" l="l" r="r" t="t"/>
              <a:pathLst>
                <a:path extrusionOk="0" h="467" w="810">
                  <a:moveTo>
                    <a:pt x="516" y="0"/>
                  </a:moveTo>
                  <a:lnTo>
                    <a:pt x="1" y="294"/>
                  </a:lnTo>
                  <a:lnTo>
                    <a:pt x="295" y="466"/>
                  </a:lnTo>
                  <a:lnTo>
                    <a:pt x="810" y="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3954075" y="2540500"/>
              <a:ext cx="20250" cy="11675"/>
            </a:xfrm>
            <a:custGeom>
              <a:rect b="b" l="l" r="r" t="t"/>
              <a:pathLst>
                <a:path extrusionOk="0" fill="none" h="467" w="810">
                  <a:moveTo>
                    <a:pt x="516" y="0"/>
                  </a:moveTo>
                  <a:lnTo>
                    <a:pt x="1" y="294"/>
                  </a:lnTo>
                  <a:lnTo>
                    <a:pt x="295" y="466"/>
                  </a:lnTo>
                  <a:lnTo>
                    <a:pt x="810" y="172"/>
                  </a:lnTo>
                  <a:lnTo>
                    <a:pt x="5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3907475" y="2547850"/>
              <a:ext cx="53975" cy="32525"/>
            </a:xfrm>
            <a:custGeom>
              <a:rect b="b" l="l" r="r" t="t"/>
              <a:pathLst>
                <a:path extrusionOk="0" h="1301" w="2159">
                  <a:moveTo>
                    <a:pt x="1865" y="0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1" y="1227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197" y="1276"/>
                  </a:lnTo>
                  <a:lnTo>
                    <a:pt x="2159" y="17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3907475" y="2547850"/>
              <a:ext cx="53975" cy="32525"/>
            </a:xfrm>
            <a:custGeom>
              <a:rect b="b" l="l" r="r" t="t"/>
              <a:pathLst>
                <a:path extrusionOk="0" fill="none" h="1301" w="2159">
                  <a:moveTo>
                    <a:pt x="1865" y="0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1" y="1227"/>
                  </a:lnTo>
                  <a:lnTo>
                    <a:pt x="1" y="1227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148" y="1300"/>
                  </a:lnTo>
                  <a:lnTo>
                    <a:pt x="197" y="1276"/>
                  </a:lnTo>
                  <a:lnTo>
                    <a:pt x="2159" y="172"/>
                  </a:lnTo>
                  <a:lnTo>
                    <a:pt x="1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4033175" y="2551525"/>
              <a:ext cx="58275" cy="31900"/>
            </a:xfrm>
            <a:custGeom>
              <a:rect b="b" l="l" r="r" t="t"/>
              <a:pathLst>
                <a:path extrusionOk="0" h="1276" w="2331">
                  <a:moveTo>
                    <a:pt x="2306" y="761"/>
                  </a:moveTo>
                  <a:lnTo>
                    <a:pt x="2110" y="785"/>
                  </a:lnTo>
                  <a:lnTo>
                    <a:pt x="1913" y="859"/>
                  </a:lnTo>
                  <a:lnTo>
                    <a:pt x="1840" y="883"/>
                  </a:lnTo>
                  <a:lnTo>
                    <a:pt x="1840" y="1031"/>
                  </a:lnTo>
                  <a:lnTo>
                    <a:pt x="2330" y="761"/>
                  </a:lnTo>
                  <a:close/>
                  <a:moveTo>
                    <a:pt x="295" y="1"/>
                  </a:moveTo>
                  <a:lnTo>
                    <a:pt x="0" y="172"/>
                  </a:lnTo>
                  <a:lnTo>
                    <a:pt x="0" y="197"/>
                  </a:lnTo>
                  <a:lnTo>
                    <a:pt x="25" y="295"/>
                  </a:lnTo>
                  <a:lnTo>
                    <a:pt x="25" y="417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5"/>
                  </a:lnTo>
                  <a:lnTo>
                    <a:pt x="246" y="883"/>
                  </a:lnTo>
                  <a:lnTo>
                    <a:pt x="344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687" y="1202"/>
                  </a:lnTo>
                  <a:lnTo>
                    <a:pt x="1080" y="982"/>
                  </a:lnTo>
                  <a:lnTo>
                    <a:pt x="883" y="957"/>
                  </a:lnTo>
                  <a:lnTo>
                    <a:pt x="687" y="883"/>
                  </a:lnTo>
                  <a:lnTo>
                    <a:pt x="540" y="761"/>
                  </a:lnTo>
                  <a:lnTo>
                    <a:pt x="417" y="589"/>
                  </a:lnTo>
                  <a:lnTo>
                    <a:pt x="344" y="417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  <a:close/>
                  <a:moveTo>
                    <a:pt x="1546" y="1055"/>
                  </a:moveTo>
                  <a:lnTo>
                    <a:pt x="1153" y="1276"/>
                  </a:lnTo>
                  <a:lnTo>
                    <a:pt x="1349" y="1251"/>
                  </a:lnTo>
                  <a:lnTo>
                    <a:pt x="1546" y="1178"/>
                  </a:lnTo>
                  <a:lnTo>
                    <a:pt x="1546" y="1104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4062000" y="2577900"/>
              <a:ext cx="9825" cy="5525"/>
            </a:xfrm>
            <a:custGeom>
              <a:rect b="b" l="l" r="r" t="t"/>
              <a:pathLst>
                <a:path extrusionOk="0" fill="none" h="221" w="393">
                  <a:moveTo>
                    <a:pt x="393" y="0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196" y="196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49"/>
                  </a:lnTo>
                  <a:lnTo>
                    <a:pt x="3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4079150" y="2570525"/>
              <a:ext cx="12300" cy="6775"/>
            </a:xfrm>
            <a:custGeom>
              <a:rect b="b" l="l" r="r" t="t"/>
              <a:pathLst>
                <a:path extrusionOk="0" fill="none" h="271" w="492">
                  <a:moveTo>
                    <a:pt x="467" y="1"/>
                  </a:moveTo>
                  <a:lnTo>
                    <a:pt x="467" y="1"/>
                  </a:lnTo>
                  <a:lnTo>
                    <a:pt x="271" y="25"/>
                  </a:lnTo>
                  <a:lnTo>
                    <a:pt x="74" y="99"/>
                  </a:lnTo>
                  <a:lnTo>
                    <a:pt x="1" y="123"/>
                  </a:lnTo>
                  <a:lnTo>
                    <a:pt x="1" y="27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4033175" y="2551525"/>
              <a:ext cx="27000" cy="30075"/>
            </a:xfrm>
            <a:custGeom>
              <a:rect b="b" l="l" r="r" t="t"/>
              <a:pathLst>
                <a:path extrusionOk="0" fill="none" h="1203" w="1080">
                  <a:moveTo>
                    <a:pt x="295" y="1"/>
                  </a:moveTo>
                  <a:lnTo>
                    <a:pt x="0" y="17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5" y="295"/>
                  </a:lnTo>
                  <a:lnTo>
                    <a:pt x="25" y="295"/>
                  </a:lnTo>
                  <a:lnTo>
                    <a:pt x="25" y="417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5"/>
                  </a:lnTo>
                  <a:lnTo>
                    <a:pt x="246" y="883"/>
                  </a:lnTo>
                  <a:lnTo>
                    <a:pt x="344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87" y="1202"/>
                  </a:lnTo>
                  <a:lnTo>
                    <a:pt x="1080" y="982"/>
                  </a:lnTo>
                  <a:lnTo>
                    <a:pt x="1080" y="982"/>
                  </a:lnTo>
                  <a:lnTo>
                    <a:pt x="883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40" y="761"/>
                  </a:lnTo>
                  <a:lnTo>
                    <a:pt x="417" y="589"/>
                  </a:lnTo>
                  <a:lnTo>
                    <a:pt x="344" y="417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4004975" y="2512275"/>
              <a:ext cx="256325" cy="74850"/>
            </a:xfrm>
            <a:custGeom>
              <a:rect b="b" l="l" r="r" t="t"/>
              <a:pathLst>
                <a:path extrusionOk="0" h="2994" w="10253">
                  <a:moveTo>
                    <a:pt x="1840" y="1129"/>
                  </a:moveTo>
                  <a:lnTo>
                    <a:pt x="1619" y="1154"/>
                  </a:lnTo>
                  <a:lnTo>
                    <a:pt x="1423" y="1227"/>
                  </a:lnTo>
                  <a:lnTo>
                    <a:pt x="1349" y="1276"/>
                  </a:lnTo>
                  <a:lnTo>
                    <a:pt x="1128" y="1399"/>
                  </a:lnTo>
                  <a:lnTo>
                    <a:pt x="662" y="1669"/>
                  </a:lnTo>
                  <a:lnTo>
                    <a:pt x="270" y="1889"/>
                  </a:lnTo>
                  <a:lnTo>
                    <a:pt x="0" y="2037"/>
                  </a:lnTo>
                  <a:lnTo>
                    <a:pt x="295" y="2208"/>
                  </a:lnTo>
                  <a:lnTo>
                    <a:pt x="736" y="1963"/>
                  </a:lnTo>
                  <a:lnTo>
                    <a:pt x="1128" y="1742"/>
                  </a:lnTo>
                  <a:lnTo>
                    <a:pt x="1423" y="1571"/>
                  </a:lnTo>
                  <a:lnTo>
                    <a:pt x="1496" y="1521"/>
                  </a:lnTo>
                  <a:lnTo>
                    <a:pt x="1693" y="1448"/>
                  </a:lnTo>
                  <a:lnTo>
                    <a:pt x="1889" y="1423"/>
                  </a:lnTo>
                  <a:lnTo>
                    <a:pt x="1913" y="1423"/>
                  </a:lnTo>
                  <a:lnTo>
                    <a:pt x="2109" y="1448"/>
                  </a:lnTo>
                  <a:lnTo>
                    <a:pt x="2281" y="1546"/>
                  </a:lnTo>
                  <a:lnTo>
                    <a:pt x="2453" y="1669"/>
                  </a:lnTo>
                  <a:lnTo>
                    <a:pt x="2575" y="1816"/>
                  </a:lnTo>
                  <a:lnTo>
                    <a:pt x="2649" y="2012"/>
                  </a:lnTo>
                  <a:lnTo>
                    <a:pt x="2674" y="2208"/>
                  </a:lnTo>
                  <a:lnTo>
                    <a:pt x="2674" y="2282"/>
                  </a:lnTo>
                  <a:lnTo>
                    <a:pt x="2894" y="2159"/>
                  </a:lnTo>
                  <a:lnTo>
                    <a:pt x="2968" y="2135"/>
                  </a:lnTo>
                  <a:lnTo>
                    <a:pt x="2943" y="2012"/>
                  </a:lnTo>
                  <a:lnTo>
                    <a:pt x="2919" y="1865"/>
                  </a:lnTo>
                  <a:lnTo>
                    <a:pt x="2870" y="1767"/>
                  </a:lnTo>
                  <a:lnTo>
                    <a:pt x="2821" y="1644"/>
                  </a:lnTo>
                  <a:lnTo>
                    <a:pt x="2747" y="1546"/>
                  </a:lnTo>
                  <a:lnTo>
                    <a:pt x="2649" y="1448"/>
                  </a:lnTo>
                  <a:lnTo>
                    <a:pt x="2551" y="1350"/>
                  </a:lnTo>
                  <a:lnTo>
                    <a:pt x="2428" y="1276"/>
                  </a:lnTo>
                  <a:lnTo>
                    <a:pt x="2281" y="1203"/>
                  </a:lnTo>
                  <a:lnTo>
                    <a:pt x="2085" y="1154"/>
                  </a:lnTo>
                  <a:lnTo>
                    <a:pt x="1889" y="1129"/>
                  </a:lnTo>
                  <a:close/>
                  <a:moveTo>
                    <a:pt x="10031" y="1"/>
                  </a:moveTo>
                  <a:lnTo>
                    <a:pt x="4905" y="2919"/>
                  </a:lnTo>
                  <a:lnTo>
                    <a:pt x="4979" y="2919"/>
                  </a:lnTo>
                  <a:lnTo>
                    <a:pt x="5175" y="2944"/>
                  </a:lnTo>
                  <a:lnTo>
                    <a:pt x="5371" y="2993"/>
                  </a:lnTo>
                  <a:lnTo>
                    <a:pt x="10179" y="271"/>
                  </a:lnTo>
                  <a:lnTo>
                    <a:pt x="10228" y="222"/>
                  </a:lnTo>
                  <a:lnTo>
                    <a:pt x="10252" y="173"/>
                  </a:lnTo>
                  <a:lnTo>
                    <a:pt x="10252" y="124"/>
                  </a:lnTo>
                  <a:lnTo>
                    <a:pt x="10228" y="74"/>
                  </a:lnTo>
                  <a:lnTo>
                    <a:pt x="101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4004975" y="2540500"/>
              <a:ext cx="74200" cy="28825"/>
            </a:xfrm>
            <a:custGeom>
              <a:rect b="b" l="l" r="r" t="t"/>
              <a:pathLst>
                <a:path extrusionOk="0" fill="none" h="1153" w="2968">
                  <a:moveTo>
                    <a:pt x="1889" y="0"/>
                  </a:moveTo>
                  <a:lnTo>
                    <a:pt x="1889" y="0"/>
                  </a:lnTo>
                  <a:lnTo>
                    <a:pt x="1840" y="0"/>
                  </a:lnTo>
                  <a:lnTo>
                    <a:pt x="1840" y="0"/>
                  </a:lnTo>
                  <a:lnTo>
                    <a:pt x="1619" y="25"/>
                  </a:lnTo>
                  <a:lnTo>
                    <a:pt x="1423" y="98"/>
                  </a:lnTo>
                  <a:lnTo>
                    <a:pt x="1423" y="98"/>
                  </a:lnTo>
                  <a:lnTo>
                    <a:pt x="1349" y="147"/>
                  </a:lnTo>
                  <a:lnTo>
                    <a:pt x="1128" y="270"/>
                  </a:lnTo>
                  <a:lnTo>
                    <a:pt x="662" y="540"/>
                  </a:lnTo>
                  <a:lnTo>
                    <a:pt x="270" y="760"/>
                  </a:lnTo>
                  <a:lnTo>
                    <a:pt x="0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28" y="613"/>
                  </a:lnTo>
                  <a:lnTo>
                    <a:pt x="1423" y="442"/>
                  </a:lnTo>
                  <a:lnTo>
                    <a:pt x="1496" y="392"/>
                  </a:lnTo>
                  <a:lnTo>
                    <a:pt x="1496" y="392"/>
                  </a:lnTo>
                  <a:lnTo>
                    <a:pt x="1693" y="319"/>
                  </a:lnTo>
                  <a:lnTo>
                    <a:pt x="1889" y="294"/>
                  </a:lnTo>
                  <a:lnTo>
                    <a:pt x="1889" y="294"/>
                  </a:lnTo>
                  <a:lnTo>
                    <a:pt x="1913" y="294"/>
                  </a:lnTo>
                  <a:lnTo>
                    <a:pt x="1913" y="294"/>
                  </a:lnTo>
                  <a:lnTo>
                    <a:pt x="2109" y="319"/>
                  </a:lnTo>
                  <a:lnTo>
                    <a:pt x="2281" y="417"/>
                  </a:lnTo>
                  <a:lnTo>
                    <a:pt x="2281" y="417"/>
                  </a:lnTo>
                  <a:lnTo>
                    <a:pt x="2453" y="540"/>
                  </a:lnTo>
                  <a:lnTo>
                    <a:pt x="2575" y="687"/>
                  </a:lnTo>
                  <a:lnTo>
                    <a:pt x="2649" y="883"/>
                  </a:lnTo>
                  <a:lnTo>
                    <a:pt x="2674" y="1079"/>
                  </a:lnTo>
                  <a:lnTo>
                    <a:pt x="2674" y="1153"/>
                  </a:lnTo>
                  <a:lnTo>
                    <a:pt x="2894" y="1030"/>
                  </a:lnTo>
                  <a:lnTo>
                    <a:pt x="2894" y="1030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43" y="883"/>
                  </a:lnTo>
                  <a:lnTo>
                    <a:pt x="2919" y="736"/>
                  </a:lnTo>
                  <a:lnTo>
                    <a:pt x="2870" y="638"/>
                  </a:lnTo>
                  <a:lnTo>
                    <a:pt x="2821" y="515"/>
                  </a:lnTo>
                  <a:lnTo>
                    <a:pt x="2747" y="417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28" y="147"/>
                  </a:lnTo>
                  <a:lnTo>
                    <a:pt x="2428" y="147"/>
                  </a:lnTo>
                  <a:lnTo>
                    <a:pt x="2281" y="74"/>
                  </a:lnTo>
                  <a:lnTo>
                    <a:pt x="2281" y="74"/>
                  </a:lnTo>
                  <a:lnTo>
                    <a:pt x="2085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4127600" y="2512275"/>
              <a:ext cx="133700" cy="74850"/>
            </a:xfrm>
            <a:custGeom>
              <a:rect b="b" l="l" r="r" t="t"/>
              <a:pathLst>
                <a:path extrusionOk="0" fill="none" h="2994" w="5348">
                  <a:moveTo>
                    <a:pt x="5200" y="1"/>
                  </a:moveTo>
                  <a:lnTo>
                    <a:pt x="5200" y="1"/>
                  </a:lnTo>
                  <a:lnTo>
                    <a:pt x="5126" y="1"/>
                  </a:lnTo>
                  <a:lnTo>
                    <a:pt x="0" y="2919"/>
                  </a:lnTo>
                  <a:lnTo>
                    <a:pt x="0" y="2919"/>
                  </a:lnTo>
                  <a:lnTo>
                    <a:pt x="74" y="2919"/>
                  </a:lnTo>
                  <a:lnTo>
                    <a:pt x="74" y="2919"/>
                  </a:lnTo>
                  <a:lnTo>
                    <a:pt x="270" y="2944"/>
                  </a:lnTo>
                  <a:lnTo>
                    <a:pt x="466" y="2993"/>
                  </a:lnTo>
                  <a:lnTo>
                    <a:pt x="5274" y="271"/>
                  </a:lnTo>
                  <a:lnTo>
                    <a:pt x="5274" y="271"/>
                  </a:lnTo>
                  <a:lnTo>
                    <a:pt x="5323" y="222"/>
                  </a:lnTo>
                  <a:lnTo>
                    <a:pt x="5347" y="173"/>
                  </a:lnTo>
                  <a:lnTo>
                    <a:pt x="5347" y="124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1"/>
                  </a:lnTo>
                  <a:lnTo>
                    <a:pt x="5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3992700" y="2569925"/>
              <a:ext cx="7400" cy="4925"/>
            </a:xfrm>
            <a:custGeom>
              <a:rect b="b" l="l" r="r" t="t"/>
              <a:pathLst>
                <a:path extrusionOk="0" h="197" w="296">
                  <a:moveTo>
                    <a:pt x="1" y="0"/>
                  </a:moveTo>
                  <a:lnTo>
                    <a:pt x="1" y="25"/>
                  </a:lnTo>
                  <a:lnTo>
                    <a:pt x="295" y="197"/>
                  </a:lnTo>
                  <a:lnTo>
                    <a:pt x="295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3992700" y="2569925"/>
              <a:ext cx="7400" cy="4925"/>
            </a:xfrm>
            <a:custGeom>
              <a:rect b="b" l="l" r="r" t="t"/>
              <a:pathLst>
                <a:path extrusionOk="0" fill="none" h="197" w="296">
                  <a:moveTo>
                    <a:pt x="1" y="0"/>
                  </a:moveTo>
                  <a:lnTo>
                    <a:pt x="1" y="25"/>
                  </a:lnTo>
                  <a:lnTo>
                    <a:pt x="295" y="197"/>
                  </a:lnTo>
                  <a:lnTo>
                    <a:pt x="295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3992700" y="2563175"/>
              <a:ext cx="19650" cy="11050"/>
            </a:xfrm>
            <a:custGeom>
              <a:rect b="b" l="l" r="r" t="t"/>
              <a:pathLst>
                <a:path extrusionOk="0" h="442" w="786">
                  <a:moveTo>
                    <a:pt x="491" y="1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786" y="172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3992700" y="2563175"/>
              <a:ext cx="19650" cy="11050"/>
            </a:xfrm>
            <a:custGeom>
              <a:rect b="b" l="l" r="r" t="t"/>
              <a:pathLst>
                <a:path extrusionOk="0" fill="none" h="442" w="786">
                  <a:moveTo>
                    <a:pt x="491" y="1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786" y="172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3945500" y="2570525"/>
              <a:ext cx="54600" cy="31925"/>
            </a:xfrm>
            <a:custGeom>
              <a:rect b="b" l="l" r="r" t="t"/>
              <a:pathLst>
                <a:path extrusionOk="0" h="1277" w="2184">
                  <a:moveTo>
                    <a:pt x="1889" y="1"/>
                  </a:moveTo>
                  <a:lnTo>
                    <a:pt x="74" y="1006"/>
                  </a:lnTo>
                  <a:lnTo>
                    <a:pt x="49" y="1031"/>
                  </a:lnTo>
                  <a:lnTo>
                    <a:pt x="25" y="1080"/>
                  </a:lnTo>
                  <a:lnTo>
                    <a:pt x="0" y="1154"/>
                  </a:lnTo>
                  <a:lnTo>
                    <a:pt x="25" y="1203"/>
                  </a:lnTo>
                  <a:lnTo>
                    <a:pt x="74" y="1252"/>
                  </a:lnTo>
                  <a:lnTo>
                    <a:pt x="147" y="1276"/>
                  </a:lnTo>
                  <a:lnTo>
                    <a:pt x="221" y="1252"/>
                  </a:lnTo>
                  <a:lnTo>
                    <a:pt x="2183" y="173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3945500" y="2570525"/>
              <a:ext cx="54600" cy="31925"/>
            </a:xfrm>
            <a:custGeom>
              <a:rect b="b" l="l" r="r" t="t"/>
              <a:pathLst>
                <a:path extrusionOk="0" fill="none" h="1277" w="2184">
                  <a:moveTo>
                    <a:pt x="1889" y="1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49" y="1031"/>
                  </a:lnTo>
                  <a:lnTo>
                    <a:pt x="25" y="1080"/>
                  </a:lnTo>
                  <a:lnTo>
                    <a:pt x="0" y="1154"/>
                  </a:lnTo>
                  <a:lnTo>
                    <a:pt x="25" y="1203"/>
                  </a:lnTo>
                  <a:lnTo>
                    <a:pt x="25" y="1203"/>
                  </a:lnTo>
                  <a:lnTo>
                    <a:pt x="74" y="1252"/>
                  </a:lnTo>
                  <a:lnTo>
                    <a:pt x="147" y="1276"/>
                  </a:lnTo>
                  <a:lnTo>
                    <a:pt x="147" y="1276"/>
                  </a:lnTo>
                  <a:lnTo>
                    <a:pt x="221" y="1252"/>
                  </a:lnTo>
                  <a:lnTo>
                    <a:pt x="2183" y="173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4071800" y="2573600"/>
              <a:ext cx="58275" cy="32525"/>
            </a:xfrm>
            <a:custGeom>
              <a:rect b="b" l="l" r="r" t="t"/>
              <a:pathLst>
                <a:path extrusionOk="0" h="1301" w="2331">
                  <a:moveTo>
                    <a:pt x="2306" y="761"/>
                  </a:moveTo>
                  <a:lnTo>
                    <a:pt x="2110" y="785"/>
                  </a:lnTo>
                  <a:lnTo>
                    <a:pt x="1914" y="859"/>
                  </a:lnTo>
                  <a:lnTo>
                    <a:pt x="1840" y="908"/>
                  </a:lnTo>
                  <a:lnTo>
                    <a:pt x="1840" y="1031"/>
                  </a:lnTo>
                  <a:lnTo>
                    <a:pt x="2331" y="761"/>
                  </a:lnTo>
                  <a:close/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95"/>
                  </a:lnTo>
                  <a:lnTo>
                    <a:pt x="25" y="442"/>
                  </a:lnTo>
                  <a:lnTo>
                    <a:pt x="74" y="565"/>
                  </a:lnTo>
                  <a:lnTo>
                    <a:pt x="99" y="687"/>
                  </a:lnTo>
                  <a:lnTo>
                    <a:pt x="172" y="785"/>
                  </a:lnTo>
                  <a:lnTo>
                    <a:pt x="246" y="883"/>
                  </a:lnTo>
                  <a:lnTo>
                    <a:pt x="344" y="982"/>
                  </a:lnTo>
                  <a:lnTo>
                    <a:pt x="442" y="1080"/>
                  </a:lnTo>
                  <a:lnTo>
                    <a:pt x="540" y="1153"/>
                  </a:lnTo>
                  <a:lnTo>
                    <a:pt x="687" y="1227"/>
                  </a:lnTo>
                  <a:lnTo>
                    <a:pt x="1080" y="1006"/>
                  </a:lnTo>
                  <a:lnTo>
                    <a:pt x="884" y="982"/>
                  </a:lnTo>
                  <a:lnTo>
                    <a:pt x="687" y="883"/>
                  </a:lnTo>
                  <a:lnTo>
                    <a:pt x="540" y="761"/>
                  </a:lnTo>
                  <a:lnTo>
                    <a:pt x="418" y="614"/>
                  </a:lnTo>
                  <a:lnTo>
                    <a:pt x="319" y="417"/>
                  </a:lnTo>
                  <a:lnTo>
                    <a:pt x="295" y="221"/>
                  </a:lnTo>
                  <a:lnTo>
                    <a:pt x="295" y="148"/>
                  </a:lnTo>
                  <a:lnTo>
                    <a:pt x="295" y="0"/>
                  </a:lnTo>
                  <a:close/>
                  <a:moveTo>
                    <a:pt x="1546" y="1080"/>
                  </a:moveTo>
                  <a:lnTo>
                    <a:pt x="1153" y="1300"/>
                  </a:lnTo>
                  <a:lnTo>
                    <a:pt x="1350" y="1276"/>
                  </a:lnTo>
                  <a:lnTo>
                    <a:pt x="1546" y="1202"/>
                  </a:lnTo>
                  <a:lnTo>
                    <a:pt x="1546" y="1104"/>
                  </a:lnTo>
                  <a:lnTo>
                    <a:pt x="1546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4100625" y="2600575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393" y="1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25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4117800" y="2592600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99"/>
                  </a:lnTo>
                  <a:lnTo>
                    <a:pt x="0" y="148"/>
                  </a:lnTo>
                  <a:lnTo>
                    <a:pt x="0" y="27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4071800" y="2573600"/>
              <a:ext cx="27000" cy="30675"/>
            </a:xfrm>
            <a:custGeom>
              <a:rect b="b" l="l" r="r" t="t"/>
              <a:pathLst>
                <a:path extrusionOk="0" fill="none" h="1227" w="1080"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25" y="442"/>
                  </a:lnTo>
                  <a:lnTo>
                    <a:pt x="74" y="565"/>
                  </a:lnTo>
                  <a:lnTo>
                    <a:pt x="99" y="687"/>
                  </a:lnTo>
                  <a:lnTo>
                    <a:pt x="172" y="785"/>
                  </a:lnTo>
                  <a:lnTo>
                    <a:pt x="246" y="883"/>
                  </a:lnTo>
                  <a:lnTo>
                    <a:pt x="344" y="982"/>
                  </a:lnTo>
                  <a:lnTo>
                    <a:pt x="442" y="1080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87" y="1227"/>
                  </a:lnTo>
                  <a:lnTo>
                    <a:pt x="1080" y="1006"/>
                  </a:lnTo>
                  <a:lnTo>
                    <a:pt x="1080" y="1006"/>
                  </a:lnTo>
                  <a:lnTo>
                    <a:pt x="884" y="982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40" y="761"/>
                  </a:lnTo>
                  <a:lnTo>
                    <a:pt x="418" y="614"/>
                  </a:lnTo>
                  <a:lnTo>
                    <a:pt x="319" y="417"/>
                  </a:lnTo>
                  <a:lnTo>
                    <a:pt x="295" y="221"/>
                  </a:lnTo>
                  <a:lnTo>
                    <a:pt x="295" y="148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4043600" y="2534350"/>
              <a:ext cx="256325" cy="75450"/>
            </a:xfrm>
            <a:custGeom>
              <a:rect b="b" l="l" r="r" t="t"/>
              <a:pathLst>
                <a:path extrusionOk="0" h="3018" w="10253">
                  <a:moveTo>
                    <a:pt x="1815" y="1154"/>
                  </a:moveTo>
                  <a:lnTo>
                    <a:pt x="1619" y="1178"/>
                  </a:lnTo>
                  <a:lnTo>
                    <a:pt x="1423" y="1252"/>
                  </a:lnTo>
                  <a:lnTo>
                    <a:pt x="1349" y="1276"/>
                  </a:lnTo>
                  <a:lnTo>
                    <a:pt x="1129" y="1399"/>
                  </a:lnTo>
                  <a:lnTo>
                    <a:pt x="663" y="1669"/>
                  </a:lnTo>
                  <a:lnTo>
                    <a:pt x="270" y="1889"/>
                  </a:lnTo>
                  <a:lnTo>
                    <a:pt x="0" y="2036"/>
                  </a:lnTo>
                  <a:lnTo>
                    <a:pt x="295" y="2208"/>
                  </a:lnTo>
                  <a:lnTo>
                    <a:pt x="736" y="1963"/>
                  </a:lnTo>
                  <a:lnTo>
                    <a:pt x="1129" y="1742"/>
                  </a:lnTo>
                  <a:lnTo>
                    <a:pt x="1423" y="1570"/>
                  </a:lnTo>
                  <a:lnTo>
                    <a:pt x="1496" y="1546"/>
                  </a:lnTo>
                  <a:lnTo>
                    <a:pt x="1693" y="1472"/>
                  </a:lnTo>
                  <a:lnTo>
                    <a:pt x="1889" y="1448"/>
                  </a:lnTo>
                  <a:lnTo>
                    <a:pt x="1913" y="1448"/>
                  </a:lnTo>
                  <a:lnTo>
                    <a:pt x="2110" y="1472"/>
                  </a:lnTo>
                  <a:lnTo>
                    <a:pt x="2281" y="1546"/>
                  </a:lnTo>
                  <a:lnTo>
                    <a:pt x="2453" y="1669"/>
                  </a:lnTo>
                  <a:lnTo>
                    <a:pt x="2576" y="1840"/>
                  </a:lnTo>
                  <a:lnTo>
                    <a:pt x="2649" y="2012"/>
                  </a:lnTo>
                  <a:lnTo>
                    <a:pt x="2674" y="2233"/>
                  </a:lnTo>
                  <a:lnTo>
                    <a:pt x="2674" y="2306"/>
                  </a:lnTo>
                  <a:lnTo>
                    <a:pt x="2894" y="2184"/>
                  </a:lnTo>
                  <a:lnTo>
                    <a:pt x="2968" y="2135"/>
                  </a:lnTo>
                  <a:lnTo>
                    <a:pt x="2943" y="2012"/>
                  </a:lnTo>
                  <a:lnTo>
                    <a:pt x="2919" y="1889"/>
                  </a:lnTo>
                  <a:lnTo>
                    <a:pt x="2870" y="1767"/>
                  </a:lnTo>
                  <a:lnTo>
                    <a:pt x="2796" y="1644"/>
                  </a:lnTo>
                  <a:lnTo>
                    <a:pt x="2723" y="1546"/>
                  </a:lnTo>
                  <a:lnTo>
                    <a:pt x="2649" y="1448"/>
                  </a:lnTo>
                  <a:lnTo>
                    <a:pt x="2551" y="1374"/>
                  </a:lnTo>
                  <a:lnTo>
                    <a:pt x="2428" y="1301"/>
                  </a:lnTo>
                  <a:lnTo>
                    <a:pt x="2281" y="1227"/>
                  </a:lnTo>
                  <a:lnTo>
                    <a:pt x="2085" y="1154"/>
                  </a:lnTo>
                  <a:close/>
                  <a:moveTo>
                    <a:pt x="10105" y="1"/>
                  </a:moveTo>
                  <a:lnTo>
                    <a:pt x="10031" y="25"/>
                  </a:lnTo>
                  <a:lnTo>
                    <a:pt x="4906" y="2944"/>
                  </a:lnTo>
                  <a:lnTo>
                    <a:pt x="5175" y="2944"/>
                  </a:lnTo>
                  <a:lnTo>
                    <a:pt x="5372" y="3018"/>
                  </a:lnTo>
                  <a:lnTo>
                    <a:pt x="10179" y="271"/>
                  </a:lnTo>
                  <a:lnTo>
                    <a:pt x="10228" y="246"/>
                  </a:lnTo>
                  <a:lnTo>
                    <a:pt x="10252" y="197"/>
                  </a:lnTo>
                  <a:lnTo>
                    <a:pt x="10252" y="123"/>
                  </a:lnTo>
                  <a:lnTo>
                    <a:pt x="10228" y="74"/>
                  </a:lnTo>
                  <a:lnTo>
                    <a:pt x="10179" y="25"/>
                  </a:lnTo>
                  <a:lnTo>
                    <a:pt x="101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4043600" y="2563175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1"/>
                  </a:moveTo>
                  <a:lnTo>
                    <a:pt x="1889" y="1"/>
                  </a:lnTo>
                  <a:lnTo>
                    <a:pt x="1815" y="1"/>
                  </a:lnTo>
                  <a:lnTo>
                    <a:pt x="1815" y="1"/>
                  </a:lnTo>
                  <a:lnTo>
                    <a:pt x="1619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49" y="123"/>
                  </a:lnTo>
                  <a:lnTo>
                    <a:pt x="1129" y="246"/>
                  </a:lnTo>
                  <a:lnTo>
                    <a:pt x="663" y="516"/>
                  </a:lnTo>
                  <a:lnTo>
                    <a:pt x="270" y="736"/>
                  </a:lnTo>
                  <a:lnTo>
                    <a:pt x="0" y="883"/>
                  </a:lnTo>
                  <a:lnTo>
                    <a:pt x="295" y="1055"/>
                  </a:lnTo>
                  <a:lnTo>
                    <a:pt x="736" y="810"/>
                  </a:lnTo>
                  <a:lnTo>
                    <a:pt x="1129" y="589"/>
                  </a:lnTo>
                  <a:lnTo>
                    <a:pt x="1423" y="417"/>
                  </a:lnTo>
                  <a:lnTo>
                    <a:pt x="1496" y="393"/>
                  </a:lnTo>
                  <a:lnTo>
                    <a:pt x="1496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2110" y="319"/>
                  </a:lnTo>
                  <a:lnTo>
                    <a:pt x="2281" y="393"/>
                  </a:lnTo>
                  <a:lnTo>
                    <a:pt x="2281" y="393"/>
                  </a:lnTo>
                  <a:lnTo>
                    <a:pt x="2453" y="516"/>
                  </a:lnTo>
                  <a:lnTo>
                    <a:pt x="2576" y="687"/>
                  </a:lnTo>
                  <a:lnTo>
                    <a:pt x="2649" y="859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4" y="1031"/>
                  </a:lnTo>
                  <a:lnTo>
                    <a:pt x="2894" y="1031"/>
                  </a:lnTo>
                  <a:lnTo>
                    <a:pt x="2968" y="982"/>
                  </a:lnTo>
                  <a:lnTo>
                    <a:pt x="2968" y="982"/>
                  </a:lnTo>
                  <a:lnTo>
                    <a:pt x="2943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796" y="491"/>
                  </a:lnTo>
                  <a:lnTo>
                    <a:pt x="2723" y="393"/>
                  </a:lnTo>
                  <a:lnTo>
                    <a:pt x="2649" y="295"/>
                  </a:lnTo>
                  <a:lnTo>
                    <a:pt x="2551" y="221"/>
                  </a:lnTo>
                  <a:lnTo>
                    <a:pt x="2428" y="148"/>
                  </a:lnTo>
                  <a:lnTo>
                    <a:pt x="2428" y="148"/>
                  </a:lnTo>
                  <a:lnTo>
                    <a:pt x="2281" y="74"/>
                  </a:lnTo>
                  <a:lnTo>
                    <a:pt x="2281" y="74"/>
                  </a:lnTo>
                  <a:lnTo>
                    <a:pt x="2085" y="1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>
              <a:off x="4166225" y="2534350"/>
              <a:ext cx="133700" cy="75450"/>
            </a:xfrm>
            <a:custGeom>
              <a:rect b="b" l="l" r="r" t="t"/>
              <a:pathLst>
                <a:path extrusionOk="0" fill="none" h="3018" w="5348">
                  <a:moveTo>
                    <a:pt x="5200" y="1"/>
                  </a:moveTo>
                  <a:lnTo>
                    <a:pt x="5200" y="1"/>
                  </a:lnTo>
                  <a:lnTo>
                    <a:pt x="5126" y="25"/>
                  </a:lnTo>
                  <a:lnTo>
                    <a:pt x="1" y="2944"/>
                  </a:lnTo>
                  <a:lnTo>
                    <a:pt x="1" y="2944"/>
                  </a:lnTo>
                  <a:lnTo>
                    <a:pt x="74" y="2944"/>
                  </a:lnTo>
                  <a:lnTo>
                    <a:pt x="74" y="2944"/>
                  </a:lnTo>
                  <a:lnTo>
                    <a:pt x="270" y="2944"/>
                  </a:lnTo>
                  <a:lnTo>
                    <a:pt x="467" y="3018"/>
                  </a:lnTo>
                  <a:lnTo>
                    <a:pt x="5274" y="271"/>
                  </a:lnTo>
                  <a:lnTo>
                    <a:pt x="5274" y="271"/>
                  </a:lnTo>
                  <a:lnTo>
                    <a:pt x="5323" y="246"/>
                  </a:lnTo>
                  <a:lnTo>
                    <a:pt x="5347" y="197"/>
                  </a:lnTo>
                  <a:lnTo>
                    <a:pt x="5347" y="123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25"/>
                  </a:lnTo>
                  <a:lnTo>
                    <a:pt x="52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>
              <a:off x="4031325" y="259260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1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>
              <a:off x="4031325" y="259260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1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4031325" y="2585250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491" y="0"/>
                  </a:moveTo>
                  <a:lnTo>
                    <a:pt x="1" y="295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4031325" y="2585250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491" y="0"/>
                  </a:moveTo>
                  <a:lnTo>
                    <a:pt x="1" y="295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3984125" y="2592600"/>
              <a:ext cx="54600" cy="32525"/>
            </a:xfrm>
            <a:custGeom>
              <a:rect b="b" l="l" r="r" t="t"/>
              <a:pathLst>
                <a:path extrusionOk="0" h="1301" w="2184">
                  <a:moveTo>
                    <a:pt x="1889" y="1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4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221" y="1276"/>
                  </a:lnTo>
                  <a:lnTo>
                    <a:pt x="2183" y="172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3984125" y="2592600"/>
              <a:ext cx="54600" cy="32525"/>
            </a:xfrm>
            <a:custGeom>
              <a:rect b="b" l="l" r="r" t="t"/>
              <a:pathLst>
                <a:path extrusionOk="0" fill="none" h="1301" w="2184">
                  <a:moveTo>
                    <a:pt x="1889" y="1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4"/>
                  </a:lnTo>
                  <a:lnTo>
                    <a:pt x="25" y="1227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148" y="1301"/>
                  </a:lnTo>
                  <a:lnTo>
                    <a:pt x="221" y="1276"/>
                  </a:lnTo>
                  <a:lnTo>
                    <a:pt x="2183" y="172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4110425" y="2596275"/>
              <a:ext cx="57675" cy="31925"/>
            </a:xfrm>
            <a:custGeom>
              <a:rect b="b" l="l" r="r" t="t"/>
              <a:pathLst>
                <a:path extrusionOk="0" h="1277" w="2307">
                  <a:moveTo>
                    <a:pt x="2306" y="761"/>
                  </a:moveTo>
                  <a:lnTo>
                    <a:pt x="2085" y="786"/>
                  </a:lnTo>
                  <a:lnTo>
                    <a:pt x="1914" y="859"/>
                  </a:lnTo>
                  <a:lnTo>
                    <a:pt x="1840" y="884"/>
                  </a:lnTo>
                  <a:lnTo>
                    <a:pt x="1840" y="1031"/>
                  </a:lnTo>
                  <a:lnTo>
                    <a:pt x="2306" y="761"/>
                  </a:lnTo>
                  <a:close/>
                  <a:moveTo>
                    <a:pt x="295" y="1"/>
                  </a:moveTo>
                  <a:lnTo>
                    <a:pt x="1" y="173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25" y="418"/>
                  </a:lnTo>
                  <a:lnTo>
                    <a:pt x="50" y="541"/>
                  </a:lnTo>
                  <a:lnTo>
                    <a:pt x="99" y="663"/>
                  </a:lnTo>
                  <a:lnTo>
                    <a:pt x="172" y="786"/>
                  </a:lnTo>
                  <a:lnTo>
                    <a:pt x="246" y="884"/>
                  </a:lnTo>
                  <a:lnTo>
                    <a:pt x="320" y="982"/>
                  </a:lnTo>
                  <a:lnTo>
                    <a:pt x="442" y="1056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55" y="982"/>
                  </a:lnTo>
                  <a:lnTo>
                    <a:pt x="884" y="957"/>
                  </a:lnTo>
                  <a:lnTo>
                    <a:pt x="687" y="884"/>
                  </a:lnTo>
                  <a:lnTo>
                    <a:pt x="516" y="761"/>
                  </a:lnTo>
                  <a:lnTo>
                    <a:pt x="393" y="590"/>
                  </a:lnTo>
                  <a:lnTo>
                    <a:pt x="320" y="418"/>
                  </a:lnTo>
                  <a:lnTo>
                    <a:pt x="295" y="197"/>
                  </a:lnTo>
                  <a:lnTo>
                    <a:pt x="295" y="124"/>
                  </a:lnTo>
                  <a:lnTo>
                    <a:pt x="295" y="1"/>
                  </a:lnTo>
                  <a:close/>
                  <a:moveTo>
                    <a:pt x="1546" y="1056"/>
                  </a:moveTo>
                  <a:lnTo>
                    <a:pt x="1153" y="1276"/>
                  </a:lnTo>
                  <a:lnTo>
                    <a:pt x="1350" y="1252"/>
                  </a:lnTo>
                  <a:lnTo>
                    <a:pt x="1546" y="1178"/>
                  </a:lnTo>
                  <a:lnTo>
                    <a:pt x="1546" y="1105"/>
                  </a:lnTo>
                  <a:lnTo>
                    <a:pt x="1546" y="10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4139250" y="2622650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393" y="1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50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4156425" y="261530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66" y="0"/>
                  </a:moveTo>
                  <a:lnTo>
                    <a:pt x="466" y="0"/>
                  </a:lnTo>
                  <a:lnTo>
                    <a:pt x="245" y="25"/>
                  </a:lnTo>
                  <a:lnTo>
                    <a:pt x="74" y="98"/>
                  </a:lnTo>
                  <a:lnTo>
                    <a:pt x="0" y="123"/>
                  </a:lnTo>
                  <a:lnTo>
                    <a:pt x="0" y="270"/>
                  </a:lnTo>
                  <a:lnTo>
                    <a:pt x="466" y="0"/>
                  </a:lnTo>
                  <a:lnTo>
                    <a:pt x="466" y="0"/>
                  </a:lnTo>
                  <a:lnTo>
                    <a:pt x="46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4110425" y="2596275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295" y="1"/>
                  </a:moveTo>
                  <a:lnTo>
                    <a:pt x="1" y="173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25" y="418"/>
                  </a:lnTo>
                  <a:lnTo>
                    <a:pt x="50" y="541"/>
                  </a:lnTo>
                  <a:lnTo>
                    <a:pt x="99" y="663"/>
                  </a:lnTo>
                  <a:lnTo>
                    <a:pt x="172" y="786"/>
                  </a:lnTo>
                  <a:lnTo>
                    <a:pt x="246" y="884"/>
                  </a:lnTo>
                  <a:lnTo>
                    <a:pt x="320" y="982"/>
                  </a:lnTo>
                  <a:lnTo>
                    <a:pt x="442" y="1056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55" y="982"/>
                  </a:lnTo>
                  <a:lnTo>
                    <a:pt x="1055" y="982"/>
                  </a:lnTo>
                  <a:lnTo>
                    <a:pt x="884" y="957"/>
                  </a:lnTo>
                  <a:lnTo>
                    <a:pt x="687" y="884"/>
                  </a:lnTo>
                  <a:lnTo>
                    <a:pt x="687" y="884"/>
                  </a:lnTo>
                  <a:lnTo>
                    <a:pt x="516" y="761"/>
                  </a:lnTo>
                  <a:lnTo>
                    <a:pt x="393" y="590"/>
                  </a:lnTo>
                  <a:lnTo>
                    <a:pt x="320" y="418"/>
                  </a:lnTo>
                  <a:lnTo>
                    <a:pt x="295" y="197"/>
                  </a:lnTo>
                  <a:lnTo>
                    <a:pt x="295" y="124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4082225" y="2557050"/>
              <a:ext cx="256325" cy="74825"/>
            </a:xfrm>
            <a:custGeom>
              <a:rect b="b" l="l" r="r" t="t"/>
              <a:pathLst>
                <a:path extrusionOk="0" h="2993" w="10253">
                  <a:moveTo>
                    <a:pt x="1815" y="1128"/>
                  </a:moveTo>
                  <a:lnTo>
                    <a:pt x="1619" y="1153"/>
                  </a:lnTo>
                  <a:lnTo>
                    <a:pt x="1423" y="1227"/>
                  </a:lnTo>
                  <a:lnTo>
                    <a:pt x="1349" y="1276"/>
                  </a:lnTo>
                  <a:lnTo>
                    <a:pt x="1129" y="1398"/>
                  </a:lnTo>
                  <a:lnTo>
                    <a:pt x="663" y="1668"/>
                  </a:lnTo>
                  <a:lnTo>
                    <a:pt x="270" y="1889"/>
                  </a:lnTo>
                  <a:lnTo>
                    <a:pt x="1" y="2036"/>
                  </a:lnTo>
                  <a:lnTo>
                    <a:pt x="295" y="2208"/>
                  </a:lnTo>
                  <a:lnTo>
                    <a:pt x="736" y="1962"/>
                  </a:lnTo>
                  <a:lnTo>
                    <a:pt x="1129" y="1742"/>
                  </a:lnTo>
                  <a:lnTo>
                    <a:pt x="1423" y="1570"/>
                  </a:lnTo>
                  <a:lnTo>
                    <a:pt x="1497" y="1521"/>
                  </a:lnTo>
                  <a:lnTo>
                    <a:pt x="1693" y="1447"/>
                  </a:lnTo>
                  <a:lnTo>
                    <a:pt x="1889" y="1423"/>
                  </a:lnTo>
                  <a:lnTo>
                    <a:pt x="1914" y="1423"/>
                  </a:lnTo>
                  <a:lnTo>
                    <a:pt x="2085" y="1447"/>
                  </a:lnTo>
                  <a:lnTo>
                    <a:pt x="2281" y="1545"/>
                  </a:lnTo>
                  <a:lnTo>
                    <a:pt x="2453" y="1668"/>
                  </a:lnTo>
                  <a:lnTo>
                    <a:pt x="2576" y="1815"/>
                  </a:lnTo>
                  <a:lnTo>
                    <a:pt x="2649" y="2011"/>
                  </a:lnTo>
                  <a:lnTo>
                    <a:pt x="2674" y="2208"/>
                  </a:lnTo>
                  <a:lnTo>
                    <a:pt x="2674" y="2281"/>
                  </a:lnTo>
                  <a:lnTo>
                    <a:pt x="2895" y="2159"/>
                  </a:lnTo>
                  <a:lnTo>
                    <a:pt x="2968" y="2134"/>
                  </a:lnTo>
                  <a:lnTo>
                    <a:pt x="2944" y="1987"/>
                  </a:lnTo>
                  <a:lnTo>
                    <a:pt x="2919" y="1864"/>
                  </a:lnTo>
                  <a:lnTo>
                    <a:pt x="2870" y="1742"/>
                  </a:lnTo>
                  <a:lnTo>
                    <a:pt x="2796" y="1644"/>
                  </a:lnTo>
                  <a:lnTo>
                    <a:pt x="2723" y="1545"/>
                  </a:lnTo>
                  <a:lnTo>
                    <a:pt x="2649" y="1447"/>
                  </a:lnTo>
                  <a:lnTo>
                    <a:pt x="2551" y="1349"/>
                  </a:lnTo>
                  <a:lnTo>
                    <a:pt x="2429" y="1276"/>
                  </a:lnTo>
                  <a:lnTo>
                    <a:pt x="2281" y="1202"/>
                  </a:lnTo>
                  <a:lnTo>
                    <a:pt x="2085" y="1153"/>
                  </a:lnTo>
                  <a:lnTo>
                    <a:pt x="1889" y="1128"/>
                  </a:lnTo>
                  <a:close/>
                  <a:moveTo>
                    <a:pt x="10032" y="0"/>
                  </a:moveTo>
                  <a:lnTo>
                    <a:pt x="4906" y="2919"/>
                  </a:lnTo>
                  <a:lnTo>
                    <a:pt x="4955" y="2919"/>
                  </a:lnTo>
                  <a:lnTo>
                    <a:pt x="5175" y="2943"/>
                  </a:lnTo>
                  <a:lnTo>
                    <a:pt x="5372" y="2992"/>
                  </a:lnTo>
                  <a:lnTo>
                    <a:pt x="10179" y="270"/>
                  </a:lnTo>
                  <a:lnTo>
                    <a:pt x="10228" y="221"/>
                  </a:lnTo>
                  <a:lnTo>
                    <a:pt x="10252" y="172"/>
                  </a:lnTo>
                  <a:lnTo>
                    <a:pt x="10252" y="123"/>
                  </a:lnTo>
                  <a:lnTo>
                    <a:pt x="10228" y="74"/>
                  </a:lnTo>
                  <a:lnTo>
                    <a:pt x="10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4082225" y="2585250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0"/>
                  </a:moveTo>
                  <a:lnTo>
                    <a:pt x="1889" y="0"/>
                  </a:lnTo>
                  <a:lnTo>
                    <a:pt x="1815" y="0"/>
                  </a:lnTo>
                  <a:lnTo>
                    <a:pt x="1815" y="0"/>
                  </a:lnTo>
                  <a:lnTo>
                    <a:pt x="1619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49" y="148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6" y="834"/>
                  </a:lnTo>
                  <a:lnTo>
                    <a:pt x="1129" y="614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085" y="319"/>
                  </a:lnTo>
                  <a:lnTo>
                    <a:pt x="2281" y="417"/>
                  </a:lnTo>
                  <a:lnTo>
                    <a:pt x="2281" y="417"/>
                  </a:lnTo>
                  <a:lnTo>
                    <a:pt x="2453" y="540"/>
                  </a:lnTo>
                  <a:lnTo>
                    <a:pt x="2576" y="687"/>
                  </a:lnTo>
                  <a:lnTo>
                    <a:pt x="2649" y="883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1"/>
                  </a:lnTo>
                  <a:lnTo>
                    <a:pt x="2895" y="1031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796" y="516"/>
                  </a:lnTo>
                  <a:lnTo>
                    <a:pt x="2723" y="417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1" y="74"/>
                  </a:lnTo>
                  <a:lnTo>
                    <a:pt x="2281" y="74"/>
                  </a:lnTo>
                  <a:lnTo>
                    <a:pt x="2085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4204850" y="2557050"/>
              <a:ext cx="133700" cy="74825"/>
            </a:xfrm>
            <a:custGeom>
              <a:rect b="b" l="l" r="r" t="t"/>
              <a:pathLst>
                <a:path extrusionOk="0" fill="none" h="2993" w="5348">
                  <a:moveTo>
                    <a:pt x="5200" y="0"/>
                  </a:moveTo>
                  <a:lnTo>
                    <a:pt x="5200" y="0"/>
                  </a:lnTo>
                  <a:lnTo>
                    <a:pt x="5127" y="0"/>
                  </a:lnTo>
                  <a:lnTo>
                    <a:pt x="1" y="2919"/>
                  </a:lnTo>
                  <a:lnTo>
                    <a:pt x="1" y="2919"/>
                  </a:lnTo>
                  <a:lnTo>
                    <a:pt x="50" y="2919"/>
                  </a:lnTo>
                  <a:lnTo>
                    <a:pt x="50" y="2919"/>
                  </a:lnTo>
                  <a:lnTo>
                    <a:pt x="270" y="2943"/>
                  </a:lnTo>
                  <a:lnTo>
                    <a:pt x="467" y="2992"/>
                  </a:lnTo>
                  <a:lnTo>
                    <a:pt x="5274" y="270"/>
                  </a:lnTo>
                  <a:lnTo>
                    <a:pt x="5274" y="270"/>
                  </a:lnTo>
                  <a:lnTo>
                    <a:pt x="5323" y="221"/>
                  </a:lnTo>
                  <a:lnTo>
                    <a:pt x="5347" y="172"/>
                  </a:lnTo>
                  <a:lnTo>
                    <a:pt x="5347" y="123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0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4069350" y="2614675"/>
              <a:ext cx="8000" cy="4925"/>
            </a:xfrm>
            <a:custGeom>
              <a:rect b="b" l="l" r="r" t="t"/>
              <a:pathLst>
                <a:path extrusionOk="0" h="197" w="320">
                  <a:moveTo>
                    <a:pt x="25" y="1"/>
                  </a:moveTo>
                  <a:lnTo>
                    <a:pt x="0" y="25"/>
                  </a:lnTo>
                  <a:lnTo>
                    <a:pt x="295" y="197"/>
                  </a:lnTo>
                  <a:lnTo>
                    <a:pt x="319" y="17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4069350" y="2614675"/>
              <a:ext cx="8000" cy="4925"/>
            </a:xfrm>
            <a:custGeom>
              <a:rect b="b" l="l" r="r" t="t"/>
              <a:pathLst>
                <a:path extrusionOk="0" fill="none" h="197" w="320">
                  <a:moveTo>
                    <a:pt x="25" y="1"/>
                  </a:moveTo>
                  <a:lnTo>
                    <a:pt x="0" y="25"/>
                  </a:lnTo>
                  <a:lnTo>
                    <a:pt x="295" y="197"/>
                  </a:lnTo>
                  <a:lnTo>
                    <a:pt x="319" y="172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4069975" y="2607925"/>
              <a:ext cx="19625" cy="11075"/>
            </a:xfrm>
            <a:custGeom>
              <a:rect b="b" l="l" r="r" t="t"/>
              <a:pathLst>
                <a:path extrusionOk="0" h="443" w="785">
                  <a:moveTo>
                    <a:pt x="491" y="1"/>
                  </a:moveTo>
                  <a:lnTo>
                    <a:pt x="0" y="271"/>
                  </a:lnTo>
                  <a:lnTo>
                    <a:pt x="294" y="442"/>
                  </a:lnTo>
                  <a:lnTo>
                    <a:pt x="785" y="173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069975" y="2607925"/>
              <a:ext cx="19625" cy="11075"/>
            </a:xfrm>
            <a:custGeom>
              <a:rect b="b" l="l" r="r" t="t"/>
              <a:pathLst>
                <a:path extrusionOk="0" fill="none" h="443" w="785">
                  <a:moveTo>
                    <a:pt x="491" y="1"/>
                  </a:moveTo>
                  <a:lnTo>
                    <a:pt x="0" y="271"/>
                  </a:lnTo>
                  <a:lnTo>
                    <a:pt x="294" y="442"/>
                  </a:lnTo>
                  <a:lnTo>
                    <a:pt x="785" y="173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022750" y="2615300"/>
              <a:ext cx="53975" cy="31900"/>
            </a:xfrm>
            <a:custGeom>
              <a:rect b="b" l="l" r="r" t="t"/>
              <a:pathLst>
                <a:path extrusionOk="0" h="1276" w="2159">
                  <a:moveTo>
                    <a:pt x="1864" y="0"/>
                  </a:moveTo>
                  <a:lnTo>
                    <a:pt x="74" y="1006"/>
                  </a:lnTo>
                  <a:lnTo>
                    <a:pt x="25" y="1030"/>
                  </a:lnTo>
                  <a:lnTo>
                    <a:pt x="1" y="1079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74" y="1251"/>
                  </a:lnTo>
                  <a:lnTo>
                    <a:pt x="148" y="1276"/>
                  </a:lnTo>
                  <a:lnTo>
                    <a:pt x="221" y="1251"/>
                  </a:lnTo>
                  <a:lnTo>
                    <a:pt x="2159" y="172"/>
                  </a:lnTo>
                  <a:lnTo>
                    <a:pt x="1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4022750" y="2615300"/>
              <a:ext cx="53975" cy="31900"/>
            </a:xfrm>
            <a:custGeom>
              <a:rect b="b" l="l" r="r" t="t"/>
              <a:pathLst>
                <a:path extrusionOk="0" fill="none" h="1276" w="2159">
                  <a:moveTo>
                    <a:pt x="1864" y="0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30"/>
                  </a:lnTo>
                  <a:lnTo>
                    <a:pt x="1" y="1079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25" y="1202"/>
                  </a:lnTo>
                  <a:lnTo>
                    <a:pt x="74" y="1251"/>
                  </a:lnTo>
                  <a:lnTo>
                    <a:pt x="148" y="1276"/>
                  </a:lnTo>
                  <a:lnTo>
                    <a:pt x="148" y="1276"/>
                  </a:lnTo>
                  <a:lnTo>
                    <a:pt x="221" y="1251"/>
                  </a:lnTo>
                  <a:lnTo>
                    <a:pt x="2159" y="172"/>
                  </a:lnTo>
                  <a:lnTo>
                    <a:pt x="18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4149050" y="2618350"/>
              <a:ext cx="57675" cy="32525"/>
            </a:xfrm>
            <a:custGeom>
              <a:rect b="b" l="l" r="r" t="t"/>
              <a:pathLst>
                <a:path extrusionOk="0" h="1301" w="2307">
                  <a:moveTo>
                    <a:pt x="2282" y="761"/>
                  </a:moveTo>
                  <a:lnTo>
                    <a:pt x="2086" y="786"/>
                  </a:lnTo>
                  <a:lnTo>
                    <a:pt x="1914" y="859"/>
                  </a:lnTo>
                  <a:lnTo>
                    <a:pt x="1840" y="908"/>
                  </a:lnTo>
                  <a:lnTo>
                    <a:pt x="1840" y="1031"/>
                  </a:lnTo>
                  <a:lnTo>
                    <a:pt x="2306" y="761"/>
                  </a:lnTo>
                  <a:close/>
                  <a:moveTo>
                    <a:pt x="295" y="1"/>
                  </a:moveTo>
                  <a:lnTo>
                    <a:pt x="1" y="173"/>
                  </a:lnTo>
                  <a:lnTo>
                    <a:pt x="1" y="222"/>
                  </a:lnTo>
                  <a:lnTo>
                    <a:pt x="1" y="295"/>
                  </a:lnTo>
                  <a:lnTo>
                    <a:pt x="25" y="442"/>
                  </a:lnTo>
                  <a:lnTo>
                    <a:pt x="50" y="565"/>
                  </a:lnTo>
                  <a:lnTo>
                    <a:pt x="99" y="688"/>
                  </a:lnTo>
                  <a:lnTo>
                    <a:pt x="173" y="786"/>
                  </a:lnTo>
                  <a:lnTo>
                    <a:pt x="246" y="884"/>
                  </a:lnTo>
                  <a:lnTo>
                    <a:pt x="320" y="982"/>
                  </a:lnTo>
                  <a:lnTo>
                    <a:pt x="418" y="1080"/>
                  </a:lnTo>
                  <a:lnTo>
                    <a:pt x="540" y="1154"/>
                  </a:lnTo>
                  <a:lnTo>
                    <a:pt x="688" y="1227"/>
                  </a:lnTo>
                  <a:lnTo>
                    <a:pt x="1055" y="1006"/>
                  </a:lnTo>
                  <a:lnTo>
                    <a:pt x="859" y="982"/>
                  </a:lnTo>
                  <a:lnTo>
                    <a:pt x="688" y="884"/>
                  </a:lnTo>
                  <a:lnTo>
                    <a:pt x="516" y="761"/>
                  </a:lnTo>
                  <a:lnTo>
                    <a:pt x="393" y="614"/>
                  </a:lnTo>
                  <a:lnTo>
                    <a:pt x="320" y="418"/>
                  </a:lnTo>
                  <a:lnTo>
                    <a:pt x="295" y="222"/>
                  </a:lnTo>
                  <a:lnTo>
                    <a:pt x="295" y="148"/>
                  </a:lnTo>
                  <a:lnTo>
                    <a:pt x="295" y="1"/>
                  </a:lnTo>
                  <a:close/>
                  <a:moveTo>
                    <a:pt x="1546" y="1080"/>
                  </a:moveTo>
                  <a:lnTo>
                    <a:pt x="1129" y="1301"/>
                  </a:lnTo>
                  <a:lnTo>
                    <a:pt x="1350" y="1276"/>
                  </a:lnTo>
                  <a:lnTo>
                    <a:pt x="1546" y="1203"/>
                  </a:lnTo>
                  <a:lnTo>
                    <a:pt x="1546" y="1105"/>
                  </a:lnTo>
                  <a:lnTo>
                    <a:pt x="1546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>
              <a:off x="4177275" y="2645350"/>
              <a:ext cx="10425" cy="5525"/>
            </a:xfrm>
            <a:custGeom>
              <a:rect b="b" l="l" r="r" t="t"/>
              <a:pathLst>
                <a:path extrusionOk="0" fill="none" h="221" w="417">
                  <a:moveTo>
                    <a:pt x="417" y="0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221" y="196"/>
                  </a:lnTo>
                  <a:lnTo>
                    <a:pt x="417" y="123"/>
                  </a:lnTo>
                  <a:lnTo>
                    <a:pt x="417" y="123"/>
                  </a:lnTo>
                  <a:lnTo>
                    <a:pt x="417" y="25"/>
                  </a:lnTo>
                  <a:lnTo>
                    <a:pt x="4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>
              <a:off x="4195050" y="2637375"/>
              <a:ext cx="11675" cy="6750"/>
            </a:xfrm>
            <a:custGeom>
              <a:rect b="b" l="l" r="r" t="t"/>
              <a:pathLst>
                <a:path extrusionOk="0" fill="none" h="270" w="467">
                  <a:moveTo>
                    <a:pt x="442" y="0"/>
                  </a:moveTo>
                  <a:lnTo>
                    <a:pt x="442" y="0"/>
                  </a:lnTo>
                  <a:lnTo>
                    <a:pt x="246" y="25"/>
                  </a:lnTo>
                  <a:lnTo>
                    <a:pt x="74" y="98"/>
                  </a:lnTo>
                  <a:lnTo>
                    <a:pt x="0" y="147"/>
                  </a:lnTo>
                  <a:lnTo>
                    <a:pt x="0" y="270"/>
                  </a:lnTo>
                  <a:lnTo>
                    <a:pt x="466" y="0"/>
                  </a:lnTo>
                  <a:lnTo>
                    <a:pt x="466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4149050" y="2618350"/>
              <a:ext cx="26400" cy="30700"/>
            </a:xfrm>
            <a:custGeom>
              <a:rect b="b" l="l" r="r" t="t"/>
              <a:pathLst>
                <a:path extrusionOk="0" fill="none" h="1228" w="1056">
                  <a:moveTo>
                    <a:pt x="295" y="1"/>
                  </a:moveTo>
                  <a:lnTo>
                    <a:pt x="1" y="173"/>
                  </a:lnTo>
                  <a:lnTo>
                    <a:pt x="1" y="222"/>
                  </a:lnTo>
                  <a:lnTo>
                    <a:pt x="1" y="222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25" y="442"/>
                  </a:lnTo>
                  <a:lnTo>
                    <a:pt x="50" y="565"/>
                  </a:lnTo>
                  <a:lnTo>
                    <a:pt x="99" y="688"/>
                  </a:lnTo>
                  <a:lnTo>
                    <a:pt x="173" y="786"/>
                  </a:lnTo>
                  <a:lnTo>
                    <a:pt x="246" y="884"/>
                  </a:lnTo>
                  <a:lnTo>
                    <a:pt x="320" y="982"/>
                  </a:lnTo>
                  <a:lnTo>
                    <a:pt x="418" y="1080"/>
                  </a:lnTo>
                  <a:lnTo>
                    <a:pt x="540" y="1154"/>
                  </a:lnTo>
                  <a:lnTo>
                    <a:pt x="540" y="1154"/>
                  </a:lnTo>
                  <a:lnTo>
                    <a:pt x="688" y="1227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82"/>
                  </a:lnTo>
                  <a:lnTo>
                    <a:pt x="688" y="884"/>
                  </a:lnTo>
                  <a:lnTo>
                    <a:pt x="688" y="884"/>
                  </a:lnTo>
                  <a:lnTo>
                    <a:pt x="516" y="761"/>
                  </a:lnTo>
                  <a:lnTo>
                    <a:pt x="393" y="614"/>
                  </a:lnTo>
                  <a:lnTo>
                    <a:pt x="320" y="418"/>
                  </a:lnTo>
                  <a:lnTo>
                    <a:pt x="295" y="222"/>
                  </a:lnTo>
                  <a:lnTo>
                    <a:pt x="295" y="148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4120850" y="2579125"/>
              <a:ext cx="256325" cy="75425"/>
            </a:xfrm>
            <a:custGeom>
              <a:rect b="b" l="l" r="r" t="t"/>
              <a:pathLst>
                <a:path extrusionOk="0" h="3017" w="10253">
                  <a:moveTo>
                    <a:pt x="1816" y="1153"/>
                  </a:moveTo>
                  <a:lnTo>
                    <a:pt x="1619" y="1177"/>
                  </a:lnTo>
                  <a:lnTo>
                    <a:pt x="1423" y="1251"/>
                  </a:lnTo>
                  <a:lnTo>
                    <a:pt x="1350" y="1276"/>
                  </a:lnTo>
                  <a:lnTo>
                    <a:pt x="1129" y="1398"/>
                  </a:lnTo>
                  <a:lnTo>
                    <a:pt x="638" y="1668"/>
                  </a:lnTo>
                  <a:lnTo>
                    <a:pt x="270" y="1889"/>
                  </a:lnTo>
                  <a:lnTo>
                    <a:pt x="1" y="2036"/>
                  </a:lnTo>
                  <a:lnTo>
                    <a:pt x="295" y="2208"/>
                  </a:lnTo>
                  <a:lnTo>
                    <a:pt x="736" y="1962"/>
                  </a:lnTo>
                  <a:lnTo>
                    <a:pt x="1129" y="1742"/>
                  </a:lnTo>
                  <a:lnTo>
                    <a:pt x="1423" y="1570"/>
                  </a:lnTo>
                  <a:lnTo>
                    <a:pt x="1497" y="1545"/>
                  </a:lnTo>
                  <a:lnTo>
                    <a:pt x="1668" y="1472"/>
                  </a:lnTo>
                  <a:lnTo>
                    <a:pt x="1889" y="1447"/>
                  </a:lnTo>
                  <a:lnTo>
                    <a:pt x="2085" y="1472"/>
                  </a:lnTo>
                  <a:lnTo>
                    <a:pt x="2282" y="1545"/>
                  </a:lnTo>
                  <a:lnTo>
                    <a:pt x="2453" y="1668"/>
                  </a:lnTo>
                  <a:lnTo>
                    <a:pt x="2576" y="1840"/>
                  </a:lnTo>
                  <a:lnTo>
                    <a:pt x="2649" y="2011"/>
                  </a:lnTo>
                  <a:lnTo>
                    <a:pt x="2674" y="2232"/>
                  </a:lnTo>
                  <a:lnTo>
                    <a:pt x="2674" y="2306"/>
                  </a:lnTo>
                  <a:lnTo>
                    <a:pt x="2895" y="2183"/>
                  </a:lnTo>
                  <a:lnTo>
                    <a:pt x="2968" y="2134"/>
                  </a:lnTo>
                  <a:lnTo>
                    <a:pt x="2944" y="2011"/>
                  </a:lnTo>
                  <a:lnTo>
                    <a:pt x="2919" y="1889"/>
                  </a:lnTo>
                  <a:lnTo>
                    <a:pt x="2870" y="1766"/>
                  </a:lnTo>
                  <a:lnTo>
                    <a:pt x="2797" y="1643"/>
                  </a:lnTo>
                  <a:lnTo>
                    <a:pt x="2723" y="1545"/>
                  </a:lnTo>
                  <a:lnTo>
                    <a:pt x="2625" y="1447"/>
                  </a:lnTo>
                  <a:lnTo>
                    <a:pt x="2527" y="1374"/>
                  </a:lnTo>
                  <a:lnTo>
                    <a:pt x="2429" y="1300"/>
                  </a:lnTo>
                  <a:lnTo>
                    <a:pt x="2282" y="1227"/>
                  </a:lnTo>
                  <a:lnTo>
                    <a:pt x="2085" y="1153"/>
                  </a:lnTo>
                  <a:close/>
                  <a:moveTo>
                    <a:pt x="10105" y="0"/>
                  </a:moveTo>
                  <a:lnTo>
                    <a:pt x="10032" y="25"/>
                  </a:lnTo>
                  <a:lnTo>
                    <a:pt x="4906" y="2943"/>
                  </a:lnTo>
                  <a:lnTo>
                    <a:pt x="4906" y="2943"/>
                  </a:lnTo>
                  <a:lnTo>
                    <a:pt x="4955" y="2919"/>
                  </a:lnTo>
                  <a:lnTo>
                    <a:pt x="5176" y="2943"/>
                  </a:lnTo>
                  <a:lnTo>
                    <a:pt x="5372" y="3017"/>
                  </a:lnTo>
                  <a:lnTo>
                    <a:pt x="10179" y="270"/>
                  </a:lnTo>
                  <a:lnTo>
                    <a:pt x="10228" y="245"/>
                  </a:lnTo>
                  <a:lnTo>
                    <a:pt x="10252" y="196"/>
                  </a:lnTo>
                  <a:lnTo>
                    <a:pt x="10252" y="123"/>
                  </a:lnTo>
                  <a:lnTo>
                    <a:pt x="10228" y="74"/>
                  </a:lnTo>
                  <a:lnTo>
                    <a:pt x="10179" y="25"/>
                  </a:lnTo>
                  <a:lnTo>
                    <a:pt x="10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4120850" y="2607925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1"/>
                  </a:moveTo>
                  <a:lnTo>
                    <a:pt x="1889" y="1"/>
                  </a:lnTo>
                  <a:lnTo>
                    <a:pt x="1816" y="1"/>
                  </a:lnTo>
                  <a:lnTo>
                    <a:pt x="1816" y="1"/>
                  </a:lnTo>
                  <a:lnTo>
                    <a:pt x="1619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50" y="124"/>
                  </a:lnTo>
                  <a:lnTo>
                    <a:pt x="1129" y="246"/>
                  </a:lnTo>
                  <a:lnTo>
                    <a:pt x="638" y="516"/>
                  </a:lnTo>
                  <a:lnTo>
                    <a:pt x="270" y="737"/>
                  </a:lnTo>
                  <a:lnTo>
                    <a:pt x="1" y="884"/>
                  </a:lnTo>
                  <a:lnTo>
                    <a:pt x="295" y="1056"/>
                  </a:lnTo>
                  <a:lnTo>
                    <a:pt x="736" y="810"/>
                  </a:lnTo>
                  <a:lnTo>
                    <a:pt x="1129" y="590"/>
                  </a:lnTo>
                  <a:lnTo>
                    <a:pt x="1423" y="418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68" y="320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2085" y="320"/>
                  </a:lnTo>
                  <a:lnTo>
                    <a:pt x="2282" y="393"/>
                  </a:lnTo>
                  <a:lnTo>
                    <a:pt x="2282" y="393"/>
                  </a:lnTo>
                  <a:lnTo>
                    <a:pt x="2453" y="516"/>
                  </a:lnTo>
                  <a:lnTo>
                    <a:pt x="2576" y="688"/>
                  </a:lnTo>
                  <a:lnTo>
                    <a:pt x="2649" y="859"/>
                  </a:lnTo>
                  <a:lnTo>
                    <a:pt x="2674" y="1080"/>
                  </a:lnTo>
                  <a:lnTo>
                    <a:pt x="2674" y="1154"/>
                  </a:lnTo>
                  <a:lnTo>
                    <a:pt x="2895" y="1031"/>
                  </a:lnTo>
                  <a:lnTo>
                    <a:pt x="2895" y="1031"/>
                  </a:lnTo>
                  <a:lnTo>
                    <a:pt x="2968" y="982"/>
                  </a:lnTo>
                  <a:lnTo>
                    <a:pt x="2968" y="982"/>
                  </a:lnTo>
                  <a:lnTo>
                    <a:pt x="2944" y="859"/>
                  </a:lnTo>
                  <a:lnTo>
                    <a:pt x="2919" y="737"/>
                  </a:lnTo>
                  <a:lnTo>
                    <a:pt x="2870" y="614"/>
                  </a:lnTo>
                  <a:lnTo>
                    <a:pt x="2797" y="491"/>
                  </a:lnTo>
                  <a:lnTo>
                    <a:pt x="2723" y="393"/>
                  </a:lnTo>
                  <a:lnTo>
                    <a:pt x="2625" y="295"/>
                  </a:lnTo>
                  <a:lnTo>
                    <a:pt x="2527" y="222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2" y="75"/>
                  </a:lnTo>
                  <a:lnTo>
                    <a:pt x="2282" y="75"/>
                  </a:lnTo>
                  <a:lnTo>
                    <a:pt x="2085" y="1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4243475" y="2579125"/>
              <a:ext cx="133700" cy="75425"/>
            </a:xfrm>
            <a:custGeom>
              <a:rect b="b" l="l" r="r" t="t"/>
              <a:pathLst>
                <a:path extrusionOk="0" fill="none" h="3017" w="5348">
                  <a:moveTo>
                    <a:pt x="5200" y="0"/>
                  </a:moveTo>
                  <a:lnTo>
                    <a:pt x="5200" y="0"/>
                  </a:lnTo>
                  <a:lnTo>
                    <a:pt x="5127" y="25"/>
                  </a:lnTo>
                  <a:lnTo>
                    <a:pt x="1" y="2943"/>
                  </a:lnTo>
                  <a:lnTo>
                    <a:pt x="1" y="2943"/>
                  </a:lnTo>
                  <a:lnTo>
                    <a:pt x="50" y="2919"/>
                  </a:lnTo>
                  <a:lnTo>
                    <a:pt x="50" y="2919"/>
                  </a:lnTo>
                  <a:lnTo>
                    <a:pt x="271" y="2943"/>
                  </a:lnTo>
                  <a:lnTo>
                    <a:pt x="467" y="3017"/>
                  </a:lnTo>
                  <a:lnTo>
                    <a:pt x="5274" y="270"/>
                  </a:lnTo>
                  <a:lnTo>
                    <a:pt x="5274" y="270"/>
                  </a:lnTo>
                  <a:lnTo>
                    <a:pt x="5323" y="245"/>
                  </a:lnTo>
                  <a:lnTo>
                    <a:pt x="5347" y="196"/>
                  </a:lnTo>
                  <a:lnTo>
                    <a:pt x="5347" y="123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25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4107975" y="2637375"/>
              <a:ext cx="8000" cy="4300"/>
            </a:xfrm>
            <a:custGeom>
              <a:rect b="b" l="l" r="r" t="t"/>
              <a:pathLst>
                <a:path extrusionOk="0" h="172" w="320">
                  <a:moveTo>
                    <a:pt x="1" y="0"/>
                  </a:moveTo>
                  <a:lnTo>
                    <a:pt x="295" y="172"/>
                  </a:lnTo>
                  <a:lnTo>
                    <a:pt x="319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107975" y="2637375"/>
              <a:ext cx="8000" cy="4300"/>
            </a:xfrm>
            <a:custGeom>
              <a:rect b="b" l="l" r="r" t="t"/>
              <a:pathLst>
                <a:path extrusionOk="0" fill="none" h="172" w="320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319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>
              <a:off x="4107975" y="2630000"/>
              <a:ext cx="20250" cy="11675"/>
            </a:xfrm>
            <a:custGeom>
              <a:rect b="b" l="l" r="r" t="t"/>
              <a:pathLst>
                <a:path extrusionOk="0" h="467" w="810">
                  <a:moveTo>
                    <a:pt x="516" y="1"/>
                  </a:moveTo>
                  <a:lnTo>
                    <a:pt x="1" y="295"/>
                  </a:lnTo>
                  <a:lnTo>
                    <a:pt x="319" y="467"/>
                  </a:lnTo>
                  <a:lnTo>
                    <a:pt x="810" y="17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>
              <a:off x="4107975" y="2630000"/>
              <a:ext cx="20250" cy="11675"/>
            </a:xfrm>
            <a:custGeom>
              <a:rect b="b" l="l" r="r" t="t"/>
              <a:pathLst>
                <a:path extrusionOk="0" fill="none" h="467" w="810">
                  <a:moveTo>
                    <a:pt x="516" y="1"/>
                  </a:moveTo>
                  <a:lnTo>
                    <a:pt x="1" y="295"/>
                  </a:lnTo>
                  <a:lnTo>
                    <a:pt x="319" y="467"/>
                  </a:lnTo>
                  <a:lnTo>
                    <a:pt x="810" y="173"/>
                  </a:lnTo>
                  <a:lnTo>
                    <a:pt x="51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>
              <a:off x="4061375" y="2637375"/>
              <a:ext cx="53975" cy="32525"/>
            </a:xfrm>
            <a:custGeom>
              <a:rect b="b" l="l" r="r" t="t"/>
              <a:pathLst>
                <a:path extrusionOk="0" h="1301" w="2159">
                  <a:moveTo>
                    <a:pt x="1865" y="0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221" y="1276"/>
                  </a:lnTo>
                  <a:lnTo>
                    <a:pt x="2159" y="17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>
              <a:off x="4061375" y="2637375"/>
              <a:ext cx="53975" cy="32525"/>
            </a:xfrm>
            <a:custGeom>
              <a:rect b="b" l="l" r="r" t="t"/>
              <a:pathLst>
                <a:path extrusionOk="0" fill="none" h="1301" w="2159">
                  <a:moveTo>
                    <a:pt x="1865" y="0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25" y="1202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148" y="1300"/>
                  </a:lnTo>
                  <a:lnTo>
                    <a:pt x="221" y="1276"/>
                  </a:lnTo>
                  <a:lnTo>
                    <a:pt x="2159" y="172"/>
                  </a:lnTo>
                  <a:lnTo>
                    <a:pt x="1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4187675" y="2641050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2282" y="736"/>
                  </a:moveTo>
                  <a:lnTo>
                    <a:pt x="2086" y="785"/>
                  </a:lnTo>
                  <a:lnTo>
                    <a:pt x="1889" y="859"/>
                  </a:lnTo>
                  <a:lnTo>
                    <a:pt x="1840" y="883"/>
                  </a:lnTo>
                  <a:lnTo>
                    <a:pt x="1840" y="1030"/>
                  </a:lnTo>
                  <a:lnTo>
                    <a:pt x="2306" y="736"/>
                  </a:lnTo>
                  <a:close/>
                  <a:moveTo>
                    <a:pt x="295" y="0"/>
                  </a:moveTo>
                  <a:lnTo>
                    <a:pt x="1" y="172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26" y="417"/>
                  </a:lnTo>
                  <a:lnTo>
                    <a:pt x="50" y="540"/>
                  </a:lnTo>
                  <a:lnTo>
                    <a:pt x="99" y="663"/>
                  </a:lnTo>
                  <a:lnTo>
                    <a:pt x="173" y="785"/>
                  </a:lnTo>
                  <a:lnTo>
                    <a:pt x="246" y="883"/>
                  </a:lnTo>
                  <a:lnTo>
                    <a:pt x="320" y="981"/>
                  </a:lnTo>
                  <a:lnTo>
                    <a:pt x="418" y="1055"/>
                  </a:lnTo>
                  <a:lnTo>
                    <a:pt x="541" y="1129"/>
                  </a:lnTo>
                  <a:lnTo>
                    <a:pt x="663" y="1202"/>
                  </a:lnTo>
                  <a:lnTo>
                    <a:pt x="1056" y="981"/>
                  </a:lnTo>
                  <a:lnTo>
                    <a:pt x="859" y="957"/>
                  </a:lnTo>
                  <a:lnTo>
                    <a:pt x="688" y="883"/>
                  </a:lnTo>
                  <a:lnTo>
                    <a:pt x="516" y="761"/>
                  </a:lnTo>
                  <a:lnTo>
                    <a:pt x="393" y="589"/>
                  </a:lnTo>
                  <a:lnTo>
                    <a:pt x="320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0"/>
                  </a:lnTo>
                  <a:close/>
                  <a:moveTo>
                    <a:pt x="1546" y="1055"/>
                  </a:moveTo>
                  <a:lnTo>
                    <a:pt x="1129" y="1276"/>
                  </a:lnTo>
                  <a:lnTo>
                    <a:pt x="1129" y="1276"/>
                  </a:lnTo>
                  <a:lnTo>
                    <a:pt x="1350" y="1251"/>
                  </a:lnTo>
                  <a:lnTo>
                    <a:pt x="1546" y="1178"/>
                  </a:lnTo>
                  <a:lnTo>
                    <a:pt x="1546" y="1079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4215900" y="2667400"/>
              <a:ext cx="10450" cy="5550"/>
            </a:xfrm>
            <a:custGeom>
              <a:rect b="b" l="l" r="r" t="t"/>
              <a:pathLst>
                <a:path extrusionOk="0" fill="none" h="222" w="418">
                  <a:moveTo>
                    <a:pt x="417" y="1"/>
                  </a:moveTo>
                  <a:lnTo>
                    <a:pt x="0" y="222"/>
                  </a:lnTo>
                  <a:lnTo>
                    <a:pt x="0" y="222"/>
                  </a:lnTo>
                  <a:lnTo>
                    <a:pt x="221" y="197"/>
                  </a:lnTo>
                  <a:lnTo>
                    <a:pt x="417" y="124"/>
                  </a:lnTo>
                  <a:lnTo>
                    <a:pt x="417" y="124"/>
                  </a:lnTo>
                  <a:lnTo>
                    <a:pt x="417" y="25"/>
                  </a:lnTo>
                  <a:lnTo>
                    <a:pt x="4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4233675" y="2659450"/>
              <a:ext cx="11675" cy="7375"/>
            </a:xfrm>
            <a:custGeom>
              <a:rect b="b" l="l" r="r" t="t"/>
              <a:pathLst>
                <a:path extrusionOk="0" fill="none" h="295" w="467">
                  <a:moveTo>
                    <a:pt x="442" y="0"/>
                  </a:moveTo>
                  <a:lnTo>
                    <a:pt x="442" y="0"/>
                  </a:lnTo>
                  <a:lnTo>
                    <a:pt x="246" y="49"/>
                  </a:lnTo>
                  <a:lnTo>
                    <a:pt x="49" y="123"/>
                  </a:lnTo>
                  <a:lnTo>
                    <a:pt x="0" y="147"/>
                  </a:lnTo>
                  <a:lnTo>
                    <a:pt x="0" y="294"/>
                  </a:lnTo>
                  <a:lnTo>
                    <a:pt x="466" y="0"/>
                  </a:lnTo>
                  <a:lnTo>
                    <a:pt x="466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>
              <a:off x="4187675" y="2641050"/>
              <a:ext cx="26400" cy="30075"/>
            </a:xfrm>
            <a:custGeom>
              <a:rect b="b" l="l" r="r" t="t"/>
              <a:pathLst>
                <a:path extrusionOk="0" fill="none" h="1203" w="1056">
                  <a:moveTo>
                    <a:pt x="295" y="0"/>
                  </a:moveTo>
                  <a:lnTo>
                    <a:pt x="1" y="172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26" y="417"/>
                  </a:lnTo>
                  <a:lnTo>
                    <a:pt x="50" y="540"/>
                  </a:lnTo>
                  <a:lnTo>
                    <a:pt x="99" y="663"/>
                  </a:lnTo>
                  <a:lnTo>
                    <a:pt x="173" y="785"/>
                  </a:lnTo>
                  <a:lnTo>
                    <a:pt x="246" y="883"/>
                  </a:lnTo>
                  <a:lnTo>
                    <a:pt x="320" y="981"/>
                  </a:lnTo>
                  <a:lnTo>
                    <a:pt x="418" y="1055"/>
                  </a:lnTo>
                  <a:lnTo>
                    <a:pt x="541" y="1129"/>
                  </a:lnTo>
                  <a:lnTo>
                    <a:pt x="541" y="1129"/>
                  </a:lnTo>
                  <a:lnTo>
                    <a:pt x="663" y="1202"/>
                  </a:lnTo>
                  <a:lnTo>
                    <a:pt x="1056" y="981"/>
                  </a:lnTo>
                  <a:lnTo>
                    <a:pt x="1056" y="981"/>
                  </a:lnTo>
                  <a:lnTo>
                    <a:pt x="859" y="957"/>
                  </a:lnTo>
                  <a:lnTo>
                    <a:pt x="688" y="883"/>
                  </a:lnTo>
                  <a:lnTo>
                    <a:pt x="688" y="883"/>
                  </a:lnTo>
                  <a:lnTo>
                    <a:pt x="516" y="761"/>
                  </a:lnTo>
                  <a:lnTo>
                    <a:pt x="393" y="589"/>
                  </a:lnTo>
                  <a:lnTo>
                    <a:pt x="320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>
              <a:off x="4158875" y="2601200"/>
              <a:ext cx="256925" cy="75425"/>
            </a:xfrm>
            <a:custGeom>
              <a:rect b="b" l="l" r="r" t="t"/>
              <a:pathLst>
                <a:path extrusionOk="0" h="3017" w="10277">
                  <a:moveTo>
                    <a:pt x="1840" y="1153"/>
                  </a:moveTo>
                  <a:lnTo>
                    <a:pt x="1644" y="1177"/>
                  </a:lnTo>
                  <a:lnTo>
                    <a:pt x="1447" y="1251"/>
                  </a:lnTo>
                  <a:lnTo>
                    <a:pt x="1374" y="1300"/>
                  </a:lnTo>
                  <a:lnTo>
                    <a:pt x="1153" y="1423"/>
                  </a:lnTo>
                  <a:lnTo>
                    <a:pt x="662" y="1692"/>
                  </a:lnTo>
                  <a:lnTo>
                    <a:pt x="295" y="1913"/>
                  </a:lnTo>
                  <a:lnTo>
                    <a:pt x="0" y="2060"/>
                  </a:lnTo>
                  <a:lnTo>
                    <a:pt x="319" y="2232"/>
                  </a:lnTo>
                  <a:lnTo>
                    <a:pt x="736" y="1987"/>
                  </a:lnTo>
                  <a:lnTo>
                    <a:pt x="1153" y="1766"/>
                  </a:lnTo>
                  <a:lnTo>
                    <a:pt x="1447" y="1594"/>
                  </a:lnTo>
                  <a:lnTo>
                    <a:pt x="1521" y="1545"/>
                  </a:lnTo>
                  <a:lnTo>
                    <a:pt x="1693" y="1472"/>
                  </a:lnTo>
                  <a:lnTo>
                    <a:pt x="1889" y="1447"/>
                  </a:lnTo>
                  <a:lnTo>
                    <a:pt x="1913" y="1447"/>
                  </a:lnTo>
                  <a:lnTo>
                    <a:pt x="2109" y="1472"/>
                  </a:lnTo>
                  <a:lnTo>
                    <a:pt x="2306" y="1545"/>
                  </a:lnTo>
                  <a:lnTo>
                    <a:pt x="2453" y="1692"/>
                  </a:lnTo>
                  <a:lnTo>
                    <a:pt x="2575" y="1840"/>
                  </a:lnTo>
                  <a:lnTo>
                    <a:pt x="2674" y="2036"/>
                  </a:lnTo>
                  <a:lnTo>
                    <a:pt x="2698" y="2232"/>
                  </a:lnTo>
                  <a:lnTo>
                    <a:pt x="2698" y="2306"/>
                  </a:lnTo>
                  <a:lnTo>
                    <a:pt x="2919" y="2183"/>
                  </a:lnTo>
                  <a:lnTo>
                    <a:pt x="2968" y="2158"/>
                  </a:lnTo>
                  <a:lnTo>
                    <a:pt x="2968" y="2011"/>
                  </a:lnTo>
                  <a:lnTo>
                    <a:pt x="2919" y="1889"/>
                  </a:lnTo>
                  <a:lnTo>
                    <a:pt x="2870" y="1766"/>
                  </a:lnTo>
                  <a:lnTo>
                    <a:pt x="2821" y="1668"/>
                  </a:lnTo>
                  <a:lnTo>
                    <a:pt x="2747" y="1545"/>
                  </a:lnTo>
                  <a:lnTo>
                    <a:pt x="2649" y="1472"/>
                  </a:lnTo>
                  <a:lnTo>
                    <a:pt x="2551" y="1374"/>
                  </a:lnTo>
                  <a:lnTo>
                    <a:pt x="2453" y="1300"/>
                  </a:lnTo>
                  <a:lnTo>
                    <a:pt x="2306" y="1226"/>
                  </a:lnTo>
                  <a:lnTo>
                    <a:pt x="2109" y="1177"/>
                  </a:lnTo>
                  <a:lnTo>
                    <a:pt x="1889" y="1153"/>
                  </a:lnTo>
                  <a:close/>
                  <a:moveTo>
                    <a:pt x="10129" y="0"/>
                  </a:moveTo>
                  <a:lnTo>
                    <a:pt x="10056" y="25"/>
                  </a:lnTo>
                  <a:lnTo>
                    <a:pt x="4930" y="2943"/>
                  </a:lnTo>
                  <a:lnTo>
                    <a:pt x="4979" y="2943"/>
                  </a:lnTo>
                  <a:lnTo>
                    <a:pt x="5175" y="2968"/>
                  </a:lnTo>
                  <a:lnTo>
                    <a:pt x="5371" y="3017"/>
                  </a:lnTo>
                  <a:lnTo>
                    <a:pt x="10203" y="294"/>
                  </a:lnTo>
                  <a:lnTo>
                    <a:pt x="10228" y="245"/>
                  </a:lnTo>
                  <a:lnTo>
                    <a:pt x="10252" y="196"/>
                  </a:lnTo>
                  <a:lnTo>
                    <a:pt x="10277" y="147"/>
                  </a:lnTo>
                  <a:lnTo>
                    <a:pt x="10252" y="74"/>
                  </a:lnTo>
                  <a:lnTo>
                    <a:pt x="10203" y="25"/>
                  </a:lnTo>
                  <a:lnTo>
                    <a:pt x="10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4158875" y="2630000"/>
              <a:ext cx="74200" cy="28850"/>
            </a:xfrm>
            <a:custGeom>
              <a:rect b="b" l="l" r="r" t="t"/>
              <a:pathLst>
                <a:path extrusionOk="0" fill="none" h="1154" w="2968">
                  <a:moveTo>
                    <a:pt x="1889" y="1"/>
                  </a:moveTo>
                  <a:lnTo>
                    <a:pt x="1889" y="1"/>
                  </a:lnTo>
                  <a:lnTo>
                    <a:pt x="1840" y="1"/>
                  </a:lnTo>
                  <a:lnTo>
                    <a:pt x="1840" y="1"/>
                  </a:lnTo>
                  <a:lnTo>
                    <a:pt x="1644" y="25"/>
                  </a:lnTo>
                  <a:lnTo>
                    <a:pt x="1447" y="99"/>
                  </a:lnTo>
                  <a:lnTo>
                    <a:pt x="1447" y="99"/>
                  </a:lnTo>
                  <a:lnTo>
                    <a:pt x="1374" y="148"/>
                  </a:lnTo>
                  <a:lnTo>
                    <a:pt x="1153" y="271"/>
                  </a:lnTo>
                  <a:lnTo>
                    <a:pt x="662" y="540"/>
                  </a:lnTo>
                  <a:lnTo>
                    <a:pt x="295" y="761"/>
                  </a:lnTo>
                  <a:lnTo>
                    <a:pt x="0" y="908"/>
                  </a:lnTo>
                  <a:lnTo>
                    <a:pt x="319" y="1080"/>
                  </a:lnTo>
                  <a:lnTo>
                    <a:pt x="736" y="835"/>
                  </a:lnTo>
                  <a:lnTo>
                    <a:pt x="1153" y="614"/>
                  </a:lnTo>
                  <a:lnTo>
                    <a:pt x="1447" y="442"/>
                  </a:lnTo>
                  <a:lnTo>
                    <a:pt x="1521" y="393"/>
                  </a:lnTo>
                  <a:lnTo>
                    <a:pt x="1521" y="393"/>
                  </a:lnTo>
                  <a:lnTo>
                    <a:pt x="1693" y="320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2109" y="320"/>
                  </a:lnTo>
                  <a:lnTo>
                    <a:pt x="2306" y="393"/>
                  </a:lnTo>
                  <a:lnTo>
                    <a:pt x="2306" y="393"/>
                  </a:lnTo>
                  <a:lnTo>
                    <a:pt x="2453" y="540"/>
                  </a:lnTo>
                  <a:lnTo>
                    <a:pt x="2575" y="688"/>
                  </a:lnTo>
                  <a:lnTo>
                    <a:pt x="2674" y="884"/>
                  </a:lnTo>
                  <a:lnTo>
                    <a:pt x="2698" y="1080"/>
                  </a:lnTo>
                  <a:lnTo>
                    <a:pt x="2698" y="1154"/>
                  </a:lnTo>
                  <a:lnTo>
                    <a:pt x="2919" y="1031"/>
                  </a:lnTo>
                  <a:lnTo>
                    <a:pt x="2919" y="1031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68" y="859"/>
                  </a:lnTo>
                  <a:lnTo>
                    <a:pt x="2919" y="737"/>
                  </a:lnTo>
                  <a:lnTo>
                    <a:pt x="2870" y="614"/>
                  </a:lnTo>
                  <a:lnTo>
                    <a:pt x="2821" y="516"/>
                  </a:lnTo>
                  <a:lnTo>
                    <a:pt x="2747" y="393"/>
                  </a:lnTo>
                  <a:lnTo>
                    <a:pt x="2649" y="320"/>
                  </a:lnTo>
                  <a:lnTo>
                    <a:pt x="2551" y="222"/>
                  </a:lnTo>
                  <a:lnTo>
                    <a:pt x="2453" y="148"/>
                  </a:lnTo>
                  <a:lnTo>
                    <a:pt x="2453" y="148"/>
                  </a:lnTo>
                  <a:lnTo>
                    <a:pt x="2306" y="74"/>
                  </a:lnTo>
                  <a:lnTo>
                    <a:pt x="2306" y="74"/>
                  </a:lnTo>
                  <a:lnTo>
                    <a:pt x="2109" y="25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>
              <a:off x="4282100" y="2601200"/>
              <a:ext cx="133700" cy="75425"/>
            </a:xfrm>
            <a:custGeom>
              <a:rect b="b" l="l" r="r" t="t"/>
              <a:pathLst>
                <a:path extrusionOk="0" fill="none" h="3017" w="5348">
                  <a:moveTo>
                    <a:pt x="5200" y="0"/>
                  </a:moveTo>
                  <a:lnTo>
                    <a:pt x="5200" y="0"/>
                  </a:lnTo>
                  <a:lnTo>
                    <a:pt x="5127" y="25"/>
                  </a:lnTo>
                  <a:lnTo>
                    <a:pt x="1" y="2943"/>
                  </a:lnTo>
                  <a:lnTo>
                    <a:pt x="1" y="2943"/>
                  </a:lnTo>
                  <a:lnTo>
                    <a:pt x="50" y="2943"/>
                  </a:lnTo>
                  <a:lnTo>
                    <a:pt x="50" y="2943"/>
                  </a:lnTo>
                  <a:lnTo>
                    <a:pt x="246" y="2968"/>
                  </a:lnTo>
                  <a:lnTo>
                    <a:pt x="442" y="3017"/>
                  </a:lnTo>
                  <a:lnTo>
                    <a:pt x="5274" y="294"/>
                  </a:lnTo>
                  <a:lnTo>
                    <a:pt x="5274" y="294"/>
                  </a:lnTo>
                  <a:lnTo>
                    <a:pt x="5299" y="245"/>
                  </a:lnTo>
                  <a:lnTo>
                    <a:pt x="5323" y="196"/>
                  </a:lnTo>
                  <a:lnTo>
                    <a:pt x="5348" y="147"/>
                  </a:lnTo>
                  <a:lnTo>
                    <a:pt x="5323" y="74"/>
                  </a:lnTo>
                  <a:lnTo>
                    <a:pt x="5323" y="74"/>
                  </a:lnTo>
                  <a:lnTo>
                    <a:pt x="5274" y="25"/>
                  </a:lnTo>
                  <a:lnTo>
                    <a:pt x="52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>
              <a:off x="4146600" y="2659450"/>
              <a:ext cx="7400" cy="4300"/>
            </a:xfrm>
            <a:custGeom>
              <a:rect b="b" l="l" r="r" t="t"/>
              <a:pathLst>
                <a:path extrusionOk="0" h="172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>
              <a:off x="4146600" y="2659450"/>
              <a:ext cx="7400" cy="4300"/>
            </a:xfrm>
            <a:custGeom>
              <a:rect b="b" l="l" r="r" t="t"/>
              <a:pathLst>
                <a:path extrusionOk="0" fill="none" h="172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>
              <a:off x="4146600" y="2652700"/>
              <a:ext cx="20275" cy="11050"/>
            </a:xfrm>
            <a:custGeom>
              <a:rect b="b" l="l" r="r" t="t"/>
              <a:pathLst>
                <a:path extrusionOk="0" h="442" w="811">
                  <a:moveTo>
                    <a:pt x="491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810" y="17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4146600" y="2652700"/>
              <a:ext cx="20275" cy="11050"/>
            </a:xfrm>
            <a:custGeom>
              <a:rect b="b" l="l" r="r" t="t"/>
              <a:pathLst>
                <a:path extrusionOk="0" fill="none" h="442" w="811">
                  <a:moveTo>
                    <a:pt x="491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810" y="172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>
              <a:off x="4100000" y="2659450"/>
              <a:ext cx="54000" cy="32500"/>
            </a:xfrm>
            <a:custGeom>
              <a:rect b="b" l="l" r="r" t="t"/>
              <a:pathLst>
                <a:path extrusionOk="0" h="1300" w="2160">
                  <a:moveTo>
                    <a:pt x="1865" y="0"/>
                  </a:moveTo>
                  <a:lnTo>
                    <a:pt x="74" y="1030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77"/>
                  </a:lnTo>
                  <a:lnTo>
                    <a:pt x="1" y="1226"/>
                  </a:lnTo>
                  <a:lnTo>
                    <a:pt x="74" y="1275"/>
                  </a:lnTo>
                  <a:lnTo>
                    <a:pt x="148" y="1300"/>
                  </a:lnTo>
                  <a:lnTo>
                    <a:pt x="222" y="1275"/>
                  </a:lnTo>
                  <a:lnTo>
                    <a:pt x="2159" y="17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>
              <a:off x="4100000" y="2659450"/>
              <a:ext cx="54000" cy="32500"/>
            </a:xfrm>
            <a:custGeom>
              <a:rect b="b" l="l" r="r" t="t"/>
              <a:pathLst>
                <a:path extrusionOk="0" fill="none" h="1300" w="2160">
                  <a:moveTo>
                    <a:pt x="1865" y="0"/>
                  </a:moveTo>
                  <a:lnTo>
                    <a:pt x="74" y="1030"/>
                  </a:lnTo>
                  <a:lnTo>
                    <a:pt x="74" y="1030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77"/>
                  </a:lnTo>
                  <a:lnTo>
                    <a:pt x="1" y="1226"/>
                  </a:lnTo>
                  <a:lnTo>
                    <a:pt x="1" y="1226"/>
                  </a:lnTo>
                  <a:lnTo>
                    <a:pt x="74" y="1275"/>
                  </a:lnTo>
                  <a:lnTo>
                    <a:pt x="148" y="1300"/>
                  </a:lnTo>
                  <a:lnTo>
                    <a:pt x="148" y="1300"/>
                  </a:lnTo>
                  <a:lnTo>
                    <a:pt x="222" y="1275"/>
                  </a:lnTo>
                  <a:lnTo>
                    <a:pt x="2159" y="172"/>
                  </a:lnTo>
                  <a:lnTo>
                    <a:pt x="1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>
              <a:off x="4226325" y="2663125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2281" y="761"/>
                  </a:moveTo>
                  <a:lnTo>
                    <a:pt x="2085" y="785"/>
                  </a:lnTo>
                  <a:lnTo>
                    <a:pt x="1889" y="859"/>
                  </a:lnTo>
                  <a:lnTo>
                    <a:pt x="1815" y="908"/>
                  </a:lnTo>
                  <a:lnTo>
                    <a:pt x="1815" y="1030"/>
                  </a:lnTo>
                  <a:lnTo>
                    <a:pt x="2306" y="761"/>
                  </a:lnTo>
                  <a:close/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0" y="295"/>
                  </a:lnTo>
                  <a:lnTo>
                    <a:pt x="25" y="417"/>
                  </a:lnTo>
                  <a:lnTo>
                    <a:pt x="49" y="564"/>
                  </a:lnTo>
                  <a:lnTo>
                    <a:pt x="98" y="662"/>
                  </a:lnTo>
                  <a:lnTo>
                    <a:pt x="147" y="785"/>
                  </a:lnTo>
                  <a:lnTo>
                    <a:pt x="221" y="883"/>
                  </a:lnTo>
                  <a:lnTo>
                    <a:pt x="319" y="981"/>
                  </a:lnTo>
                  <a:lnTo>
                    <a:pt x="417" y="1079"/>
                  </a:lnTo>
                  <a:lnTo>
                    <a:pt x="540" y="1153"/>
                  </a:lnTo>
                  <a:lnTo>
                    <a:pt x="662" y="1227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7" y="883"/>
                  </a:lnTo>
                  <a:lnTo>
                    <a:pt x="515" y="761"/>
                  </a:lnTo>
                  <a:lnTo>
                    <a:pt x="393" y="613"/>
                  </a:lnTo>
                  <a:lnTo>
                    <a:pt x="319" y="417"/>
                  </a:lnTo>
                  <a:lnTo>
                    <a:pt x="294" y="196"/>
                  </a:lnTo>
                  <a:lnTo>
                    <a:pt x="294" y="147"/>
                  </a:lnTo>
                  <a:lnTo>
                    <a:pt x="294" y="0"/>
                  </a:lnTo>
                  <a:close/>
                  <a:moveTo>
                    <a:pt x="1521" y="1055"/>
                  </a:moveTo>
                  <a:lnTo>
                    <a:pt x="1128" y="1300"/>
                  </a:lnTo>
                  <a:lnTo>
                    <a:pt x="1128" y="1300"/>
                  </a:lnTo>
                  <a:lnTo>
                    <a:pt x="1325" y="1251"/>
                  </a:lnTo>
                  <a:lnTo>
                    <a:pt x="1545" y="1202"/>
                  </a:lnTo>
                  <a:lnTo>
                    <a:pt x="1521" y="1104"/>
                  </a:lnTo>
                  <a:lnTo>
                    <a:pt x="1521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>
              <a:off x="4254525" y="2689475"/>
              <a:ext cx="10450" cy="6175"/>
            </a:xfrm>
            <a:custGeom>
              <a:rect b="b" l="l" r="r" t="t"/>
              <a:pathLst>
                <a:path extrusionOk="0" fill="none" h="247" w="418">
                  <a:moveTo>
                    <a:pt x="393" y="1"/>
                  </a:moveTo>
                  <a:lnTo>
                    <a:pt x="0" y="246"/>
                  </a:lnTo>
                  <a:lnTo>
                    <a:pt x="0" y="246"/>
                  </a:lnTo>
                  <a:lnTo>
                    <a:pt x="197" y="197"/>
                  </a:lnTo>
                  <a:lnTo>
                    <a:pt x="417" y="148"/>
                  </a:lnTo>
                  <a:lnTo>
                    <a:pt x="417" y="148"/>
                  </a:lnTo>
                  <a:lnTo>
                    <a:pt x="393" y="50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71700" y="2682125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99"/>
                  </a:lnTo>
                  <a:lnTo>
                    <a:pt x="0" y="148"/>
                  </a:lnTo>
                  <a:lnTo>
                    <a:pt x="0" y="270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>
              <a:off x="4226325" y="2663125"/>
              <a:ext cx="26375" cy="30675"/>
            </a:xfrm>
            <a:custGeom>
              <a:rect b="b" l="l" r="r" t="t"/>
              <a:pathLst>
                <a:path extrusionOk="0" fill="none" h="1227" w="105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5" y="417"/>
                  </a:lnTo>
                  <a:lnTo>
                    <a:pt x="49" y="564"/>
                  </a:lnTo>
                  <a:lnTo>
                    <a:pt x="98" y="662"/>
                  </a:lnTo>
                  <a:lnTo>
                    <a:pt x="147" y="785"/>
                  </a:lnTo>
                  <a:lnTo>
                    <a:pt x="221" y="883"/>
                  </a:lnTo>
                  <a:lnTo>
                    <a:pt x="319" y="981"/>
                  </a:lnTo>
                  <a:lnTo>
                    <a:pt x="417" y="1079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62" y="1227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5" y="761"/>
                  </a:lnTo>
                  <a:lnTo>
                    <a:pt x="393" y="613"/>
                  </a:lnTo>
                  <a:lnTo>
                    <a:pt x="319" y="417"/>
                  </a:lnTo>
                  <a:lnTo>
                    <a:pt x="294" y="196"/>
                  </a:lnTo>
                  <a:lnTo>
                    <a:pt x="294" y="147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>
              <a:off x="4320125" y="2623875"/>
              <a:ext cx="133700" cy="75450"/>
            </a:xfrm>
            <a:custGeom>
              <a:rect b="b" l="l" r="r" t="t"/>
              <a:pathLst>
                <a:path extrusionOk="0" h="3018" w="5348">
                  <a:moveTo>
                    <a:pt x="5176" y="1"/>
                  </a:moveTo>
                  <a:lnTo>
                    <a:pt x="5127" y="25"/>
                  </a:lnTo>
                  <a:lnTo>
                    <a:pt x="1" y="2919"/>
                  </a:lnTo>
                  <a:lnTo>
                    <a:pt x="74" y="2919"/>
                  </a:lnTo>
                  <a:lnTo>
                    <a:pt x="270" y="2944"/>
                  </a:lnTo>
                  <a:lnTo>
                    <a:pt x="467" y="3017"/>
                  </a:lnTo>
                  <a:lnTo>
                    <a:pt x="5274" y="270"/>
                  </a:lnTo>
                  <a:lnTo>
                    <a:pt x="5323" y="246"/>
                  </a:lnTo>
                  <a:lnTo>
                    <a:pt x="5347" y="197"/>
                  </a:lnTo>
                  <a:lnTo>
                    <a:pt x="5347" y="123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>
              <a:off x="4320125" y="2623875"/>
              <a:ext cx="133700" cy="75450"/>
            </a:xfrm>
            <a:custGeom>
              <a:rect b="b" l="l" r="r" t="t"/>
              <a:pathLst>
                <a:path extrusionOk="0" fill="none" h="3018" w="5348">
                  <a:moveTo>
                    <a:pt x="5176" y="1"/>
                  </a:moveTo>
                  <a:lnTo>
                    <a:pt x="5176" y="1"/>
                  </a:lnTo>
                  <a:lnTo>
                    <a:pt x="5127" y="25"/>
                  </a:lnTo>
                  <a:lnTo>
                    <a:pt x="1" y="2919"/>
                  </a:lnTo>
                  <a:lnTo>
                    <a:pt x="1" y="2919"/>
                  </a:lnTo>
                  <a:lnTo>
                    <a:pt x="74" y="2919"/>
                  </a:lnTo>
                  <a:lnTo>
                    <a:pt x="74" y="2919"/>
                  </a:lnTo>
                  <a:lnTo>
                    <a:pt x="270" y="2944"/>
                  </a:lnTo>
                  <a:lnTo>
                    <a:pt x="467" y="3017"/>
                  </a:lnTo>
                  <a:lnTo>
                    <a:pt x="5274" y="270"/>
                  </a:lnTo>
                  <a:lnTo>
                    <a:pt x="5274" y="270"/>
                  </a:lnTo>
                  <a:lnTo>
                    <a:pt x="5323" y="246"/>
                  </a:lnTo>
                  <a:lnTo>
                    <a:pt x="5347" y="197"/>
                  </a:lnTo>
                  <a:lnTo>
                    <a:pt x="5347" y="123"/>
                  </a:lnTo>
                  <a:lnTo>
                    <a:pt x="517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>
              <a:off x="4449500" y="2623875"/>
              <a:ext cx="4325" cy="3100"/>
            </a:xfrm>
            <a:custGeom>
              <a:rect b="b" l="l" r="r" t="t"/>
              <a:pathLst>
                <a:path extrusionOk="0" h="124" w="173">
                  <a:moveTo>
                    <a:pt x="1" y="1"/>
                  </a:moveTo>
                  <a:lnTo>
                    <a:pt x="172" y="123"/>
                  </a:lnTo>
                  <a:lnTo>
                    <a:pt x="172" y="74"/>
                  </a:lnTo>
                  <a:lnTo>
                    <a:pt x="99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4449500" y="2623875"/>
              <a:ext cx="4325" cy="3100"/>
            </a:xfrm>
            <a:custGeom>
              <a:rect b="b" l="l" r="r" t="t"/>
              <a:pathLst>
                <a:path extrusionOk="0" fill="none" h="124" w="173">
                  <a:moveTo>
                    <a:pt x="25" y="1"/>
                  </a:moveTo>
                  <a:lnTo>
                    <a:pt x="25" y="1"/>
                  </a:lnTo>
                  <a:lnTo>
                    <a:pt x="1" y="1"/>
                  </a:lnTo>
                  <a:lnTo>
                    <a:pt x="172" y="123"/>
                  </a:lnTo>
                  <a:lnTo>
                    <a:pt x="172" y="123"/>
                  </a:lnTo>
                  <a:lnTo>
                    <a:pt x="172" y="74"/>
                  </a:lnTo>
                  <a:lnTo>
                    <a:pt x="172" y="74"/>
                  </a:lnTo>
                  <a:lnTo>
                    <a:pt x="99" y="25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>
              <a:off x="4197500" y="2652075"/>
              <a:ext cx="74225" cy="29475"/>
            </a:xfrm>
            <a:custGeom>
              <a:rect b="b" l="l" r="r" t="t"/>
              <a:pathLst>
                <a:path extrusionOk="0" h="1179" w="2969">
                  <a:moveTo>
                    <a:pt x="1889" y="1"/>
                  </a:moveTo>
                  <a:lnTo>
                    <a:pt x="1840" y="25"/>
                  </a:lnTo>
                  <a:lnTo>
                    <a:pt x="1644" y="50"/>
                  </a:lnTo>
                  <a:lnTo>
                    <a:pt x="1423" y="123"/>
                  </a:lnTo>
                  <a:lnTo>
                    <a:pt x="1374" y="148"/>
                  </a:lnTo>
                  <a:lnTo>
                    <a:pt x="1153" y="271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0" y="908"/>
                  </a:lnTo>
                  <a:lnTo>
                    <a:pt x="295" y="1080"/>
                  </a:lnTo>
                  <a:lnTo>
                    <a:pt x="736" y="835"/>
                  </a:lnTo>
                  <a:lnTo>
                    <a:pt x="1153" y="614"/>
                  </a:lnTo>
                  <a:lnTo>
                    <a:pt x="1447" y="442"/>
                  </a:lnTo>
                  <a:lnTo>
                    <a:pt x="1496" y="418"/>
                  </a:lnTo>
                  <a:lnTo>
                    <a:pt x="1693" y="344"/>
                  </a:lnTo>
                  <a:lnTo>
                    <a:pt x="1889" y="295"/>
                  </a:lnTo>
                  <a:lnTo>
                    <a:pt x="1913" y="295"/>
                  </a:lnTo>
                  <a:lnTo>
                    <a:pt x="2110" y="344"/>
                  </a:lnTo>
                  <a:lnTo>
                    <a:pt x="2281" y="418"/>
                  </a:lnTo>
                  <a:lnTo>
                    <a:pt x="2453" y="540"/>
                  </a:lnTo>
                  <a:lnTo>
                    <a:pt x="2576" y="712"/>
                  </a:lnTo>
                  <a:lnTo>
                    <a:pt x="2649" y="884"/>
                  </a:lnTo>
                  <a:lnTo>
                    <a:pt x="2674" y="1104"/>
                  </a:lnTo>
                  <a:lnTo>
                    <a:pt x="2674" y="1178"/>
                  </a:lnTo>
                  <a:lnTo>
                    <a:pt x="2894" y="1055"/>
                  </a:lnTo>
                  <a:lnTo>
                    <a:pt x="2968" y="1006"/>
                  </a:lnTo>
                  <a:lnTo>
                    <a:pt x="2968" y="884"/>
                  </a:lnTo>
                  <a:lnTo>
                    <a:pt x="2919" y="761"/>
                  </a:lnTo>
                  <a:lnTo>
                    <a:pt x="2870" y="638"/>
                  </a:lnTo>
                  <a:lnTo>
                    <a:pt x="2821" y="516"/>
                  </a:lnTo>
                  <a:lnTo>
                    <a:pt x="2747" y="418"/>
                  </a:lnTo>
                  <a:lnTo>
                    <a:pt x="2649" y="320"/>
                  </a:lnTo>
                  <a:lnTo>
                    <a:pt x="2551" y="246"/>
                  </a:lnTo>
                  <a:lnTo>
                    <a:pt x="2453" y="172"/>
                  </a:lnTo>
                  <a:lnTo>
                    <a:pt x="2306" y="99"/>
                  </a:lnTo>
                  <a:lnTo>
                    <a:pt x="2110" y="25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>
              <a:off x="4197500" y="2652075"/>
              <a:ext cx="74225" cy="29475"/>
            </a:xfrm>
            <a:custGeom>
              <a:rect b="b" l="l" r="r" t="t"/>
              <a:pathLst>
                <a:path extrusionOk="0" fill="none" h="1179" w="2969">
                  <a:moveTo>
                    <a:pt x="1889" y="1"/>
                  </a:moveTo>
                  <a:lnTo>
                    <a:pt x="1889" y="1"/>
                  </a:lnTo>
                  <a:lnTo>
                    <a:pt x="1840" y="25"/>
                  </a:lnTo>
                  <a:lnTo>
                    <a:pt x="1840" y="25"/>
                  </a:lnTo>
                  <a:lnTo>
                    <a:pt x="1644" y="50"/>
                  </a:lnTo>
                  <a:lnTo>
                    <a:pt x="1423" y="123"/>
                  </a:lnTo>
                  <a:lnTo>
                    <a:pt x="1423" y="123"/>
                  </a:lnTo>
                  <a:lnTo>
                    <a:pt x="1374" y="148"/>
                  </a:lnTo>
                  <a:lnTo>
                    <a:pt x="1153" y="271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0" y="908"/>
                  </a:lnTo>
                  <a:lnTo>
                    <a:pt x="295" y="1080"/>
                  </a:lnTo>
                  <a:lnTo>
                    <a:pt x="736" y="835"/>
                  </a:lnTo>
                  <a:lnTo>
                    <a:pt x="1153" y="614"/>
                  </a:lnTo>
                  <a:lnTo>
                    <a:pt x="1447" y="442"/>
                  </a:lnTo>
                  <a:lnTo>
                    <a:pt x="1496" y="418"/>
                  </a:lnTo>
                  <a:lnTo>
                    <a:pt x="1496" y="418"/>
                  </a:lnTo>
                  <a:lnTo>
                    <a:pt x="1693" y="344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2110" y="344"/>
                  </a:lnTo>
                  <a:lnTo>
                    <a:pt x="2281" y="418"/>
                  </a:lnTo>
                  <a:lnTo>
                    <a:pt x="2281" y="418"/>
                  </a:lnTo>
                  <a:lnTo>
                    <a:pt x="2453" y="540"/>
                  </a:lnTo>
                  <a:lnTo>
                    <a:pt x="2576" y="712"/>
                  </a:lnTo>
                  <a:lnTo>
                    <a:pt x="2649" y="884"/>
                  </a:lnTo>
                  <a:lnTo>
                    <a:pt x="2674" y="1104"/>
                  </a:lnTo>
                  <a:lnTo>
                    <a:pt x="2674" y="1178"/>
                  </a:lnTo>
                  <a:lnTo>
                    <a:pt x="2894" y="1055"/>
                  </a:lnTo>
                  <a:lnTo>
                    <a:pt x="2894" y="1055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68" y="884"/>
                  </a:lnTo>
                  <a:lnTo>
                    <a:pt x="2919" y="761"/>
                  </a:lnTo>
                  <a:lnTo>
                    <a:pt x="2870" y="638"/>
                  </a:lnTo>
                  <a:lnTo>
                    <a:pt x="2821" y="516"/>
                  </a:lnTo>
                  <a:lnTo>
                    <a:pt x="2747" y="418"/>
                  </a:lnTo>
                  <a:lnTo>
                    <a:pt x="2649" y="320"/>
                  </a:lnTo>
                  <a:lnTo>
                    <a:pt x="2551" y="246"/>
                  </a:lnTo>
                  <a:lnTo>
                    <a:pt x="2453" y="172"/>
                  </a:lnTo>
                  <a:lnTo>
                    <a:pt x="2453" y="172"/>
                  </a:lnTo>
                  <a:lnTo>
                    <a:pt x="2306" y="99"/>
                  </a:lnTo>
                  <a:lnTo>
                    <a:pt x="2306" y="99"/>
                  </a:lnTo>
                  <a:lnTo>
                    <a:pt x="2110" y="25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>
              <a:off x="4185225" y="2682125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1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>
              <a:off x="4185225" y="2682125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1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>
              <a:off x="4185225" y="2674775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491" y="0"/>
                  </a:moveTo>
                  <a:lnTo>
                    <a:pt x="1" y="295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>
              <a:off x="4185225" y="2674775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491" y="0"/>
                  </a:moveTo>
                  <a:lnTo>
                    <a:pt x="1" y="295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>
              <a:off x="4138625" y="2682125"/>
              <a:ext cx="54000" cy="31900"/>
            </a:xfrm>
            <a:custGeom>
              <a:rect b="b" l="l" r="r" t="t"/>
              <a:pathLst>
                <a:path extrusionOk="0" h="1276" w="2160">
                  <a:moveTo>
                    <a:pt x="1865" y="1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1" y="1202"/>
                  </a:lnTo>
                  <a:lnTo>
                    <a:pt x="74" y="1276"/>
                  </a:lnTo>
                  <a:lnTo>
                    <a:pt x="197" y="1276"/>
                  </a:lnTo>
                  <a:lnTo>
                    <a:pt x="2159" y="172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8"/>
            <p:cNvSpPr/>
            <p:nvPr/>
          </p:nvSpPr>
          <p:spPr>
            <a:xfrm>
              <a:off x="4138625" y="2682125"/>
              <a:ext cx="54000" cy="31900"/>
            </a:xfrm>
            <a:custGeom>
              <a:rect b="b" l="l" r="r" t="t"/>
              <a:pathLst>
                <a:path extrusionOk="0" fill="none" h="1276" w="2160">
                  <a:moveTo>
                    <a:pt x="1865" y="1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1" y="1202"/>
                  </a:lnTo>
                  <a:lnTo>
                    <a:pt x="1" y="1202"/>
                  </a:lnTo>
                  <a:lnTo>
                    <a:pt x="74" y="1276"/>
                  </a:lnTo>
                  <a:lnTo>
                    <a:pt x="148" y="1276"/>
                  </a:lnTo>
                  <a:lnTo>
                    <a:pt x="148" y="1276"/>
                  </a:lnTo>
                  <a:lnTo>
                    <a:pt x="197" y="1276"/>
                  </a:lnTo>
                  <a:lnTo>
                    <a:pt x="2159" y="172"/>
                  </a:lnTo>
                  <a:lnTo>
                    <a:pt x="18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8"/>
            <p:cNvSpPr/>
            <p:nvPr/>
          </p:nvSpPr>
          <p:spPr>
            <a:xfrm>
              <a:off x="4264325" y="2685800"/>
              <a:ext cx="58275" cy="31925"/>
            </a:xfrm>
            <a:custGeom>
              <a:rect b="b" l="l" r="r" t="t"/>
              <a:pathLst>
                <a:path extrusionOk="0" h="1277" w="2331">
                  <a:moveTo>
                    <a:pt x="2306" y="737"/>
                  </a:moveTo>
                  <a:lnTo>
                    <a:pt x="2110" y="761"/>
                  </a:lnTo>
                  <a:lnTo>
                    <a:pt x="1914" y="859"/>
                  </a:lnTo>
                  <a:lnTo>
                    <a:pt x="1840" y="884"/>
                  </a:lnTo>
                  <a:lnTo>
                    <a:pt x="1840" y="1006"/>
                  </a:lnTo>
                  <a:lnTo>
                    <a:pt x="2331" y="737"/>
                  </a:lnTo>
                  <a:close/>
                  <a:moveTo>
                    <a:pt x="295" y="1"/>
                  </a:moveTo>
                  <a:lnTo>
                    <a:pt x="1" y="148"/>
                  </a:lnTo>
                  <a:lnTo>
                    <a:pt x="1" y="197"/>
                  </a:lnTo>
                  <a:lnTo>
                    <a:pt x="25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6"/>
                  </a:lnTo>
                  <a:lnTo>
                    <a:pt x="246" y="884"/>
                  </a:lnTo>
                  <a:lnTo>
                    <a:pt x="344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80" y="982"/>
                  </a:lnTo>
                  <a:lnTo>
                    <a:pt x="884" y="957"/>
                  </a:lnTo>
                  <a:lnTo>
                    <a:pt x="687" y="884"/>
                  </a:lnTo>
                  <a:lnTo>
                    <a:pt x="540" y="761"/>
                  </a:lnTo>
                  <a:lnTo>
                    <a:pt x="418" y="589"/>
                  </a:lnTo>
                  <a:lnTo>
                    <a:pt x="344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  <a:close/>
                  <a:moveTo>
                    <a:pt x="1546" y="1055"/>
                  </a:moveTo>
                  <a:lnTo>
                    <a:pt x="1153" y="1276"/>
                  </a:lnTo>
                  <a:lnTo>
                    <a:pt x="1350" y="1252"/>
                  </a:lnTo>
                  <a:lnTo>
                    <a:pt x="1546" y="1178"/>
                  </a:lnTo>
                  <a:lnTo>
                    <a:pt x="1546" y="1080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>
              <a:off x="4293150" y="2712175"/>
              <a:ext cx="9825" cy="5550"/>
            </a:xfrm>
            <a:custGeom>
              <a:rect b="b" l="l" r="r" t="t"/>
              <a:pathLst>
                <a:path extrusionOk="0" fill="none" h="222" w="393">
                  <a:moveTo>
                    <a:pt x="393" y="0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25"/>
                  </a:lnTo>
                  <a:lnTo>
                    <a:pt x="3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>
              <a:off x="4310325" y="2704200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123"/>
                  </a:lnTo>
                  <a:lnTo>
                    <a:pt x="0" y="148"/>
                  </a:lnTo>
                  <a:lnTo>
                    <a:pt x="0" y="270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>
              <a:off x="4264325" y="2685800"/>
              <a:ext cx="27000" cy="30075"/>
            </a:xfrm>
            <a:custGeom>
              <a:rect b="b" l="l" r="r" t="t"/>
              <a:pathLst>
                <a:path extrusionOk="0" fill="none" h="1203" w="1080">
                  <a:moveTo>
                    <a:pt x="295" y="1"/>
                  </a:moveTo>
                  <a:lnTo>
                    <a:pt x="1" y="148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25" y="295"/>
                  </a:lnTo>
                  <a:lnTo>
                    <a:pt x="25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6"/>
                  </a:lnTo>
                  <a:lnTo>
                    <a:pt x="246" y="884"/>
                  </a:lnTo>
                  <a:lnTo>
                    <a:pt x="344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80" y="982"/>
                  </a:lnTo>
                  <a:lnTo>
                    <a:pt x="1080" y="982"/>
                  </a:lnTo>
                  <a:lnTo>
                    <a:pt x="884" y="957"/>
                  </a:lnTo>
                  <a:lnTo>
                    <a:pt x="687" y="884"/>
                  </a:lnTo>
                  <a:lnTo>
                    <a:pt x="687" y="884"/>
                  </a:lnTo>
                  <a:lnTo>
                    <a:pt x="540" y="761"/>
                  </a:lnTo>
                  <a:lnTo>
                    <a:pt x="418" y="589"/>
                  </a:lnTo>
                  <a:lnTo>
                    <a:pt x="344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>
              <a:off x="4358750" y="2647175"/>
              <a:ext cx="133700" cy="74225"/>
            </a:xfrm>
            <a:custGeom>
              <a:rect b="b" l="l" r="r" t="t"/>
              <a:pathLst>
                <a:path extrusionOk="0" h="2969" w="5348">
                  <a:moveTo>
                    <a:pt x="5102" y="1"/>
                  </a:moveTo>
                  <a:lnTo>
                    <a:pt x="1" y="2895"/>
                  </a:lnTo>
                  <a:lnTo>
                    <a:pt x="74" y="2895"/>
                  </a:lnTo>
                  <a:lnTo>
                    <a:pt x="271" y="2919"/>
                  </a:lnTo>
                  <a:lnTo>
                    <a:pt x="467" y="2968"/>
                  </a:lnTo>
                  <a:lnTo>
                    <a:pt x="5274" y="246"/>
                  </a:lnTo>
                  <a:lnTo>
                    <a:pt x="5323" y="197"/>
                  </a:lnTo>
                  <a:lnTo>
                    <a:pt x="5347" y="148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>
              <a:off x="4358750" y="2647175"/>
              <a:ext cx="133700" cy="74225"/>
            </a:xfrm>
            <a:custGeom>
              <a:rect b="b" l="l" r="r" t="t"/>
              <a:pathLst>
                <a:path extrusionOk="0" fill="none" h="2969" w="5348">
                  <a:moveTo>
                    <a:pt x="5102" y="1"/>
                  </a:moveTo>
                  <a:lnTo>
                    <a:pt x="1" y="2895"/>
                  </a:lnTo>
                  <a:lnTo>
                    <a:pt x="1" y="2895"/>
                  </a:lnTo>
                  <a:lnTo>
                    <a:pt x="74" y="2895"/>
                  </a:lnTo>
                  <a:lnTo>
                    <a:pt x="74" y="2895"/>
                  </a:lnTo>
                  <a:lnTo>
                    <a:pt x="271" y="2919"/>
                  </a:lnTo>
                  <a:lnTo>
                    <a:pt x="467" y="2968"/>
                  </a:lnTo>
                  <a:lnTo>
                    <a:pt x="5274" y="246"/>
                  </a:lnTo>
                  <a:lnTo>
                    <a:pt x="5274" y="246"/>
                  </a:lnTo>
                  <a:lnTo>
                    <a:pt x="5323" y="197"/>
                  </a:lnTo>
                  <a:lnTo>
                    <a:pt x="5347" y="148"/>
                  </a:lnTo>
                  <a:lnTo>
                    <a:pt x="51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>
              <a:off x="4486300" y="2645950"/>
              <a:ext cx="6150" cy="4925"/>
            </a:xfrm>
            <a:custGeom>
              <a:rect b="b" l="l" r="r" t="t"/>
              <a:pathLst>
                <a:path extrusionOk="0" h="197" w="246">
                  <a:moveTo>
                    <a:pt x="98" y="1"/>
                  </a:moveTo>
                  <a:lnTo>
                    <a:pt x="25" y="25"/>
                  </a:lnTo>
                  <a:lnTo>
                    <a:pt x="0" y="50"/>
                  </a:lnTo>
                  <a:lnTo>
                    <a:pt x="245" y="197"/>
                  </a:lnTo>
                  <a:lnTo>
                    <a:pt x="245" y="123"/>
                  </a:lnTo>
                  <a:lnTo>
                    <a:pt x="221" y="74"/>
                  </a:lnTo>
                  <a:lnTo>
                    <a:pt x="172" y="2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4486300" y="2645950"/>
              <a:ext cx="6150" cy="4925"/>
            </a:xfrm>
            <a:custGeom>
              <a:rect b="b" l="l" r="r" t="t"/>
              <a:pathLst>
                <a:path extrusionOk="0" fill="none" h="197" w="246">
                  <a:moveTo>
                    <a:pt x="98" y="1"/>
                  </a:moveTo>
                  <a:lnTo>
                    <a:pt x="98" y="1"/>
                  </a:lnTo>
                  <a:lnTo>
                    <a:pt x="25" y="25"/>
                  </a:lnTo>
                  <a:lnTo>
                    <a:pt x="0" y="50"/>
                  </a:lnTo>
                  <a:lnTo>
                    <a:pt x="245" y="197"/>
                  </a:lnTo>
                  <a:lnTo>
                    <a:pt x="245" y="197"/>
                  </a:lnTo>
                  <a:lnTo>
                    <a:pt x="245" y="123"/>
                  </a:lnTo>
                  <a:lnTo>
                    <a:pt x="221" y="74"/>
                  </a:lnTo>
                  <a:lnTo>
                    <a:pt x="221" y="74"/>
                  </a:lnTo>
                  <a:lnTo>
                    <a:pt x="172" y="25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4236125" y="2674775"/>
              <a:ext cx="74225" cy="28825"/>
            </a:xfrm>
            <a:custGeom>
              <a:rect b="b" l="l" r="r" t="t"/>
              <a:pathLst>
                <a:path extrusionOk="0" h="1153" w="2969">
                  <a:moveTo>
                    <a:pt x="1840" y="0"/>
                  </a:moveTo>
                  <a:lnTo>
                    <a:pt x="1619" y="25"/>
                  </a:lnTo>
                  <a:lnTo>
                    <a:pt x="1423" y="98"/>
                  </a:lnTo>
                  <a:lnTo>
                    <a:pt x="1349" y="147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29" y="589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1" y="393"/>
                  </a:lnTo>
                  <a:lnTo>
                    <a:pt x="2453" y="540"/>
                  </a:lnTo>
                  <a:lnTo>
                    <a:pt x="2576" y="687"/>
                  </a:lnTo>
                  <a:lnTo>
                    <a:pt x="2649" y="883"/>
                  </a:lnTo>
                  <a:lnTo>
                    <a:pt x="2674" y="1079"/>
                  </a:lnTo>
                  <a:lnTo>
                    <a:pt x="2674" y="1153"/>
                  </a:lnTo>
                  <a:lnTo>
                    <a:pt x="2895" y="1030"/>
                  </a:lnTo>
                  <a:lnTo>
                    <a:pt x="2968" y="1006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3"/>
                  </a:lnTo>
                  <a:lnTo>
                    <a:pt x="2821" y="515"/>
                  </a:lnTo>
                  <a:lnTo>
                    <a:pt x="2747" y="393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29" y="147"/>
                  </a:lnTo>
                  <a:lnTo>
                    <a:pt x="2281" y="74"/>
                  </a:lnTo>
                  <a:lnTo>
                    <a:pt x="2085" y="25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4236125" y="2674775"/>
              <a:ext cx="74225" cy="28825"/>
            </a:xfrm>
            <a:custGeom>
              <a:rect b="b" l="l" r="r" t="t"/>
              <a:pathLst>
                <a:path extrusionOk="0" fill="none" h="1153" w="2969">
                  <a:moveTo>
                    <a:pt x="1889" y="0"/>
                  </a:moveTo>
                  <a:lnTo>
                    <a:pt x="1889" y="0"/>
                  </a:lnTo>
                  <a:lnTo>
                    <a:pt x="1840" y="0"/>
                  </a:lnTo>
                  <a:lnTo>
                    <a:pt x="1840" y="0"/>
                  </a:lnTo>
                  <a:lnTo>
                    <a:pt x="1619" y="25"/>
                  </a:lnTo>
                  <a:lnTo>
                    <a:pt x="1423" y="98"/>
                  </a:lnTo>
                  <a:lnTo>
                    <a:pt x="1423" y="98"/>
                  </a:lnTo>
                  <a:lnTo>
                    <a:pt x="1349" y="147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29" y="589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1" y="393"/>
                  </a:lnTo>
                  <a:lnTo>
                    <a:pt x="2281" y="393"/>
                  </a:lnTo>
                  <a:lnTo>
                    <a:pt x="2453" y="540"/>
                  </a:lnTo>
                  <a:lnTo>
                    <a:pt x="2576" y="687"/>
                  </a:lnTo>
                  <a:lnTo>
                    <a:pt x="2649" y="883"/>
                  </a:lnTo>
                  <a:lnTo>
                    <a:pt x="2674" y="1079"/>
                  </a:lnTo>
                  <a:lnTo>
                    <a:pt x="2674" y="1153"/>
                  </a:lnTo>
                  <a:lnTo>
                    <a:pt x="2895" y="1030"/>
                  </a:lnTo>
                  <a:lnTo>
                    <a:pt x="2895" y="1030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3"/>
                  </a:lnTo>
                  <a:lnTo>
                    <a:pt x="2821" y="515"/>
                  </a:lnTo>
                  <a:lnTo>
                    <a:pt x="2747" y="393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29" y="147"/>
                  </a:lnTo>
                  <a:lnTo>
                    <a:pt x="2429" y="147"/>
                  </a:lnTo>
                  <a:lnTo>
                    <a:pt x="2281" y="74"/>
                  </a:lnTo>
                  <a:lnTo>
                    <a:pt x="2281" y="74"/>
                  </a:lnTo>
                  <a:lnTo>
                    <a:pt x="2085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4223250" y="2704200"/>
              <a:ext cx="8000" cy="4325"/>
            </a:xfrm>
            <a:custGeom>
              <a:rect b="b" l="l" r="r" t="t"/>
              <a:pathLst>
                <a:path extrusionOk="0" h="173" w="320">
                  <a:moveTo>
                    <a:pt x="0" y="1"/>
                  </a:moveTo>
                  <a:lnTo>
                    <a:pt x="319" y="17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4223250" y="2704200"/>
              <a:ext cx="8000" cy="4325"/>
            </a:xfrm>
            <a:custGeom>
              <a:rect b="b" l="l" r="r" t="t"/>
              <a:pathLst>
                <a:path extrusionOk="0" fill="none" h="173" w="320">
                  <a:moveTo>
                    <a:pt x="25" y="1"/>
                  </a:moveTo>
                  <a:lnTo>
                    <a:pt x="0" y="1"/>
                  </a:lnTo>
                  <a:lnTo>
                    <a:pt x="319" y="172"/>
                  </a:lnTo>
                  <a:lnTo>
                    <a:pt x="319" y="172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4223875" y="2697450"/>
              <a:ext cx="19625" cy="11075"/>
            </a:xfrm>
            <a:custGeom>
              <a:rect b="b" l="l" r="r" t="t"/>
              <a:pathLst>
                <a:path extrusionOk="0" h="443" w="785">
                  <a:moveTo>
                    <a:pt x="491" y="1"/>
                  </a:moveTo>
                  <a:lnTo>
                    <a:pt x="0" y="271"/>
                  </a:lnTo>
                  <a:lnTo>
                    <a:pt x="294" y="442"/>
                  </a:lnTo>
                  <a:lnTo>
                    <a:pt x="785" y="172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4223875" y="2697450"/>
              <a:ext cx="19625" cy="11075"/>
            </a:xfrm>
            <a:custGeom>
              <a:rect b="b" l="l" r="r" t="t"/>
              <a:pathLst>
                <a:path extrusionOk="0" fill="none" h="443" w="785">
                  <a:moveTo>
                    <a:pt x="491" y="1"/>
                  </a:moveTo>
                  <a:lnTo>
                    <a:pt x="0" y="271"/>
                  </a:lnTo>
                  <a:lnTo>
                    <a:pt x="294" y="442"/>
                  </a:lnTo>
                  <a:lnTo>
                    <a:pt x="785" y="172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4176650" y="2704200"/>
              <a:ext cx="54600" cy="32525"/>
            </a:xfrm>
            <a:custGeom>
              <a:rect b="b" l="l" r="r" t="t"/>
              <a:pathLst>
                <a:path extrusionOk="0" h="1301" w="2184">
                  <a:moveTo>
                    <a:pt x="1864" y="1"/>
                  </a:moveTo>
                  <a:lnTo>
                    <a:pt x="74" y="1031"/>
                  </a:lnTo>
                  <a:lnTo>
                    <a:pt x="50" y="1055"/>
                  </a:lnTo>
                  <a:lnTo>
                    <a:pt x="25" y="1104"/>
                  </a:lnTo>
                  <a:lnTo>
                    <a:pt x="1" y="1178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221" y="1276"/>
                  </a:lnTo>
                  <a:lnTo>
                    <a:pt x="2183" y="172"/>
                  </a:lnTo>
                  <a:lnTo>
                    <a:pt x="18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4176650" y="2704200"/>
              <a:ext cx="54600" cy="32525"/>
            </a:xfrm>
            <a:custGeom>
              <a:rect b="b" l="l" r="r" t="t"/>
              <a:pathLst>
                <a:path extrusionOk="0" fill="none" h="1301" w="2184">
                  <a:moveTo>
                    <a:pt x="1864" y="1"/>
                  </a:moveTo>
                  <a:lnTo>
                    <a:pt x="74" y="1031"/>
                  </a:lnTo>
                  <a:lnTo>
                    <a:pt x="74" y="1031"/>
                  </a:lnTo>
                  <a:lnTo>
                    <a:pt x="50" y="1055"/>
                  </a:lnTo>
                  <a:lnTo>
                    <a:pt x="25" y="1104"/>
                  </a:lnTo>
                  <a:lnTo>
                    <a:pt x="1" y="1178"/>
                  </a:lnTo>
                  <a:lnTo>
                    <a:pt x="25" y="1227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0"/>
                  </a:lnTo>
                  <a:lnTo>
                    <a:pt x="148" y="1300"/>
                  </a:lnTo>
                  <a:lnTo>
                    <a:pt x="221" y="1276"/>
                  </a:lnTo>
                  <a:lnTo>
                    <a:pt x="2183" y="172"/>
                  </a:lnTo>
                  <a:lnTo>
                    <a:pt x="186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4302950" y="2707875"/>
              <a:ext cx="58275" cy="32525"/>
            </a:xfrm>
            <a:custGeom>
              <a:rect b="b" l="l" r="r" t="t"/>
              <a:pathLst>
                <a:path extrusionOk="0" h="1301" w="2331">
                  <a:moveTo>
                    <a:pt x="2306" y="761"/>
                  </a:moveTo>
                  <a:lnTo>
                    <a:pt x="2110" y="785"/>
                  </a:lnTo>
                  <a:lnTo>
                    <a:pt x="1914" y="859"/>
                  </a:lnTo>
                  <a:lnTo>
                    <a:pt x="1840" y="908"/>
                  </a:lnTo>
                  <a:lnTo>
                    <a:pt x="1840" y="1031"/>
                  </a:lnTo>
                  <a:lnTo>
                    <a:pt x="2331" y="761"/>
                  </a:lnTo>
                  <a:close/>
                  <a:moveTo>
                    <a:pt x="295" y="1"/>
                  </a:moveTo>
                  <a:lnTo>
                    <a:pt x="1" y="172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3" y="785"/>
                  </a:lnTo>
                  <a:lnTo>
                    <a:pt x="246" y="884"/>
                  </a:lnTo>
                  <a:lnTo>
                    <a:pt x="344" y="982"/>
                  </a:lnTo>
                  <a:lnTo>
                    <a:pt x="442" y="1080"/>
                  </a:lnTo>
                  <a:lnTo>
                    <a:pt x="540" y="1153"/>
                  </a:lnTo>
                  <a:lnTo>
                    <a:pt x="688" y="1202"/>
                  </a:lnTo>
                  <a:lnTo>
                    <a:pt x="1080" y="1006"/>
                  </a:lnTo>
                  <a:lnTo>
                    <a:pt x="884" y="957"/>
                  </a:lnTo>
                  <a:lnTo>
                    <a:pt x="688" y="884"/>
                  </a:lnTo>
                  <a:lnTo>
                    <a:pt x="540" y="761"/>
                  </a:lnTo>
                  <a:lnTo>
                    <a:pt x="418" y="614"/>
                  </a:lnTo>
                  <a:lnTo>
                    <a:pt x="320" y="418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  <a:close/>
                  <a:moveTo>
                    <a:pt x="1546" y="1055"/>
                  </a:moveTo>
                  <a:lnTo>
                    <a:pt x="1154" y="1301"/>
                  </a:lnTo>
                  <a:lnTo>
                    <a:pt x="1154" y="1301"/>
                  </a:lnTo>
                  <a:lnTo>
                    <a:pt x="1350" y="1251"/>
                  </a:lnTo>
                  <a:lnTo>
                    <a:pt x="1546" y="1178"/>
                  </a:lnTo>
                  <a:lnTo>
                    <a:pt x="1546" y="1104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4331775" y="2734250"/>
              <a:ext cx="9825" cy="6150"/>
            </a:xfrm>
            <a:custGeom>
              <a:rect b="b" l="l" r="r" t="t"/>
              <a:pathLst>
                <a:path extrusionOk="0" fill="none" h="246" w="393">
                  <a:moveTo>
                    <a:pt x="393" y="0"/>
                  </a:moveTo>
                  <a:lnTo>
                    <a:pt x="1" y="246"/>
                  </a:lnTo>
                  <a:lnTo>
                    <a:pt x="1" y="246"/>
                  </a:lnTo>
                  <a:lnTo>
                    <a:pt x="197" y="196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49"/>
                  </a:lnTo>
                  <a:lnTo>
                    <a:pt x="3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4348950" y="2726875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99"/>
                  </a:lnTo>
                  <a:lnTo>
                    <a:pt x="0" y="148"/>
                  </a:lnTo>
                  <a:lnTo>
                    <a:pt x="0" y="271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4302950" y="2707875"/>
              <a:ext cx="27000" cy="30075"/>
            </a:xfrm>
            <a:custGeom>
              <a:rect b="b" l="l" r="r" t="t"/>
              <a:pathLst>
                <a:path extrusionOk="0" fill="none" h="1203" w="1080">
                  <a:moveTo>
                    <a:pt x="295" y="1"/>
                  </a:moveTo>
                  <a:lnTo>
                    <a:pt x="1" y="172"/>
                  </a:lnTo>
                  <a:lnTo>
                    <a:pt x="1" y="197"/>
                  </a:lnTo>
                  <a:lnTo>
                    <a:pt x="1" y="197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3" y="785"/>
                  </a:lnTo>
                  <a:lnTo>
                    <a:pt x="246" y="884"/>
                  </a:lnTo>
                  <a:lnTo>
                    <a:pt x="344" y="982"/>
                  </a:lnTo>
                  <a:lnTo>
                    <a:pt x="442" y="1080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88" y="1202"/>
                  </a:lnTo>
                  <a:lnTo>
                    <a:pt x="1080" y="1006"/>
                  </a:lnTo>
                  <a:lnTo>
                    <a:pt x="1080" y="1006"/>
                  </a:lnTo>
                  <a:lnTo>
                    <a:pt x="884" y="957"/>
                  </a:lnTo>
                  <a:lnTo>
                    <a:pt x="688" y="884"/>
                  </a:lnTo>
                  <a:lnTo>
                    <a:pt x="688" y="884"/>
                  </a:lnTo>
                  <a:lnTo>
                    <a:pt x="540" y="761"/>
                  </a:lnTo>
                  <a:lnTo>
                    <a:pt x="418" y="614"/>
                  </a:lnTo>
                  <a:lnTo>
                    <a:pt x="320" y="418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4397375" y="2669875"/>
              <a:ext cx="133075" cy="73600"/>
            </a:xfrm>
            <a:custGeom>
              <a:rect b="b" l="l" r="r" t="t"/>
              <a:pathLst>
                <a:path extrusionOk="0" h="2944" w="5323">
                  <a:moveTo>
                    <a:pt x="5053" y="0"/>
                  </a:moveTo>
                  <a:lnTo>
                    <a:pt x="1" y="2870"/>
                  </a:lnTo>
                  <a:lnTo>
                    <a:pt x="74" y="2870"/>
                  </a:lnTo>
                  <a:lnTo>
                    <a:pt x="271" y="2894"/>
                  </a:lnTo>
                  <a:lnTo>
                    <a:pt x="467" y="2943"/>
                  </a:lnTo>
                  <a:lnTo>
                    <a:pt x="5274" y="221"/>
                  </a:lnTo>
                  <a:lnTo>
                    <a:pt x="5323" y="172"/>
                  </a:lnTo>
                  <a:lnTo>
                    <a:pt x="5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4397375" y="2669875"/>
              <a:ext cx="133075" cy="73600"/>
            </a:xfrm>
            <a:custGeom>
              <a:rect b="b" l="l" r="r" t="t"/>
              <a:pathLst>
                <a:path extrusionOk="0" fill="none" h="2944" w="5323">
                  <a:moveTo>
                    <a:pt x="5053" y="0"/>
                  </a:moveTo>
                  <a:lnTo>
                    <a:pt x="1" y="2870"/>
                  </a:lnTo>
                  <a:lnTo>
                    <a:pt x="1" y="2870"/>
                  </a:lnTo>
                  <a:lnTo>
                    <a:pt x="74" y="2870"/>
                  </a:lnTo>
                  <a:lnTo>
                    <a:pt x="74" y="2870"/>
                  </a:lnTo>
                  <a:lnTo>
                    <a:pt x="271" y="2894"/>
                  </a:lnTo>
                  <a:lnTo>
                    <a:pt x="467" y="2943"/>
                  </a:lnTo>
                  <a:lnTo>
                    <a:pt x="5274" y="221"/>
                  </a:lnTo>
                  <a:lnTo>
                    <a:pt x="5274" y="221"/>
                  </a:lnTo>
                  <a:lnTo>
                    <a:pt x="5323" y="172"/>
                  </a:lnTo>
                  <a:lnTo>
                    <a:pt x="505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4523700" y="2668650"/>
              <a:ext cx="7375" cy="5525"/>
            </a:xfrm>
            <a:custGeom>
              <a:rect b="b" l="l" r="r" t="t"/>
              <a:pathLst>
                <a:path extrusionOk="0" h="221" w="295">
                  <a:moveTo>
                    <a:pt x="147" y="0"/>
                  </a:moveTo>
                  <a:lnTo>
                    <a:pt x="74" y="25"/>
                  </a:lnTo>
                  <a:lnTo>
                    <a:pt x="0" y="49"/>
                  </a:lnTo>
                  <a:lnTo>
                    <a:pt x="270" y="221"/>
                  </a:lnTo>
                  <a:lnTo>
                    <a:pt x="295" y="147"/>
                  </a:lnTo>
                  <a:lnTo>
                    <a:pt x="270" y="74"/>
                  </a:lnTo>
                  <a:lnTo>
                    <a:pt x="221" y="2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4523700" y="2668650"/>
              <a:ext cx="7375" cy="5525"/>
            </a:xfrm>
            <a:custGeom>
              <a:rect b="b" l="l" r="r" t="t"/>
              <a:pathLst>
                <a:path extrusionOk="0" fill="none" h="221" w="295">
                  <a:moveTo>
                    <a:pt x="147" y="0"/>
                  </a:moveTo>
                  <a:lnTo>
                    <a:pt x="147" y="0"/>
                  </a:lnTo>
                  <a:lnTo>
                    <a:pt x="74" y="25"/>
                  </a:lnTo>
                  <a:lnTo>
                    <a:pt x="0" y="49"/>
                  </a:lnTo>
                  <a:lnTo>
                    <a:pt x="270" y="221"/>
                  </a:lnTo>
                  <a:lnTo>
                    <a:pt x="270" y="221"/>
                  </a:lnTo>
                  <a:lnTo>
                    <a:pt x="295" y="147"/>
                  </a:lnTo>
                  <a:lnTo>
                    <a:pt x="270" y="74"/>
                  </a:lnTo>
                  <a:lnTo>
                    <a:pt x="270" y="74"/>
                  </a:lnTo>
                  <a:lnTo>
                    <a:pt x="221" y="25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4274750" y="2696850"/>
              <a:ext cx="74225" cy="29450"/>
            </a:xfrm>
            <a:custGeom>
              <a:rect b="b" l="l" r="r" t="t"/>
              <a:pathLst>
                <a:path extrusionOk="0" h="1178" w="2969">
                  <a:moveTo>
                    <a:pt x="1816" y="0"/>
                  </a:moveTo>
                  <a:lnTo>
                    <a:pt x="1619" y="49"/>
                  </a:lnTo>
                  <a:lnTo>
                    <a:pt x="1423" y="123"/>
                  </a:lnTo>
                  <a:lnTo>
                    <a:pt x="1350" y="147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29" y="613"/>
                  </a:lnTo>
                  <a:lnTo>
                    <a:pt x="1423" y="442"/>
                  </a:lnTo>
                  <a:lnTo>
                    <a:pt x="1497" y="417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110" y="344"/>
                  </a:lnTo>
                  <a:lnTo>
                    <a:pt x="2282" y="417"/>
                  </a:lnTo>
                  <a:lnTo>
                    <a:pt x="2453" y="540"/>
                  </a:lnTo>
                  <a:lnTo>
                    <a:pt x="2576" y="711"/>
                  </a:lnTo>
                  <a:lnTo>
                    <a:pt x="2649" y="883"/>
                  </a:lnTo>
                  <a:lnTo>
                    <a:pt x="2674" y="1104"/>
                  </a:lnTo>
                  <a:lnTo>
                    <a:pt x="2674" y="1177"/>
                  </a:lnTo>
                  <a:lnTo>
                    <a:pt x="2895" y="1055"/>
                  </a:lnTo>
                  <a:lnTo>
                    <a:pt x="2968" y="1006"/>
                  </a:lnTo>
                  <a:lnTo>
                    <a:pt x="2944" y="883"/>
                  </a:lnTo>
                  <a:lnTo>
                    <a:pt x="2919" y="761"/>
                  </a:lnTo>
                  <a:lnTo>
                    <a:pt x="2870" y="638"/>
                  </a:lnTo>
                  <a:lnTo>
                    <a:pt x="2797" y="515"/>
                  </a:lnTo>
                  <a:lnTo>
                    <a:pt x="2723" y="417"/>
                  </a:lnTo>
                  <a:lnTo>
                    <a:pt x="2649" y="319"/>
                  </a:lnTo>
                  <a:lnTo>
                    <a:pt x="2551" y="245"/>
                  </a:lnTo>
                  <a:lnTo>
                    <a:pt x="2429" y="147"/>
                  </a:lnTo>
                  <a:lnTo>
                    <a:pt x="2282" y="98"/>
                  </a:lnTo>
                  <a:lnTo>
                    <a:pt x="2085" y="25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4274750" y="2696850"/>
              <a:ext cx="74225" cy="29450"/>
            </a:xfrm>
            <a:custGeom>
              <a:rect b="b" l="l" r="r" t="t"/>
              <a:pathLst>
                <a:path extrusionOk="0" fill="none" h="1178" w="2969">
                  <a:moveTo>
                    <a:pt x="1889" y="0"/>
                  </a:moveTo>
                  <a:lnTo>
                    <a:pt x="1889" y="0"/>
                  </a:lnTo>
                  <a:lnTo>
                    <a:pt x="1816" y="0"/>
                  </a:lnTo>
                  <a:lnTo>
                    <a:pt x="1816" y="0"/>
                  </a:lnTo>
                  <a:lnTo>
                    <a:pt x="1619" y="49"/>
                  </a:lnTo>
                  <a:lnTo>
                    <a:pt x="1423" y="123"/>
                  </a:lnTo>
                  <a:lnTo>
                    <a:pt x="1423" y="123"/>
                  </a:lnTo>
                  <a:lnTo>
                    <a:pt x="1350" y="147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0" y="761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29" y="613"/>
                  </a:lnTo>
                  <a:lnTo>
                    <a:pt x="1423" y="442"/>
                  </a:lnTo>
                  <a:lnTo>
                    <a:pt x="1497" y="417"/>
                  </a:lnTo>
                  <a:lnTo>
                    <a:pt x="1497" y="417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110" y="344"/>
                  </a:lnTo>
                  <a:lnTo>
                    <a:pt x="2282" y="417"/>
                  </a:lnTo>
                  <a:lnTo>
                    <a:pt x="2282" y="417"/>
                  </a:lnTo>
                  <a:lnTo>
                    <a:pt x="2453" y="540"/>
                  </a:lnTo>
                  <a:lnTo>
                    <a:pt x="2576" y="711"/>
                  </a:lnTo>
                  <a:lnTo>
                    <a:pt x="2649" y="883"/>
                  </a:lnTo>
                  <a:lnTo>
                    <a:pt x="2674" y="1104"/>
                  </a:lnTo>
                  <a:lnTo>
                    <a:pt x="2674" y="1177"/>
                  </a:lnTo>
                  <a:lnTo>
                    <a:pt x="2895" y="1055"/>
                  </a:lnTo>
                  <a:lnTo>
                    <a:pt x="2895" y="1055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44" y="883"/>
                  </a:lnTo>
                  <a:lnTo>
                    <a:pt x="2919" y="761"/>
                  </a:lnTo>
                  <a:lnTo>
                    <a:pt x="2870" y="638"/>
                  </a:lnTo>
                  <a:lnTo>
                    <a:pt x="2797" y="515"/>
                  </a:lnTo>
                  <a:lnTo>
                    <a:pt x="2723" y="417"/>
                  </a:lnTo>
                  <a:lnTo>
                    <a:pt x="2649" y="319"/>
                  </a:lnTo>
                  <a:lnTo>
                    <a:pt x="2551" y="245"/>
                  </a:lnTo>
                  <a:lnTo>
                    <a:pt x="2429" y="147"/>
                  </a:lnTo>
                  <a:lnTo>
                    <a:pt x="2429" y="147"/>
                  </a:lnTo>
                  <a:lnTo>
                    <a:pt x="2282" y="98"/>
                  </a:lnTo>
                  <a:lnTo>
                    <a:pt x="2282" y="98"/>
                  </a:lnTo>
                  <a:lnTo>
                    <a:pt x="2085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4261875" y="2726875"/>
              <a:ext cx="8000" cy="4325"/>
            </a:xfrm>
            <a:custGeom>
              <a:rect b="b" l="l" r="r" t="t"/>
              <a:pathLst>
                <a:path extrusionOk="0" h="173" w="320">
                  <a:moveTo>
                    <a:pt x="1" y="1"/>
                  </a:moveTo>
                  <a:lnTo>
                    <a:pt x="295" y="173"/>
                  </a:lnTo>
                  <a:lnTo>
                    <a:pt x="319" y="17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4261875" y="2726875"/>
              <a:ext cx="8000" cy="4325"/>
            </a:xfrm>
            <a:custGeom>
              <a:rect b="b" l="l" r="r" t="t"/>
              <a:pathLst>
                <a:path extrusionOk="0" fill="none" h="173" w="320">
                  <a:moveTo>
                    <a:pt x="25" y="1"/>
                  </a:moveTo>
                  <a:lnTo>
                    <a:pt x="1" y="1"/>
                  </a:lnTo>
                  <a:lnTo>
                    <a:pt x="295" y="173"/>
                  </a:lnTo>
                  <a:lnTo>
                    <a:pt x="319" y="173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4262500" y="2719525"/>
              <a:ext cx="19625" cy="11675"/>
            </a:xfrm>
            <a:custGeom>
              <a:rect b="b" l="l" r="r" t="t"/>
              <a:pathLst>
                <a:path extrusionOk="0" h="467" w="785">
                  <a:moveTo>
                    <a:pt x="491" y="1"/>
                  </a:moveTo>
                  <a:lnTo>
                    <a:pt x="0" y="295"/>
                  </a:lnTo>
                  <a:lnTo>
                    <a:pt x="294" y="467"/>
                  </a:lnTo>
                  <a:lnTo>
                    <a:pt x="785" y="172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4262500" y="2719525"/>
              <a:ext cx="19625" cy="11675"/>
            </a:xfrm>
            <a:custGeom>
              <a:rect b="b" l="l" r="r" t="t"/>
              <a:pathLst>
                <a:path extrusionOk="0" fill="none" h="467" w="785">
                  <a:moveTo>
                    <a:pt x="491" y="1"/>
                  </a:moveTo>
                  <a:lnTo>
                    <a:pt x="0" y="295"/>
                  </a:lnTo>
                  <a:lnTo>
                    <a:pt x="294" y="467"/>
                  </a:lnTo>
                  <a:lnTo>
                    <a:pt x="785" y="172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4215275" y="2726875"/>
              <a:ext cx="53975" cy="31925"/>
            </a:xfrm>
            <a:custGeom>
              <a:rect b="b" l="l" r="r" t="t"/>
              <a:pathLst>
                <a:path extrusionOk="0" h="1277" w="2159">
                  <a:moveTo>
                    <a:pt x="1865" y="1"/>
                  </a:moveTo>
                  <a:lnTo>
                    <a:pt x="74" y="1007"/>
                  </a:lnTo>
                  <a:lnTo>
                    <a:pt x="25" y="1056"/>
                  </a:lnTo>
                  <a:lnTo>
                    <a:pt x="1" y="1105"/>
                  </a:lnTo>
                  <a:lnTo>
                    <a:pt x="1" y="1154"/>
                  </a:lnTo>
                  <a:lnTo>
                    <a:pt x="25" y="1203"/>
                  </a:lnTo>
                  <a:lnTo>
                    <a:pt x="74" y="1276"/>
                  </a:lnTo>
                  <a:lnTo>
                    <a:pt x="221" y="1276"/>
                  </a:lnTo>
                  <a:lnTo>
                    <a:pt x="2159" y="173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4215275" y="2726875"/>
              <a:ext cx="53975" cy="31925"/>
            </a:xfrm>
            <a:custGeom>
              <a:rect b="b" l="l" r="r" t="t"/>
              <a:pathLst>
                <a:path extrusionOk="0" fill="none" h="1277" w="2159">
                  <a:moveTo>
                    <a:pt x="1865" y="1"/>
                  </a:moveTo>
                  <a:lnTo>
                    <a:pt x="74" y="1007"/>
                  </a:lnTo>
                  <a:lnTo>
                    <a:pt x="74" y="1007"/>
                  </a:lnTo>
                  <a:lnTo>
                    <a:pt x="25" y="1056"/>
                  </a:lnTo>
                  <a:lnTo>
                    <a:pt x="1" y="1105"/>
                  </a:lnTo>
                  <a:lnTo>
                    <a:pt x="1" y="1154"/>
                  </a:lnTo>
                  <a:lnTo>
                    <a:pt x="25" y="1203"/>
                  </a:lnTo>
                  <a:lnTo>
                    <a:pt x="25" y="1203"/>
                  </a:lnTo>
                  <a:lnTo>
                    <a:pt x="74" y="1276"/>
                  </a:lnTo>
                  <a:lnTo>
                    <a:pt x="148" y="1276"/>
                  </a:lnTo>
                  <a:lnTo>
                    <a:pt x="148" y="1276"/>
                  </a:lnTo>
                  <a:lnTo>
                    <a:pt x="221" y="1276"/>
                  </a:lnTo>
                  <a:lnTo>
                    <a:pt x="2159" y="173"/>
                  </a:lnTo>
                  <a:lnTo>
                    <a:pt x="18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4341575" y="2730575"/>
              <a:ext cx="57675" cy="31900"/>
            </a:xfrm>
            <a:custGeom>
              <a:rect b="b" l="l" r="r" t="t"/>
              <a:pathLst>
                <a:path extrusionOk="0" h="1276" w="2307">
                  <a:moveTo>
                    <a:pt x="2306" y="736"/>
                  </a:moveTo>
                  <a:lnTo>
                    <a:pt x="2110" y="760"/>
                  </a:lnTo>
                  <a:lnTo>
                    <a:pt x="1914" y="859"/>
                  </a:lnTo>
                  <a:lnTo>
                    <a:pt x="1840" y="883"/>
                  </a:lnTo>
                  <a:lnTo>
                    <a:pt x="1840" y="1006"/>
                  </a:lnTo>
                  <a:lnTo>
                    <a:pt x="2306" y="736"/>
                  </a:lnTo>
                  <a:close/>
                  <a:moveTo>
                    <a:pt x="295" y="0"/>
                  </a:moveTo>
                  <a:lnTo>
                    <a:pt x="1" y="147"/>
                  </a:lnTo>
                  <a:lnTo>
                    <a:pt x="1" y="196"/>
                  </a:lnTo>
                  <a:lnTo>
                    <a:pt x="1" y="270"/>
                  </a:lnTo>
                  <a:lnTo>
                    <a:pt x="26" y="417"/>
                  </a:lnTo>
                  <a:lnTo>
                    <a:pt x="50" y="540"/>
                  </a:lnTo>
                  <a:lnTo>
                    <a:pt x="99" y="662"/>
                  </a:lnTo>
                  <a:lnTo>
                    <a:pt x="173" y="760"/>
                  </a:lnTo>
                  <a:lnTo>
                    <a:pt x="246" y="883"/>
                  </a:lnTo>
                  <a:lnTo>
                    <a:pt x="344" y="981"/>
                  </a:lnTo>
                  <a:lnTo>
                    <a:pt x="442" y="1055"/>
                  </a:lnTo>
                  <a:lnTo>
                    <a:pt x="541" y="1128"/>
                  </a:lnTo>
                  <a:lnTo>
                    <a:pt x="688" y="1202"/>
                  </a:lnTo>
                  <a:lnTo>
                    <a:pt x="1056" y="981"/>
                  </a:lnTo>
                  <a:lnTo>
                    <a:pt x="884" y="957"/>
                  </a:lnTo>
                  <a:lnTo>
                    <a:pt x="688" y="883"/>
                  </a:lnTo>
                  <a:lnTo>
                    <a:pt x="516" y="760"/>
                  </a:lnTo>
                  <a:lnTo>
                    <a:pt x="393" y="589"/>
                  </a:lnTo>
                  <a:lnTo>
                    <a:pt x="320" y="393"/>
                  </a:lnTo>
                  <a:lnTo>
                    <a:pt x="295" y="196"/>
                  </a:lnTo>
                  <a:lnTo>
                    <a:pt x="295" y="123"/>
                  </a:lnTo>
                  <a:lnTo>
                    <a:pt x="295" y="0"/>
                  </a:lnTo>
                  <a:close/>
                  <a:moveTo>
                    <a:pt x="1546" y="1055"/>
                  </a:moveTo>
                  <a:lnTo>
                    <a:pt x="1154" y="1275"/>
                  </a:lnTo>
                  <a:lnTo>
                    <a:pt x="1350" y="1251"/>
                  </a:lnTo>
                  <a:lnTo>
                    <a:pt x="1546" y="1177"/>
                  </a:lnTo>
                  <a:lnTo>
                    <a:pt x="1546" y="1079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4370400" y="2756925"/>
              <a:ext cx="9850" cy="5550"/>
            </a:xfrm>
            <a:custGeom>
              <a:rect b="b" l="l" r="r" t="t"/>
              <a:pathLst>
                <a:path extrusionOk="0" fill="none" h="222" w="394">
                  <a:moveTo>
                    <a:pt x="393" y="1"/>
                  </a:moveTo>
                  <a:lnTo>
                    <a:pt x="1" y="221"/>
                  </a:lnTo>
                  <a:lnTo>
                    <a:pt x="1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25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4387575" y="274895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124"/>
                  </a:lnTo>
                  <a:lnTo>
                    <a:pt x="0" y="148"/>
                  </a:lnTo>
                  <a:lnTo>
                    <a:pt x="0" y="271"/>
                  </a:lnTo>
                  <a:lnTo>
                    <a:pt x="466" y="1"/>
                  </a:lnTo>
                  <a:lnTo>
                    <a:pt x="466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4341575" y="2730575"/>
              <a:ext cx="26400" cy="30050"/>
            </a:xfrm>
            <a:custGeom>
              <a:rect b="b" l="l" r="r" t="t"/>
              <a:pathLst>
                <a:path extrusionOk="0" fill="none" h="1202" w="1056">
                  <a:moveTo>
                    <a:pt x="295" y="0"/>
                  </a:moveTo>
                  <a:lnTo>
                    <a:pt x="1" y="147"/>
                  </a:lnTo>
                  <a:lnTo>
                    <a:pt x="1" y="196"/>
                  </a:lnTo>
                  <a:lnTo>
                    <a:pt x="1" y="196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26" y="417"/>
                  </a:lnTo>
                  <a:lnTo>
                    <a:pt x="50" y="540"/>
                  </a:lnTo>
                  <a:lnTo>
                    <a:pt x="99" y="662"/>
                  </a:lnTo>
                  <a:lnTo>
                    <a:pt x="173" y="760"/>
                  </a:lnTo>
                  <a:lnTo>
                    <a:pt x="246" y="883"/>
                  </a:lnTo>
                  <a:lnTo>
                    <a:pt x="344" y="981"/>
                  </a:lnTo>
                  <a:lnTo>
                    <a:pt x="442" y="1055"/>
                  </a:lnTo>
                  <a:lnTo>
                    <a:pt x="541" y="1128"/>
                  </a:lnTo>
                  <a:lnTo>
                    <a:pt x="541" y="1128"/>
                  </a:lnTo>
                  <a:lnTo>
                    <a:pt x="688" y="1202"/>
                  </a:lnTo>
                  <a:lnTo>
                    <a:pt x="1056" y="981"/>
                  </a:lnTo>
                  <a:lnTo>
                    <a:pt x="1056" y="981"/>
                  </a:lnTo>
                  <a:lnTo>
                    <a:pt x="884" y="957"/>
                  </a:lnTo>
                  <a:lnTo>
                    <a:pt x="688" y="883"/>
                  </a:lnTo>
                  <a:lnTo>
                    <a:pt x="688" y="883"/>
                  </a:lnTo>
                  <a:lnTo>
                    <a:pt x="516" y="760"/>
                  </a:lnTo>
                  <a:lnTo>
                    <a:pt x="393" y="589"/>
                  </a:lnTo>
                  <a:lnTo>
                    <a:pt x="320" y="393"/>
                  </a:lnTo>
                  <a:lnTo>
                    <a:pt x="295" y="196"/>
                  </a:lnTo>
                  <a:lnTo>
                    <a:pt x="295" y="12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4436000" y="2693175"/>
              <a:ext cx="132475" cy="72975"/>
            </a:xfrm>
            <a:custGeom>
              <a:rect b="b" l="l" r="r" t="t"/>
              <a:pathLst>
                <a:path extrusionOk="0" h="2919" w="5299">
                  <a:moveTo>
                    <a:pt x="5004" y="0"/>
                  </a:moveTo>
                  <a:lnTo>
                    <a:pt x="1" y="2845"/>
                  </a:lnTo>
                  <a:lnTo>
                    <a:pt x="50" y="2845"/>
                  </a:lnTo>
                  <a:lnTo>
                    <a:pt x="271" y="2870"/>
                  </a:lnTo>
                  <a:lnTo>
                    <a:pt x="467" y="2919"/>
                  </a:lnTo>
                  <a:lnTo>
                    <a:pt x="5274" y="196"/>
                  </a:lnTo>
                  <a:lnTo>
                    <a:pt x="5299" y="172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4436000" y="2693175"/>
              <a:ext cx="132475" cy="72975"/>
            </a:xfrm>
            <a:custGeom>
              <a:rect b="b" l="l" r="r" t="t"/>
              <a:pathLst>
                <a:path extrusionOk="0" fill="none" h="2919" w="5299">
                  <a:moveTo>
                    <a:pt x="5004" y="0"/>
                  </a:moveTo>
                  <a:lnTo>
                    <a:pt x="1" y="2845"/>
                  </a:lnTo>
                  <a:lnTo>
                    <a:pt x="1" y="2845"/>
                  </a:lnTo>
                  <a:lnTo>
                    <a:pt x="50" y="2845"/>
                  </a:lnTo>
                  <a:lnTo>
                    <a:pt x="50" y="2845"/>
                  </a:lnTo>
                  <a:lnTo>
                    <a:pt x="271" y="2870"/>
                  </a:lnTo>
                  <a:lnTo>
                    <a:pt x="467" y="2919"/>
                  </a:lnTo>
                  <a:lnTo>
                    <a:pt x="5274" y="196"/>
                  </a:lnTo>
                  <a:lnTo>
                    <a:pt x="5274" y="196"/>
                  </a:lnTo>
                  <a:lnTo>
                    <a:pt x="5299" y="172"/>
                  </a:lnTo>
                  <a:lnTo>
                    <a:pt x="500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4561100" y="2690700"/>
              <a:ext cx="8600" cy="6775"/>
            </a:xfrm>
            <a:custGeom>
              <a:rect b="b" l="l" r="r" t="t"/>
              <a:pathLst>
                <a:path extrusionOk="0" h="271" w="344">
                  <a:moveTo>
                    <a:pt x="196" y="1"/>
                  </a:moveTo>
                  <a:lnTo>
                    <a:pt x="123" y="25"/>
                  </a:lnTo>
                  <a:lnTo>
                    <a:pt x="0" y="99"/>
                  </a:lnTo>
                  <a:lnTo>
                    <a:pt x="295" y="271"/>
                  </a:lnTo>
                  <a:lnTo>
                    <a:pt x="319" y="222"/>
                  </a:lnTo>
                  <a:lnTo>
                    <a:pt x="344" y="173"/>
                  </a:lnTo>
                  <a:lnTo>
                    <a:pt x="344" y="124"/>
                  </a:lnTo>
                  <a:lnTo>
                    <a:pt x="319" y="75"/>
                  </a:lnTo>
                  <a:lnTo>
                    <a:pt x="270" y="25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4561100" y="2690700"/>
              <a:ext cx="8600" cy="6775"/>
            </a:xfrm>
            <a:custGeom>
              <a:rect b="b" l="l" r="r" t="t"/>
              <a:pathLst>
                <a:path extrusionOk="0" fill="none" h="271" w="344">
                  <a:moveTo>
                    <a:pt x="196" y="1"/>
                  </a:moveTo>
                  <a:lnTo>
                    <a:pt x="196" y="1"/>
                  </a:lnTo>
                  <a:lnTo>
                    <a:pt x="123" y="25"/>
                  </a:lnTo>
                  <a:lnTo>
                    <a:pt x="0" y="99"/>
                  </a:lnTo>
                  <a:lnTo>
                    <a:pt x="295" y="271"/>
                  </a:lnTo>
                  <a:lnTo>
                    <a:pt x="295" y="271"/>
                  </a:lnTo>
                  <a:lnTo>
                    <a:pt x="319" y="222"/>
                  </a:lnTo>
                  <a:lnTo>
                    <a:pt x="344" y="173"/>
                  </a:lnTo>
                  <a:lnTo>
                    <a:pt x="344" y="124"/>
                  </a:lnTo>
                  <a:lnTo>
                    <a:pt x="319" y="75"/>
                  </a:lnTo>
                  <a:lnTo>
                    <a:pt x="319" y="75"/>
                  </a:lnTo>
                  <a:lnTo>
                    <a:pt x="270" y="25"/>
                  </a:lnTo>
                  <a:lnTo>
                    <a:pt x="19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4313375" y="2719525"/>
              <a:ext cx="74225" cy="28850"/>
            </a:xfrm>
            <a:custGeom>
              <a:rect b="b" l="l" r="r" t="t"/>
              <a:pathLst>
                <a:path extrusionOk="0" h="1154" w="2969">
                  <a:moveTo>
                    <a:pt x="1816" y="1"/>
                  </a:moveTo>
                  <a:lnTo>
                    <a:pt x="1620" y="25"/>
                  </a:lnTo>
                  <a:lnTo>
                    <a:pt x="1423" y="99"/>
                  </a:lnTo>
                  <a:lnTo>
                    <a:pt x="1350" y="148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1" y="736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5"/>
                  </a:lnTo>
                  <a:lnTo>
                    <a:pt x="1129" y="589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086" y="319"/>
                  </a:lnTo>
                  <a:lnTo>
                    <a:pt x="2282" y="393"/>
                  </a:lnTo>
                  <a:lnTo>
                    <a:pt x="2453" y="540"/>
                  </a:lnTo>
                  <a:lnTo>
                    <a:pt x="2576" y="687"/>
                  </a:lnTo>
                  <a:lnTo>
                    <a:pt x="2650" y="884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1"/>
                  </a:lnTo>
                  <a:lnTo>
                    <a:pt x="2968" y="1006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797" y="516"/>
                  </a:lnTo>
                  <a:lnTo>
                    <a:pt x="2723" y="393"/>
                  </a:lnTo>
                  <a:lnTo>
                    <a:pt x="2650" y="295"/>
                  </a:lnTo>
                  <a:lnTo>
                    <a:pt x="2551" y="221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4313375" y="2719525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1"/>
                  </a:moveTo>
                  <a:lnTo>
                    <a:pt x="1889" y="1"/>
                  </a:lnTo>
                  <a:lnTo>
                    <a:pt x="1816" y="1"/>
                  </a:lnTo>
                  <a:lnTo>
                    <a:pt x="1816" y="1"/>
                  </a:lnTo>
                  <a:lnTo>
                    <a:pt x="1620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50" y="148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1" y="736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5"/>
                  </a:lnTo>
                  <a:lnTo>
                    <a:pt x="1129" y="589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086" y="319"/>
                  </a:lnTo>
                  <a:lnTo>
                    <a:pt x="2282" y="393"/>
                  </a:lnTo>
                  <a:lnTo>
                    <a:pt x="2282" y="393"/>
                  </a:lnTo>
                  <a:lnTo>
                    <a:pt x="2453" y="540"/>
                  </a:lnTo>
                  <a:lnTo>
                    <a:pt x="2576" y="687"/>
                  </a:lnTo>
                  <a:lnTo>
                    <a:pt x="2650" y="884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1"/>
                  </a:lnTo>
                  <a:lnTo>
                    <a:pt x="2895" y="1031"/>
                  </a:lnTo>
                  <a:lnTo>
                    <a:pt x="2968" y="1006"/>
                  </a:lnTo>
                  <a:lnTo>
                    <a:pt x="2968" y="1006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797" y="516"/>
                  </a:lnTo>
                  <a:lnTo>
                    <a:pt x="2723" y="393"/>
                  </a:lnTo>
                  <a:lnTo>
                    <a:pt x="2650" y="295"/>
                  </a:lnTo>
                  <a:lnTo>
                    <a:pt x="2551" y="221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4300500" y="274895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1" y="1"/>
                  </a:moveTo>
                  <a:lnTo>
                    <a:pt x="1" y="1"/>
                  </a:lnTo>
                  <a:lnTo>
                    <a:pt x="295" y="173"/>
                  </a:lnTo>
                  <a:lnTo>
                    <a:pt x="295" y="1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4300500" y="274895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1" y="1"/>
                  </a:moveTo>
                  <a:lnTo>
                    <a:pt x="1" y="1"/>
                  </a:lnTo>
                  <a:lnTo>
                    <a:pt x="295" y="173"/>
                  </a:lnTo>
                  <a:lnTo>
                    <a:pt x="295" y="17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4300500" y="2742225"/>
              <a:ext cx="20275" cy="11050"/>
            </a:xfrm>
            <a:custGeom>
              <a:rect b="b" l="l" r="r" t="t"/>
              <a:pathLst>
                <a:path extrusionOk="0" h="442" w="811">
                  <a:moveTo>
                    <a:pt x="516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810" y="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4300500" y="2742225"/>
              <a:ext cx="20275" cy="11050"/>
            </a:xfrm>
            <a:custGeom>
              <a:rect b="b" l="l" r="r" t="t"/>
              <a:pathLst>
                <a:path extrusionOk="0" fill="none" h="442" w="811">
                  <a:moveTo>
                    <a:pt x="516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810" y="172"/>
                  </a:lnTo>
                  <a:lnTo>
                    <a:pt x="5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4253900" y="2748950"/>
              <a:ext cx="54000" cy="32525"/>
            </a:xfrm>
            <a:custGeom>
              <a:rect b="b" l="l" r="r" t="t"/>
              <a:pathLst>
                <a:path extrusionOk="0" h="1301" w="2160">
                  <a:moveTo>
                    <a:pt x="1865" y="1"/>
                  </a:moveTo>
                  <a:lnTo>
                    <a:pt x="74" y="1031"/>
                  </a:lnTo>
                  <a:lnTo>
                    <a:pt x="25" y="1056"/>
                  </a:lnTo>
                  <a:lnTo>
                    <a:pt x="1" y="1105"/>
                  </a:lnTo>
                  <a:lnTo>
                    <a:pt x="1" y="1154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222" y="1276"/>
                  </a:lnTo>
                  <a:lnTo>
                    <a:pt x="2159" y="173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4253900" y="2748950"/>
              <a:ext cx="54000" cy="32525"/>
            </a:xfrm>
            <a:custGeom>
              <a:rect b="b" l="l" r="r" t="t"/>
              <a:pathLst>
                <a:path extrusionOk="0" fill="none" h="1301" w="2160">
                  <a:moveTo>
                    <a:pt x="1865" y="1"/>
                  </a:moveTo>
                  <a:lnTo>
                    <a:pt x="74" y="1031"/>
                  </a:lnTo>
                  <a:lnTo>
                    <a:pt x="74" y="1031"/>
                  </a:lnTo>
                  <a:lnTo>
                    <a:pt x="25" y="1056"/>
                  </a:lnTo>
                  <a:lnTo>
                    <a:pt x="1" y="1105"/>
                  </a:lnTo>
                  <a:lnTo>
                    <a:pt x="1" y="1154"/>
                  </a:lnTo>
                  <a:lnTo>
                    <a:pt x="25" y="1227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148" y="1301"/>
                  </a:lnTo>
                  <a:lnTo>
                    <a:pt x="222" y="1276"/>
                  </a:lnTo>
                  <a:lnTo>
                    <a:pt x="2159" y="173"/>
                  </a:lnTo>
                  <a:lnTo>
                    <a:pt x="18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4380225" y="2752650"/>
              <a:ext cx="57650" cy="32500"/>
            </a:xfrm>
            <a:custGeom>
              <a:rect b="b" l="l" r="r" t="t"/>
              <a:pathLst>
                <a:path extrusionOk="0" h="1300" w="2306">
                  <a:moveTo>
                    <a:pt x="2281" y="760"/>
                  </a:moveTo>
                  <a:lnTo>
                    <a:pt x="2085" y="785"/>
                  </a:lnTo>
                  <a:lnTo>
                    <a:pt x="1913" y="858"/>
                  </a:lnTo>
                  <a:lnTo>
                    <a:pt x="1840" y="908"/>
                  </a:lnTo>
                  <a:lnTo>
                    <a:pt x="1840" y="1030"/>
                  </a:lnTo>
                  <a:lnTo>
                    <a:pt x="2306" y="760"/>
                  </a:lnTo>
                  <a:close/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0" y="294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2"/>
                  </a:lnTo>
                  <a:lnTo>
                    <a:pt x="172" y="785"/>
                  </a:lnTo>
                  <a:lnTo>
                    <a:pt x="245" y="883"/>
                  </a:lnTo>
                  <a:lnTo>
                    <a:pt x="319" y="981"/>
                  </a:lnTo>
                  <a:lnTo>
                    <a:pt x="417" y="1079"/>
                  </a:lnTo>
                  <a:lnTo>
                    <a:pt x="540" y="1153"/>
                  </a:lnTo>
                  <a:lnTo>
                    <a:pt x="687" y="1202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515" y="760"/>
                  </a:lnTo>
                  <a:lnTo>
                    <a:pt x="393" y="589"/>
                  </a:lnTo>
                  <a:lnTo>
                    <a:pt x="319" y="417"/>
                  </a:lnTo>
                  <a:lnTo>
                    <a:pt x="294" y="196"/>
                  </a:lnTo>
                  <a:lnTo>
                    <a:pt x="294" y="123"/>
                  </a:lnTo>
                  <a:lnTo>
                    <a:pt x="294" y="0"/>
                  </a:lnTo>
                  <a:close/>
                  <a:moveTo>
                    <a:pt x="1545" y="1055"/>
                  </a:moveTo>
                  <a:lnTo>
                    <a:pt x="1128" y="1300"/>
                  </a:lnTo>
                  <a:lnTo>
                    <a:pt x="1349" y="1251"/>
                  </a:lnTo>
                  <a:lnTo>
                    <a:pt x="1545" y="1177"/>
                  </a:lnTo>
                  <a:lnTo>
                    <a:pt x="1545" y="1104"/>
                  </a:lnTo>
                  <a:lnTo>
                    <a:pt x="154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4408425" y="2779000"/>
              <a:ext cx="10450" cy="6150"/>
            </a:xfrm>
            <a:custGeom>
              <a:rect b="b" l="l" r="r" t="t"/>
              <a:pathLst>
                <a:path extrusionOk="0" fill="none" h="246" w="418">
                  <a:moveTo>
                    <a:pt x="417" y="1"/>
                  </a:moveTo>
                  <a:lnTo>
                    <a:pt x="0" y="246"/>
                  </a:lnTo>
                  <a:lnTo>
                    <a:pt x="0" y="246"/>
                  </a:lnTo>
                  <a:lnTo>
                    <a:pt x="221" y="197"/>
                  </a:lnTo>
                  <a:lnTo>
                    <a:pt x="417" y="123"/>
                  </a:lnTo>
                  <a:lnTo>
                    <a:pt x="417" y="123"/>
                  </a:lnTo>
                  <a:lnTo>
                    <a:pt x="417" y="50"/>
                  </a:lnTo>
                  <a:lnTo>
                    <a:pt x="41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426200" y="277165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42" y="0"/>
                  </a:moveTo>
                  <a:lnTo>
                    <a:pt x="442" y="0"/>
                  </a:lnTo>
                  <a:lnTo>
                    <a:pt x="246" y="25"/>
                  </a:lnTo>
                  <a:lnTo>
                    <a:pt x="74" y="98"/>
                  </a:lnTo>
                  <a:lnTo>
                    <a:pt x="1" y="148"/>
                  </a:lnTo>
                  <a:lnTo>
                    <a:pt x="1" y="27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4380225" y="2752650"/>
              <a:ext cx="26375" cy="30050"/>
            </a:xfrm>
            <a:custGeom>
              <a:rect b="b" l="l" r="r" t="t"/>
              <a:pathLst>
                <a:path extrusionOk="0" fill="none" h="1202" w="1055">
                  <a:moveTo>
                    <a:pt x="294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94"/>
                  </a:lnTo>
                  <a:lnTo>
                    <a:pt x="0" y="294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2"/>
                  </a:lnTo>
                  <a:lnTo>
                    <a:pt x="172" y="785"/>
                  </a:lnTo>
                  <a:lnTo>
                    <a:pt x="245" y="883"/>
                  </a:lnTo>
                  <a:lnTo>
                    <a:pt x="319" y="981"/>
                  </a:lnTo>
                  <a:lnTo>
                    <a:pt x="417" y="1079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87" y="1202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5" y="760"/>
                  </a:lnTo>
                  <a:lnTo>
                    <a:pt x="393" y="589"/>
                  </a:lnTo>
                  <a:lnTo>
                    <a:pt x="319" y="417"/>
                  </a:lnTo>
                  <a:lnTo>
                    <a:pt x="294" y="196"/>
                  </a:lnTo>
                  <a:lnTo>
                    <a:pt x="294" y="123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4474650" y="2715850"/>
              <a:ext cx="131225" cy="72375"/>
            </a:xfrm>
            <a:custGeom>
              <a:rect b="b" l="l" r="r" t="t"/>
              <a:pathLst>
                <a:path extrusionOk="0" h="2895" w="5249">
                  <a:moveTo>
                    <a:pt x="4954" y="1"/>
                  </a:moveTo>
                  <a:lnTo>
                    <a:pt x="0" y="2821"/>
                  </a:lnTo>
                  <a:lnTo>
                    <a:pt x="49" y="2821"/>
                  </a:lnTo>
                  <a:lnTo>
                    <a:pt x="270" y="2846"/>
                  </a:lnTo>
                  <a:lnTo>
                    <a:pt x="466" y="2895"/>
                  </a:lnTo>
                  <a:lnTo>
                    <a:pt x="5249" y="19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4474650" y="2715850"/>
              <a:ext cx="131225" cy="72375"/>
            </a:xfrm>
            <a:custGeom>
              <a:rect b="b" l="l" r="r" t="t"/>
              <a:pathLst>
                <a:path extrusionOk="0" fill="none" h="2895" w="5249">
                  <a:moveTo>
                    <a:pt x="4954" y="1"/>
                  </a:moveTo>
                  <a:lnTo>
                    <a:pt x="0" y="2821"/>
                  </a:lnTo>
                  <a:lnTo>
                    <a:pt x="0" y="2821"/>
                  </a:lnTo>
                  <a:lnTo>
                    <a:pt x="49" y="2821"/>
                  </a:lnTo>
                  <a:lnTo>
                    <a:pt x="49" y="2821"/>
                  </a:lnTo>
                  <a:lnTo>
                    <a:pt x="270" y="2846"/>
                  </a:lnTo>
                  <a:lnTo>
                    <a:pt x="466" y="2895"/>
                  </a:lnTo>
                  <a:lnTo>
                    <a:pt x="5249" y="197"/>
                  </a:lnTo>
                  <a:lnTo>
                    <a:pt x="49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4598500" y="2713400"/>
              <a:ext cx="9825" cy="7375"/>
            </a:xfrm>
            <a:custGeom>
              <a:rect b="b" l="l" r="r" t="t"/>
              <a:pathLst>
                <a:path extrusionOk="0" h="295" w="393">
                  <a:moveTo>
                    <a:pt x="246" y="0"/>
                  </a:moveTo>
                  <a:lnTo>
                    <a:pt x="172" y="25"/>
                  </a:lnTo>
                  <a:lnTo>
                    <a:pt x="0" y="99"/>
                  </a:lnTo>
                  <a:lnTo>
                    <a:pt x="295" y="295"/>
                  </a:lnTo>
                  <a:lnTo>
                    <a:pt x="319" y="270"/>
                  </a:lnTo>
                  <a:lnTo>
                    <a:pt x="368" y="221"/>
                  </a:lnTo>
                  <a:lnTo>
                    <a:pt x="393" y="172"/>
                  </a:lnTo>
                  <a:lnTo>
                    <a:pt x="393" y="123"/>
                  </a:lnTo>
                  <a:lnTo>
                    <a:pt x="368" y="74"/>
                  </a:lnTo>
                  <a:lnTo>
                    <a:pt x="319" y="25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4598500" y="2713400"/>
              <a:ext cx="9825" cy="7375"/>
            </a:xfrm>
            <a:custGeom>
              <a:rect b="b" l="l" r="r" t="t"/>
              <a:pathLst>
                <a:path extrusionOk="0" fill="none" h="295" w="393">
                  <a:moveTo>
                    <a:pt x="246" y="0"/>
                  </a:moveTo>
                  <a:lnTo>
                    <a:pt x="246" y="0"/>
                  </a:lnTo>
                  <a:lnTo>
                    <a:pt x="172" y="25"/>
                  </a:lnTo>
                  <a:lnTo>
                    <a:pt x="0" y="99"/>
                  </a:lnTo>
                  <a:lnTo>
                    <a:pt x="295" y="295"/>
                  </a:lnTo>
                  <a:lnTo>
                    <a:pt x="319" y="270"/>
                  </a:lnTo>
                  <a:lnTo>
                    <a:pt x="319" y="270"/>
                  </a:lnTo>
                  <a:lnTo>
                    <a:pt x="368" y="221"/>
                  </a:lnTo>
                  <a:lnTo>
                    <a:pt x="393" y="172"/>
                  </a:lnTo>
                  <a:lnTo>
                    <a:pt x="393" y="123"/>
                  </a:lnTo>
                  <a:lnTo>
                    <a:pt x="368" y="74"/>
                  </a:lnTo>
                  <a:lnTo>
                    <a:pt x="368" y="74"/>
                  </a:lnTo>
                  <a:lnTo>
                    <a:pt x="319" y="25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4351400" y="2741600"/>
              <a:ext cx="74825" cy="29450"/>
            </a:xfrm>
            <a:custGeom>
              <a:rect b="b" l="l" r="r" t="t"/>
              <a:pathLst>
                <a:path extrusionOk="0" h="1178" w="2993">
                  <a:moveTo>
                    <a:pt x="1840" y="1"/>
                  </a:moveTo>
                  <a:lnTo>
                    <a:pt x="1644" y="50"/>
                  </a:lnTo>
                  <a:lnTo>
                    <a:pt x="1447" y="123"/>
                  </a:lnTo>
                  <a:lnTo>
                    <a:pt x="1374" y="148"/>
                  </a:lnTo>
                  <a:lnTo>
                    <a:pt x="1153" y="270"/>
                  </a:lnTo>
                  <a:lnTo>
                    <a:pt x="663" y="540"/>
                  </a:lnTo>
                  <a:lnTo>
                    <a:pt x="295" y="761"/>
                  </a:lnTo>
                  <a:lnTo>
                    <a:pt x="0" y="908"/>
                  </a:lnTo>
                  <a:lnTo>
                    <a:pt x="295" y="1080"/>
                  </a:lnTo>
                  <a:lnTo>
                    <a:pt x="761" y="834"/>
                  </a:lnTo>
                  <a:lnTo>
                    <a:pt x="1153" y="614"/>
                  </a:lnTo>
                  <a:lnTo>
                    <a:pt x="1447" y="442"/>
                  </a:lnTo>
                  <a:lnTo>
                    <a:pt x="1521" y="418"/>
                  </a:lnTo>
                  <a:lnTo>
                    <a:pt x="1717" y="319"/>
                  </a:lnTo>
                  <a:lnTo>
                    <a:pt x="1913" y="295"/>
                  </a:lnTo>
                  <a:lnTo>
                    <a:pt x="2110" y="344"/>
                  </a:lnTo>
                  <a:lnTo>
                    <a:pt x="2306" y="418"/>
                  </a:lnTo>
                  <a:lnTo>
                    <a:pt x="2478" y="540"/>
                  </a:lnTo>
                  <a:lnTo>
                    <a:pt x="2600" y="712"/>
                  </a:lnTo>
                  <a:lnTo>
                    <a:pt x="2674" y="884"/>
                  </a:lnTo>
                  <a:lnTo>
                    <a:pt x="2698" y="1104"/>
                  </a:lnTo>
                  <a:lnTo>
                    <a:pt x="2698" y="1178"/>
                  </a:lnTo>
                  <a:lnTo>
                    <a:pt x="2919" y="1055"/>
                  </a:lnTo>
                  <a:lnTo>
                    <a:pt x="2993" y="1006"/>
                  </a:lnTo>
                  <a:lnTo>
                    <a:pt x="2968" y="884"/>
                  </a:lnTo>
                  <a:lnTo>
                    <a:pt x="2944" y="761"/>
                  </a:lnTo>
                  <a:lnTo>
                    <a:pt x="2894" y="638"/>
                  </a:lnTo>
                  <a:lnTo>
                    <a:pt x="2821" y="516"/>
                  </a:lnTo>
                  <a:lnTo>
                    <a:pt x="2747" y="418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53" y="148"/>
                  </a:lnTo>
                  <a:lnTo>
                    <a:pt x="2306" y="74"/>
                  </a:lnTo>
                  <a:lnTo>
                    <a:pt x="2110" y="25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4351400" y="2741600"/>
              <a:ext cx="74825" cy="29450"/>
            </a:xfrm>
            <a:custGeom>
              <a:rect b="b" l="l" r="r" t="t"/>
              <a:pathLst>
                <a:path extrusionOk="0" fill="none" h="1178" w="2993">
                  <a:moveTo>
                    <a:pt x="1913" y="1"/>
                  </a:moveTo>
                  <a:lnTo>
                    <a:pt x="1913" y="1"/>
                  </a:lnTo>
                  <a:lnTo>
                    <a:pt x="1840" y="1"/>
                  </a:lnTo>
                  <a:lnTo>
                    <a:pt x="1840" y="1"/>
                  </a:lnTo>
                  <a:lnTo>
                    <a:pt x="1644" y="50"/>
                  </a:lnTo>
                  <a:lnTo>
                    <a:pt x="1447" y="123"/>
                  </a:lnTo>
                  <a:lnTo>
                    <a:pt x="1447" y="123"/>
                  </a:lnTo>
                  <a:lnTo>
                    <a:pt x="1374" y="148"/>
                  </a:lnTo>
                  <a:lnTo>
                    <a:pt x="1153" y="270"/>
                  </a:lnTo>
                  <a:lnTo>
                    <a:pt x="663" y="540"/>
                  </a:lnTo>
                  <a:lnTo>
                    <a:pt x="295" y="761"/>
                  </a:lnTo>
                  <a:lnTo>
                    <a:pt x="0" y="908"/>
                  </a:lnTo>
                  <a:lnTo>
                    <a:pt x="295" y="1080"/>
                  </a:lnTo>
                  <a:lnTo>
                    <a:pt x="761" y="834"/>
                  </a:lnTo>
                  <a:lnTo>
                    <a:pt x="1153" y="614"/>
                  </a:lnTo>
                  <a:lnTo>
                    <a:pt x="1447" y="442"/>
                  </a:lnTo>
                  <a:lnTo>
                    <a:pt x="1521" y="418"/>
                  </a:lnTo>
                  <a:lnTo>
                    <a:pt x="1521" y="418"/>
                  </a:lnTo>
                  <a:lnTo>
                    <a:pt x="1717" y="319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1913" y="295"/>
                  </a:lnTo>
                  <a:lnTo>
                    <a:pt x="2110" y="344"/>
                  </a:lnTo>
                  <a:lnTo>
                    <a:pt x="2306" y="418"/>
                  </a:lnTo>
                  <a:lnTo>
                    <a:pt x="2306" y="418"/>
                  </a:lnTo>
                  <a:lnTo>
                    <a:pt x="2478" y="540"/>
                  </a:lnTo>
                  <a:lnTo>
                    <a:pt x="2600" y="712"/>
                  </a:lnTo>
                  <a:lnTo>
                    <a:pt x="2674" y="884"/>
                  </a:lnTo>
                  <a:lnTo>
                    <a:pt x="2698" y="1104"/>
                  </a:lnTo>
                  <a:lnTo>
                    <a:pt x="2698" y="1178"/>
                  </a:lnTo>
                  <a:lnTo>
                    <a:pt x="2919" y="1055"/>
                  </a:lnTo>
                  <a:lnTo>
                    <a:pt x="2919" y="1055"/>
                  </a:lnTo>
                  <a:lnTo>
                    <a:pt x="2993" y="1006"/>
                  </a:lnTo>
                  <a:lnTo>
                    <a:pt x="2993" y="1006"/>
                  </a:lnTo>
                  <a:lnTo>
                    <a:pt x="2968" y="884"/>
                  </a:lnTo>
                  <a:lnTo>
                    <a:pt x="2944" y="761"/>
                  </a:lnTo>
                  <a:lnTo>
                    <a:pt x="2894" y="638"/>
                  </a:lnTo>
                  <a:lnTo>
                    <a:pt x="2821" y="516"/>
                  </a:lnTo>
                  <a:lnTo>
                    <a:pt x="2747" y="418"/>
                  </a:lnTo>
                  <a:lnTo>
                    <a:pt x="2649" y="319"/>
                  </a:lnTo>
                  <a:lnTo>
                    <a:pt x="2551" y="221"/>
                  </a:lnTo>
                  <a:lnTo>
                    <a:pt x="2453" y="148"/>
                  </a:lnTo>
                  <a:lnTo>
                    <a:pt x="2453" y="148"/>
                  </a:lnTo>
                  <a:lnTo>
                    <a:pt x="2306" y="74"/>
                  </a:lnTo>
                  <a:lnTo>
                    <a:pt x="2306" y="74"/>
                  </a:lnTo>
                  <a:lnTo>
                    <a:pt x="2110" y="25"/>
                  </a:lnTo>
                  <a:lnTo>
                    <a:pt x="19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4339125" y="2771650"/>
              <a:ext cx="7400" cy="4325"/>
            </a:xfrm>
            <a:custGeom>
              <a:rect b="b" l="l" r="r" t="t"/>
              <a:pathLst>
                <a:path extrusionOk="0" h="173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339125" y="2771650"/>
              <a:ext cx="7400" cy="4325"/>
            </a:xfrm>
            <a:custGeom>
              <a:rect b="b" l="l" r="r" t="t"/>
              <a:pathLst>
                <a:path extrusionOk="0" fill="none" h="173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>
              <a:off x="4339125" y="2764300"/>
              <a:ext cx="19650" cy="11675"/>
            </a:xfrm>
            <a:custGeom>
              <a:rect b="b" l="l" r="r" t="t"/>
              <a:pathLst>
                <a:path extrusionOk="0" h="467" w="786">
                  <a:moveTo>
                    <a:pt x="491" y="0"/>
                  </a:moveTo>
                  <a:lnTo>
                    <a:pt x="1" y="294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>
              <a:off x="4339125" y="2764300"/>
              <a:ext cx="19650" cy="11675"/>
            </a:xfrm>
            <a:custGeom>
              <a:rect b="b" l="l" r="r" t="t"/>
              <a:pathLst>
                <a:path extrusionOk="0" fill="none" h="467" w="786">
                  <a:moveTo>
                    <a:pt x="491" y="0"/>
                  </a:moveTo>
                  <a:lnTo>
                    <a:pt x="1" y="294"/>
                  </a:lnTo>
                  <a:lnTo>
                    <a:pt x="295" y="466"/>
                  </a:lnTo>
                  <a:lnTo>
                    <a:pt x="786" y="172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4292525" y="2771650"/>
              <a:ext cx="54000" cy="31900"/>
            </a:xfrm>
            <a:custGeom>
              <a:rect b="b" l="l" r="r" t="t"/>
              <a:pathLst>
                <a:path extrusionOk="0" h="1276" w="2160">
                  <a:moveTo>
                    <a:pt x="1865" y="0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74" y="1251"/>
                  </a:lnTo>
                  <a:lnTo>
                    <a:pt x="148" y="1276"/>
                  </a:lnTo>
                  <a:lnTo>
                    <a:pt x="222" y="1276"/>
                  </a:lnTo>
                  <a:lnTo>
                    <a:pt x="2159" y="172"/>
                  </a:lnTo>
                  <a:lnTo>
                    <a:pt x="18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4292525" y="2771650"/>
              <a:ext cx="54000" cy="31900"/>
            </a:xfrm>
            <a:custGeom>
              <a:rect b="b" l="l" r="r" t="t"/>
              <a:pathLst>
                <a:path extrusionOk="0" fill="none" h="1276" w="2160">
                  <a:moveTo>
                    <a:pt x="1865" y="0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1" y="1104"/>
                  </a:lnTo>
                  <a:lnTo>
                    <a:pt x="1" y="1153"/>
                  </a:lnTo>
                  <a:lnTo>
                    <a:pt x="25" y="1202"/>
                  </a:lnTo>
                  <a:lnTo>
                    <a:pt x="25" y="1202"/>
                  </a:lnTo>
                  <a:lnTo>
                    <a:pt x="74" y="1251"/>
                  </a:lnTo>
                  <a:lnTo>
                    <a:pt x="148" y="1276"/>
                  </a:lnTo>
                  <a:lnTo>
                    <a:pt x="148" y="1276"/>
                  </a:lnTo>
                  <a:lnTo>
                    <a:pt x="222" y="1276"/>
                  </a:lnTo>
                  <a:lnTo>
                    <a:pt x="2159" y="172"/>
                  </a:lnTo>
                  <a:lnTo>
                    <a:pt x="18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4418850" y="2775325"/>
              <a:ext cx="57650" cy="31900"/>
            </a:xfrm>
            <a:custGeom>
              <a:rect b="b" l="l" r="r" t="t"/>
              <a:pathLst>
                <a:path extrusionOk="0" h="1276" w="2306">
                  <a:moveTo>
                    <a:pt x="2281" y="736"/>
                  </a:moveTo>
                  <a:lnTo>
                    <a:pt x="2085" y="761"/>
                  </a:lnTo>
                  <a:lnTo>
                    <a:pt x="1889" y="834"/>
                  </a:lnTo>
                  <a:lnTo>
                    <a:pt x="1840" y="883"/>
                  </a:lnTo>
                  <a:lnTo>
                    <a:pt x="1840" y="1006"/>
                  </a:lnTo>
                  <a:lnTo>
                    <a:pt x="2306" y="736"/>
                  </a:lnTo>
                  <a:close/>
                  <a:moveTo>
                    <a:pt x="295" y="1"/>
                  </a:moveTo>
                  <a:lnTo>
                    <a:pt x="0" y="148"/>
                  </a:lnTo>
                  <a:lnTo>
                    <a:pt x="0" y="197"/>
                  </a:lnTo>
                  <a:lnTo>
                    <a:pt x="0" y="270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3"/>
                  </a:lnTo>
                  <a:lnTo>
                    <a:pt x="172" y="761"/>
                  </a:lnTo>
                  <a:lnTo>
                    <a:pt x="246" y="883"/>
                  </a:lnTo>
                  <a:lnTo>
                    <a:pt x="319" y="982"/>
                  </a:lnTo>
                  <a:lnTo>
                    <a:pt x="417" y="1055"/>
                  </a:lnTo>
                  <a:lnTo>
                    <a:pt x="540" y="1129"/>
                  </a:lnTo>
                  <a:lnTo>
                    <a:pt x="687" y="1202"/>
                  </a:lnTo>
                  <a:lnTo>
                    <a:pt x="1055" y="982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515" y="736"/>
                  </a:lnTo>
                  <a:lnTo>
                    <a:pt x="393" y="589"/>
                  </a:lnTo>
                  <a:lnTo>
                    <a:pt x="319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  <a:close/>
                  <a:moveTo>
                    <a:pt x="1545" y="1055"/>
                  </a:moveTo>
                  <a:lnTo>
                    <a:pt x="1128" y="1276"/>
                  </a:lnTo>
                  <a:lnTo>
                    <a:pt x="1349" y="1251"/>
                  </a:lnTo>
                  <a:lnTo>
                    <a:pt x="1545" y="1178"/>
                  </a:lnTo>
                  <a:lnTo>
                    <a:pt x="1545" y="1080"/>
                  </a:lnTo>
                  <a:lnTo>
                    <a:pt x="154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4447050" y="2801700"/>
              <a:ext cx="10450" cy="5525"/>
            </a:xfrm>
            <a:custGeom>
              <a:rect b="b" l="l" r="r" t="t"/>
              <a:pathLst>
                <a:path extrusionOk="0" fill="none" h="221" w="418">
                  <a:moveTo>
                    <a:pt x="417" y="0"/>
                  </a:moveTo>
                  <a:lnTo>
                    <a:pt x="0" y="221"/>
                  </a:lnTo>
                  <a:lnTo>
                    <a:pt x="0" y="221"/>
                  </a:lnTo>
                  <a:lnTo>
                    <a:pt x="221" y="196"/>
                  </a:lnTo>
                  <a:lnTo>
                    <a:pt x="417" y="123"/>
                  </a:lnTo>
                  <a:lnTo>
                    <a:pt x="417" y="123"/>
                  </a:lnTo>
                  <a:lnTo>
                    <a:pt x="417" y="25"/>
                  </a:lnTo>
                  <a:lnTo>
                    <a:pt x="41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4464825" y="2793725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42" y="0"/>
                  </a:moveTo>
                  <a:lnTo>
                    <a:pt x="442" y="0"/>
                  </a:lnTo>
                  <a:lnTo>
                    <a:pt x="246" y="25"/>
                  </a:lnTo>
                  <a:lnTo>
                    <a:pt x="50" y="98"/>
                  </a:lnTo>
                  <a:lnTo>
                    <a:pt x="1" y="147"/>
                  </a:lnTo>
                  <a:lnTo>
                    <a:pt x="1" y="27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4418850" y="2775325"/>
              <a:ext cx="26375" cy="30075"/>
            </a:xfrm>
            <a:custGeom>
              <a:rect b="b" l="l" r="r" t="t"/>
              <a:pathLst>
                <a:path extrusionOk="0" fill="none" h="1203" w="1055">
                  <a:moveTo>
                    <a:pt x="295" y="1"/>
                  </a:moveTo>
                  <a:lnTo>
                    <a:pt x="0" y="148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3"/>
                  </a:lnTo>
                  <a:lnTo>
                    <a:pt x="172" y="761"/>
                  </a:lnTo>
                  <a:lnTo>
                    <a:pt x="246" y="883"/>
                  </a:lnTo>
                  <a:lnTo>
                    <a:pt x="319" y="982"/>
                  </a:lnTo>
                  <a:lnTo>
                    <a:pt x="417" y="1055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87" y="1202"/>
                  </a:lnTo>
                  <a:lnTo>
                    <a:pt x="1055" y="982"/>
                  </a:lnTo>
                  <a:lnTo>
                    <a:pt x="1055" y="982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5" y="736"/>
                  </a:lnTo>
                  <a:lnTo>
                    <a:pt x="393" y="589"/>
                  </a:lnTo>
                  <a:lnTo>
                    <a:pt x="319" y="393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4513275" y="2739150"/>
              <a:ext cx="129400" cy="71775"/>
            </a:xfrm>
            <a:custGeom>
              <a:rect b="b" l="l" r="r" t="t"/>
              <a:pathLst>
                <a:path extrusionOk="0" h="2871" w="5176">
                  <a:moveTo>
                    <a:pt x="4905" y="0"/>
                  </a:moveTo>
                  <a:lnTo>
                    <a:pt x="0" y="2796"/>
                  </a:lnTo>
                  <a:lnTo>
                    <a:pt x="49" y="2796"/>
                  </a:lnTo>
                  <a:lnTo>
                    <a:pt x="246" y="2821"/>
                  </a:lnTo>
                  <a:lnTo>
                    <a:pt x="442" y="2870"/>
                  </a:lnTo>
                  <a:lnTo>
                    <a:pt x="5175" y="172"/>
                  </a:lnTo>
                  <a:lnTo>
                    <a:pt x="4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4513275" y="2739150"/>
              <a:ext cx="129400" cy="71775"/>
            </a:xfrm>
            <a:custGeom>
              <a:rect b="b" l="l" r="r" t="t"/>
              <a:pathLst>
                <a:path extrusionOk="0" fill="none" h="2871" w="5176">
                  <a:moveTo>
                    <a:pt x="4905" y="0"/>
                  </a:moveTo>
                  <a:lnTo>
                    <a:pt x="0" y="2796"/>
                  </a:lnTo>
                  <a:lnTo>
                    <a:pt x="0" y="2796"/>
                  </a:lnTo>
                  <a:lnTo>
                    <a:pt x="49" y="2796"/>
                  </a:lnTo>
                  <a:lnTo>
                    <a:pt x="49" y="2796"/>
                  </a:lnTo>
                  <a:lnTo>
                    <a:pt x="246" y="2821"/>
                  </a:lnTo>
                  <a:lnTo>
                    <a:pt x="442" y="2870"/>
                  </a:lnTo>
                  <a:lnTo>
                    <a:pt x="5175" y="172"/>
                  </a:lnTo>
                  <a:lnTo>
                    <a:pt x="490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4635900" y="2735475"/>
              <a:ext cx="11050" cy="8000"/>
            </a:xfrm>
            <a:custGeom>
              <a:rect b="b" l="l" r="r" t="t"/>
              <a:pathLst>
                <a:path extrusionOk="0" h="320" w="442">
                  <a:moveTo>
                    <a:pt x="295" y="0"/>
                  </a:moveTo>
                  <a:lnTo>
                    <a:pt x="221" y="25"/>
                  </a:lnTo>
                  <a:lnTo>
                    <a:pt x="0" y="147"/>
                  </a:lnTo>
                  <a:lnTo>
                    <a:pt x="270" y="319"/>
                  </a:lnTo>
                  <a:lnTo>
                    <a:pt x="368" y="270"/>
                  </a:lnTo>
                  <a:lnTo>
                    <a:pt x="393" y="246"/>
                  </a:lnTo>
                  <a:lnTo>
                    <a:pt x="417" y="197"/>
                  </a:lnTo>
                  <a:lnTo>
                    <a:pt x="442" y="147"/>
                  </a:lnTo>
                  <a:lnTo>
                    <a:pt x="417" y="74"/>
                  </a:lnTo>
                  <a:lnTo>
                    <a:pt x="368" y="2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4635900" y="2735475"/>
              <a:ext cx="11050" cy="8000"/>
            </a:xfrm>
            <a:custGeom>
              <a:rect b="b" l="l" r="r" t="t"/>
              <a:pathLst>
                <a:path extrusionOk="0" fill="none" h="320" w="442">
                  <a:moveTo>
                    <a:pt x="295" y="0"/>
                  </a:moveTo>
                  <a:lnTo>
                    <a:pt x="295" y="0"/>
                  </a:lnTo>
                  <a:lnTo>
                    <a:pt x="221" y="25"/>
                  </a:lnTo>
                  <a:lnTo>
                    <a:pt x="0" y="147"/>
                  </a:lnTo>
                  <a:lnTo>
                    <a:pt x="270" y="319"/>
                  </a:lnTo>
                  <a:lnTo>
                    <a:pt x="368" y="270"/>
                  </a:lnTo>
                  <a:lnTo>
                    <a:pt x="368" y="270"/>
                  </a:lnTo>
                  <a:lnTo>
                    <a:pt x="393" y="246"/>
                  </a:lnTo>
                  <a:lnTo>
                    <a:pt x="417" y="197"/>
                  </a:lnTo>
                  <a:lnTo>
                    <a:pt x="442" y="147"/>
                  </a:lnTo>
                  <a:lnTo>
                    <a:pt x="417" y="74"/>
                  </a:lnTo>
                  <a:lnTo>
                    <a:pt x="417" y="74"/>
                  </a:lnTo>
                  <a:lnTo>
                    <a:pt x="368" y="25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4390025" y="2764300"/>
              <a:ext cx="74825" cy="28825"/>
            </a:xfrm>
            <a:custGeom>
              <a:rect b="b" l="l" r="r" t="t"/>
              <a:pathLst>
                <a:path extrusionOk="0" h="1153" w="2993">
                  <a:moveTo>
                    <a:pt x="1840" y="0"/>
                  </a:moveTo>
                  <a:lnTo>
                    <a:pt x="1644" y="25"/>
                  </a:lnTo>
                  <a:lnTo>
                    <a:pt x="1448" y="98"/>
                  </a:lnTo>
                  <a:lnTo>
                    <a:pt x="1374" y="147"/>
                  </a:lnTo>
                  <a:lnTo>
                    <a:pt x="1153" y="270"/>
                  </a:lnTo>
                  <a:lnTo>
                    <a:pt x="663" y="540"/>
                  </a:lnTo>
                  <a:lnTo>
                    <a:pt x="295" y="736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53" y="589"/>
                  </a:lnTo>
                  <a:lnTo>
                    <a:pt x="1448" y="442"/>
                  </a:lnTo>
                  <a:lnTo>
                    <a:pt x="1521" y="392"/>
                  </a:lnTo>
                  <a:lnTo>
                    <a:pt x="1693" y="319"/>
                  </a:lnTo>
                  <a:lnTo>
                    <a:pt x="1889" y="294"/>
                  </a:lnTo>
                  <a:lnTo>
                    <a:pt x="1914" y="294"/>
                  </a:lnTo>
                  <a:lnTo>
                    <a:pt x="2110" y="319"/>
                  </a:lnTo>
                  <a:lnTo>
                    <a:pt x="2306" y="392"/>
                  </a:lnTo>
                  <a:lnTo>
                    <a:pt x="2453" y="515"/>
                  </a:lnTo>
                  <a:lnTo>
                    <a:pt x="2576" y="687"/>
                  </a:lnTo>
                  <a:lnTo>
                    <a:pt x="2674" y="883"/>
                  </a:lnTo>
                  <a:lnTo>
                    <a:pt x="2698" y="1079"/>
                  </a:lnTo>
                  <a:lnTo>
                    <a:pt x="2698" y="1153"/>
                  </a:lnTo>
                  <a:lnTo>
                    <a:pt x="2919" y="1030"/>
                  </a:lnTo>
                  <a:lnTo>
                    <a:pt x="2993" y="981"/>
                  </a:lnTo>
                  <a:lnTo>
                    <a:pt x="2968" y="858"/>
                  </a:lnTo>
                  <a:lnTo>
                    <a:pt x="2919" y="736"/>
                  </a:lnTo>
                  <a:lnTo>
                    <a:pt x="2870" y="613"/>
                  </a:lnTo>
                  <a:lnTo>
                    <a:pt x="2821" y="515"/>
                  </a:lnTo>
                  <a:lnTo>
                    <a:pt x="2747" y="392"/>
                  </a:lnTo>
                  <a:lnTo>
                    <a:pt x="2649" y="294"/>
                  </a:lnTo>
                  <a:lnTo>
                    <a:pt x="2551" y="221"/>
                  </a:lnTo>
                  <a:lnTo>
                    <a:pt x="2453" y="147"/>
                  </a:lnTo>
                  <a:lnTo>
                    <a:pt x="2306" y="74"/>
                  </a:lnTo>
                  <a:lnTo>
                    <a:pt x="2110" y="25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>
              <a:off x="4390025" y="2764300"/>
              <a:ext cx="74825" cy="28825"/>
            </a:xfrm>
            <a:custGeom>
              <a:rect b="b" l="l" r="r" t="t"/>
              <a:pathLst>
                <a:path extrusionOk="0" fill="none" h="1153" w="2993">
                  <a:moveTo>
                    <a:pt x="1889" y="0"/>
                  </a:moveTo>
                  <a:lnTo>
                    <a:pt x="1889" y="0"/>
                  </a:lnTo>
                  <a:lnTo>
                    <a:pt x="1840" y="0"/>
                  </a:lnTo>
                  <a:lnTo>
                    <a:pt x="1840" y="0"/>
                  </a:lnTo>
                  <a:lnTo>
                    <a:pt x="1644" y="25"/>
                  </a:lnTo>
                  <a:lnTo>
                    <a:pt x="1448" y="98"/>
                  </a:lnTo>
                  <a:lnTo>
                    <a:pt x="1448" y="98"/>
                  </a:lnTo>
                  <a:lnTo>
                    <a:pt x="1374" y="147"/>
                  </a:lnTo>
                  <a:lnTo>
                    <a:pt x="1153" y="270"/>
                  </a:lnTo>
                  <a:lnTo>
                    <a:pt x="663" y="540"/>
                  </a:lnTo>
                  <a:lnTo>
                    <a:pt x="295" y="736"/>
                  </a:lnTo>
                  <a:lnTo>
                    <a:pt x="1" y="908"/>
                  </a:lnTo>
                  <a:lnTo>
                    <a:pt x="295" y="1079"/>
                  </a:lnTo>
                  <a:lnTo>
                    <a:pt x="736" y="834"/>
                  </a:lnTo>
                  <a:lnTo>
                    <a:pt x="1153" y="589"/>
                  </a:lnTo>
                  <a:lnTo>
                    <a:pt x="1448" y="442"/>
                  </a:lnTo>
                  <a:lnTo>
                    <a:pt x="1521" y="392"/>
                  </a:lnTo>
                  <a:lnTo>
                    <a:pt x="1521" y="392"/>
                  </a:lnTo>
                  <a:lnTo>
                    <a:pt x="1693" y="319"/>
                  </a:lnTo>
                  <a:lnTo>
                    <a:pt x="1889" y="294"/>
                  </a:lnTo>
                  <a:lnTo>
                    <a:pt x="1889" y="294"/>
                  </a:lnTo>
                  <a:lnTo>
                    <a:pt x="1914" y="294"/>
                  </a:lnTo>
                  <a:lnTo>
                    <a:pt x="1914" y="294"/>
                  </a:lnTo>
                  <a:lnTo>
                    <a:pt x="2110" y="319"/>
                  </a:lnTo>
                  <a:lnTo>
                    <a:pt x="2306" y="392"/>
                  </a:lnTo>
                  <a:lnTo>
                    <a:pt x="2306" y="392"/>
                  </a:lnTo>
                  <a:lnTo>
                    <a:pt x="2453" y="515"/>
                  </a:lnTo>
                  <a:lnTo>
                    <a:pt x="2576" y="687"/>
                  </a:lnTo>
                  <a:lnTo>
                    <a:pt x="2674" y="883"/>
                  </a:lnTo>
                  <a:lnTo>
                    <a:pt x="2698" y="1079"/>
                  </a:lnTo>
                  <a:lnTo>
                    <a:pt x="2698" y="1153"/>
                  </a:lnTo>
                  <a:lnTo>
                    <a:pt x="2919" y="1030"/>
                  </a:lnTo>
                  <a:lnTo>
                    <a:pt x="2919" y="1030"/>
                  </a:lnTo>
                  <a:lnTo>
                    <a:pt x="2993" y="981"/>
                  </a:lnTo>
                  <a:lnTo>
                    <a:pt x="2993" y="981"/>
                  </a:lnTo>
                  <a:lnTo>
                    <a:pt x="2968" y="858"/>
                  </a:lnTo>
                  <a:lnTo>
                    <a:pt x="2919" y="736"/>
                  </a:lnTo>
                  <a:lnTo>
                    <a:pt x="2870" y="613"/>
                  </a:lnTo>
                  <a:lnTo>
                    <a:pt x="2821" y="515"/>
                  </a:lnTo>
                  <a:lnTo>
                    <a:pt x="2747" y="392"/>
                  </a:lnTo>
                  <a:lnTo>
                    <a:pt x="2649" y="294"/>
                  </a:lnTo>
                  <a:lnTo>
                    <a:pt x="2551" y="221"/>
                  </a:lnTo>
                  <a:lnTo>
                    <a:pt x="2453" y="147"/>
                  </a:lnTo>
                  <a:lnTo>
                    <a:pt x="2453" y="147"/>
                  </a:lnTo>
                  <a:lnTo>
                    <a:pt x="2306" y="74"/>
                  </a:lnTo>
                  <a:lnTo>
                    <a:pt x="2306" y="74"/>
                  </a:lnTo>
                  <a:lnTo>
                    <a:pt x="2110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>
              <a:off x="4377775" y="2793725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0" y="0"/>
                  </a:moveTo>
                  <a:lnTo>
                    <a:pt x="0" y="0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4377775" y="2793725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0" y="0"/>
                  </a:moveTo>
                  <a:lnTo>
                    <a:pt x="0" y="0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4377775" y="2786975"/>
              <a:ext cx="19625" cy="11050"/>
            </a:xfrm>
            <a:custGeom>
              <a:rect b="b" l="l" r="r" t="t"/>
              <a:pathLst>
                <a:path extrusionOk="0" h="442" w="785">
                  <a:moveTo>
                    <a:pt x="491" y="1"/>
                  </a:moveTo>
                  <a:lnTo>
                    <a:pt x="0" y="270"/>
                  </a:lnTo>
                  <a:lnTo>
                    <a:pt x="294" y="442"/>
                  </a:lnTo>
                  <a:lnTo>
                    <a:pt x="785" y="172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4377775" y="2786975"/>
              <a:ext cx="19625" cy="11050"/>
            </a:xfrm>
            <a:custGeom>
              <a:rect b="b" l="l" r="r" t="t"/>
              <a:pathLst>
                <a:path extrusionOk="0" fill="none" h="442" w="785">
                  <a:moveTo>
                    <a:pt x="491" y="1"/>
                  </a:moveTo>
                  <a:lnTo>
                    <a:pt x="0" y="270"/>
                  </a:lnTo>
                  <a:lnTo>
                    <a:pt x="294" y="442"/>
                  </a:lnTo>
                  <a:lnTo>
                    <a:pt x="785" y="172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4331175" y="2793725"/>
              <a:ext cx="53975" cy="32525"/>
            </a:xfrm>
            <a:custGeom>
              <a:rect b="b" l="l" r="r" t="t"/>
              <a:pathLst>
                <a:path extrusionOk="0" h="1301" w="2159">
                  <a:moveTo>
                    <a:pt x="1864" y="0"/>
                  </a:moveTo>
                  <a:lnTo>
                    <a:pt x="74" y="1030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3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7" y="1300"/>
                  </a:lnTo>
                  <a:lnTo>
                    <a:pt x="221" y="1276"/>
                  </a:lnTo>
                  <a:lnTo>
                    <a:pt x="2158" y="172"/>
                  </a:lnTo>
                  <a:lnTo>
                    <a:pt x="1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>
              <a:off x="4331175" y="2793725"/>
              <a:ext cx="53975" cy="32525"/>
            </a:xfrm>
            <a:custGeom>
              <a:rect b="b" l="l" r="r" t="t"/>
              <a:pathLst>
                <a:path extrusionOk="0" fill="none" h="1301" w="2159">
                  <a:moveTo>
                    <a:pt x="1864" y="0"/>
                  </a:moveTo>
                  <a:lnTo>
                    <a:pt x="74" y="1030"/>
                  </a:lnTo>
                  <a:lnTo>
                    <a:pt x="74" y="1030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3"/>
                  </a:lnTo>
                  <a:lnTo>
                    <a:pt x="25" y="1227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7" y="1300"/>
                  </a:lnTo>
                  <a:lnTo>
                    <a:pt x="147" y="1300"/>
                  </a:lnTo>
                  <a:lnTo>
                    <a:pt x="221" y="1276"/>
                  </a:lnTo>
                  <a:lnTo>
                    <a:pt x="2158" y="172"/>
                  </a:lnTo>
                  <a:lnTo>
                    <a:pt x="186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>
              <a:off x="4457475" y="2797400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2281" y="761"/>
                  </a:moveTo>
                  <a:lnTo>
                    <a:pt x="2085" y="785"/>
                  </a:lnTo>
                  <a:lnTo>
                    <a:pt x="1889" y="859"/>
                  </a:lnTo>
                  <a:lnTo>
                    <a:pt x="1840" y="883"/>
                  </a:lnTo>
                  <a:lnTo>
                    <a:pt x="1840" y="1031"/>
                  </a:lnTo>
                  <a:lnTo>
                    <a:pt x="2306" y="761"/>
                  </a:lnTo>
                  <a:close/>
                  <a:moveTo>
                    <a:pt x="295" y="0"/>
                  </a:moveTo>
                  <a:lnTo>
                    <a:pt x="0" y="172"/>
                  </a:lnTo>
                  <a:lnTo>
                    <a:pt x="0" y="197"/>
                  </a:lnTo>
                  <a:lnTo>
                    <a:pt x="0" y="295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3"/>
                  </a:lnTo>
                  <a:lnTo>
                    <a:pt x="148" y="785"/>
                  </a:lnTo>
                  <a:lnTo>
                    <a:pt x="221" y="883"/>
                  </a:lnTo>
                  <a:lnTo>
                    <a:pt x="319" y="981"/>
                  </a:lnTo>
                  <a:lnTo>
                    <a:pt x="417" y="1055"/>
                  </a:lnTo>
                  <a:lnTo>
                    <a:pt x="540" y="1153"/>
                  </a:lnTo>
                  <a:lnTo>
                    <a:pt x="663" y="1202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515" y="761"/>
                  </a:lnTo>
                  <a:lnTo>
                    <a:pt x="393" y="589"/>
                  </a:lnTo>
                  <a:lnTo>
                    <a:pt x="319" y="417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0"/>
                  </a:lnTo>
                  <a:close/>
                  <a:moveTo>
                    <a:pt x="1546" y="1055"/>
                  </a:moveTo>
                  <a:lnTo>
                    <a:pt x="1129" y="1300"/>
                  </a:lnTo>
                  <a:lnTo>
                    <a:pt x="1325" y="1251"/>
                  </a:lnTo>
                  <a:lnTo>
                    <a:pt x="1546" y="1178"/>
                  </a:lnTo>
                  <a:lnTo>
                    <a:pt x="1546" y="1104"/>
                  </a:lnTo>
                  <a:lnTo>
                    <a:pt x="1546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>
              <a:off x="4485675" y="2823775"/>
              <a:ext cx="10450" cy="6150"/>
            </a:xfrm>
            <a:custGeom>
              <a:rect b="b" l="l" r="r" t="t"/>
              <a:pathLst>
                <a:path extrusionOk="0" fill="none" h="246" w="418">
                  <a:moveTo>
                    <a:pt x="418" y="0"/>
                  </a:moveTo>
                  <a:lnTo>
                    <a:pt x="1" y="245"/>
                  </a:lnTo>
                  <a:lnTo>
                    <a:pt x="1" y="245"/>
                  </a:lnTo>
                  <a:lnTo>
                    <a:pt x="197" y="196"/>
                  </a:lnTo>
                  <a:lnTo>
                    <a:pt x="418" y="123"/>
                  </a:lnTo>
                  <a:lnTo>
                    <a:pt x="418" y="123"/>
                  </a:lnTo>
                  <a:lnTo>
                    <a:pt x="418" y="49"/>
                  </a:lnTo>
                  <a:lnTo>
                    <a:pt x="41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4503450" y="2816400"/>
              <a:ext cx="11675" cy="6775"/>
            </a:xfrm>
            <a:custGeom>
              <a:rect b="b" l="l" r="r" t="t"/>
              <a:pathLst>
                <a:path extrusionOk="0" fill="none" h="271" w="467">
                  <a:moveTo>
                    <a:pt x="442" y="1"/>
                  </a:moveTo>
                  <a:lnTo>
                    <a:pt x="442" y="1"/>
                  </a:lnTo>
                  <a:lnTo>
                    <a:pt x="246" y="25"/>
                  </a:lnTo>
                  <a:lnTo>
                    <a:pt x="50" y="99"/>
                  </a:lnTo>
                  <a:lnTo>
                    <a:pt x="1" y="123"/>
                  </a:lnTo>
                  <a:lnTo>
                    <a:pt x="1" y="271"/>
                  </a:lnTo>
                  <a:lnTo>
                    <a:pt x="467" y="1"/>
                  </a:lnTo>
                  <a:lnTo>
                    <a:pt x="467" y="1"/>
                  </a:lnTo>
                  <a:lnTo>
                    <a:pt x="4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4457475" y="2797400"/>
              <a:ext cx="26375" cy="30075"/>
            </a:xfrm>
            <a:custGeom>
              <a:rect b="b" l="l" r="r" t="t"/>
              <a:pathLst>
                <a:path extrusionOk="0" fill="none" h="1203" w="1055">
                  <a:moveTo>
                    <a:pt x="295" y="0"/>
                  </a:moveTo>
                  <a:lnTo>
                    <a:pt x="0" y="172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8" y="663"/>
                  </a:lnTo>
                  <a:lnTo>
                    <a:pt x="148" y="785"/>
                  </a:lnTo>
                  <a:lnTo>
                    <a:pt x="221" y="883"/>
                  </a:lnTo>
                  <a:lnTo>
                    <a:pt x="319" y="981"/>
                  </a:lnTo>
                  <a:lnTo>
                    <a:pt x="417" y="1055"/>
                  </a:lnTo>
                  <a:lnTo>
                    <a:pt x="540" y="1153"/>
                  </a:lnTo>
                  <a:lnTo>
                    <a:pt x="540" y="1153"/>
                  </a:lnTo>
                  <a:lnTo>
                    <a:pt x="663" y="1202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5" y="761"/>
                  </a:lnTo>
                  <a:lnTo>
                    <a:pt x="393" y="589"/>
                  </a:lnTo>
                  <a:lnTo>
                    <a:pt x="319" y="417"/>
                  </a:lnTo>
                  <a:lnTo>
                    <a:pt x="295" y="197"/>
                  </a:lnTo>
                  <a:lnTo>
                    <a:pt x="295" y="12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4551275" y="2762450"/>
              <a:ext cx="128800" cy="70525"/>
            </a:xfrm>
            <a:custGeom>
              <a:rect b="b" l="l" r="r" t="t"/>
              <a:pathLst>
                <a:path extrusionOk="0" h="2821" w="5152">
                  <a:moveTo>
                    <a:pt x="4882" y="0"/>
                  </a:moveTo>
                  <a:lnTo>
                    <a:pt x="1" y="2747"/>
                  </a:lnTo>
                  <a:lnTo>
                    <a:pt x="74" y="2747"/>
                  </a:lnTo>
                  <a:lnTo>
                    <a:pt x="271" y="2772"/>
                  </a:lnTo>
                  <a:lnTo>
                    <a:pt x="467" y="2821"/>
                  </a:lnTo>
                  <a:lnTo>
                    <a:pt x="5151" y="172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4551275" y="2762450"/>
              <a:ext cx="128800" cy="70525"/>
            </a:xfrm>
            <a:custGeom>
              <a:rect b="b" l="l" r="r" t="t"/>
              <a:pathLst>
                <a:path extrusionOk="0" fill="none" h="2821" w="5152">
                  <a:moveTo>
                    <a:pt x="4882" y="0"/>
                  </a:moveTo>
                  <a:lnTo>
                    <a:pt x="1" y="2747"/>
                  </a:lnTo>
                  <a:lnTo>
                    <a:pt x="1" y="2747"/>
                  </a:lnTo>
                  <a:lnTo>
                    <a:pt x="74" y="2747"/>
                  </a:lnTo>
                  <a:lnTo>
                    <a:pt x="74" y="2747"/>
                  </a:lnTo>
                  <a:lnTo>
                    <a:pt x="271" y="2772"/>
                  </a:lnTo>
                  <a:lnTo>
                    <a:pt x="467" y="2821"/>
                  </a:lnTo>
                  <a:lnTo>
                    <a:pt x="5151" y="172"/>
                  </a:lnTo>
                  <a:lnTo>
                    <a:pt x="48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4673300" y="2758150"/>
              <a:ext cx="11675" cy="8625"/>
            </a:xfrm>
            <a:custGeom>
              <a:rect b="b" l="l" r="r" t="t"/>
              <a:pathLst>
                <a:path extrusionOk="0" h="345" w="467">
                  <a:moveTo>
                    <a:pt x="270" y="1"/>
                  </a:moveTo>
                  <a:lnTo>
                    <a:pt x="1" y="172"/>
                  </a:lnTo>
                  <a:lnTo>
                    <a:pt x="270" y="344"/>
                  </a:lnTo>
                  <a:lnTo>
                    <a:pt x="393" y="271"/>
                  </a:lnTo>
                  <a:lnTo>
                    <a:pt x="442" y="222"/>
                  </a:lnTo>
                  <a:lnTo>
                    <a:pt x="467" y="172"/>
                  </a:lnTo>
                  <a:lnTo>
                    <a:pt x="467" y="123"/>
                  </a:lnTo>
                  <a:lnTo>
                    <a:pt x="467" y="7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4673300" y="2758150"/>
              <a:ext cx="11675" cy="8625"/>
            </a:xfrm>
            <a:custGeom>
              <a:rect b="b" l="l" r="r" t="t"/>
              <a:pathLst>
                <a:path extrusionOk="0" fill="none" h="345" w="467">
                  <a:moveTo>
                    <a:pt x="319" y="1"/>
                  </a:moveTo>
                  <a:lnTo>
                    <a:pt x="319" y="1"/>
                  </a:lnTo>
                  <a:lnTo>
                    <a:pt x="270" y="1"/>
                  </a:lnTo>
                  <a:lnTo>
                    <a:pt x="1" y="172"/>
                  </a:lnTo>
                  <a:lnTo>
                    <a:pt x="270" y="344"/>
                  </a:lnTo>
                  <a:lnTo>
                    <a:pt x="393" y="271"/>
                  </a:lnTo>
                  <a:lnTo>
                    <a:pt x="393" y="271"/>
                  </a:lnTo>
                  <a:lnTo>
                    <a:pt x="442" y="222"/>
                  </a:lnTo>
                  <a:lnTo>
                    <a:pt x="467" y="172"/>
                  </a:lnTo>
                  <a:lnTo>
                    <a:pt x="467" y="123"/>
                  </a:lnTo>
                  <a:lnTo>
                    <a:pt x="467" y="74"/>
                  </a:lnTo>
                  <a:lnTo>
                    <a:pt x="467" y="74"/>
                  </a:lnTo>
                  <a:lnTo>
                    <a:pt x="393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4428650" y="2786350"/>
              <a:ext cx="74225" cy="28850"/>
            </a:xfrm>
            <a:custGeom>
              <a:rect b="b" l="l" r="r" t="t"/>
              <a:pathLst>
                <a:path extrusionOk="0" h="1154" w="2969">
                  <a:moveTo>
                    <a:pt x="1840" y="1"/>
                  </a:moveTo>
                  <a:lnTo>
                    <a:pt x="1644" y="50"/>
                  </a:lnTo>
                  <a:lnTo>
                    <a:pt x="1448" y="99"/>
                  </a:lnTo>
                  <a:lnTo>
                    <a:pt x="1374" y="148"/>
                  </a:lnTo>
                  <a:lnTo>
                    <a:pt x="1153" y="271"/>
                  </a:lnTo>
                  <a:lnTo>
                    <a:pt x="663" y="541"/>
                  </a:lnTo>
                  <a:lnTo>
                    <a:pt x="295" y="761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6" y="835"/>
                  </a:lnTo>
                  <a:lnTo>
                    <a:pt x="1153" y="614"/>
                  </a:lnTo>
                  <a:lnTo>
                    <a:pt x="1448" y="442"/>
                  </a:lnTo>
                  <a:lnTo>
                    <a:pt x="1497" y="393"/>
                  </a:lnTo>
                  <a:lnTo>
                    <a:pt x="1693" y="320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110" y="320"/>
                  </a:lnTo>
                  <a:lnTo>
                    <a:pt x="2306" y="418"/>
                  </a:lnTo>
                  <a:lnTo>
                    <a:pt x="2453" y="541"/>
                  </a:lnTo>
                  <a:lnTo>
                    <a:pt x="2576" y="688"/>
                  </a:lnTo>
                  <a:lnTo>
                    <a:pt x="2649" y="884"/>
                  </a:lnTo>
                  <a:lnTo>
                    <a:pt x="2699" y="1105"/>
                  </a:lnTo>
                  <a:lnTo>
                    <a:pt x="2699" y="1154"/>
                  </a:lnTo>
                  <a:lnTo>
                    <a:pt x="2895" y="1031"/>
                  </a:lnTo>
                  <a:lnTo>
                    <a:pt x="2968" y="1007"/>
                  </a:lnTo>
                  <a:lnTo>
                    <a:pt x="2968" y="884"/>
                  </a:lnTo>
                  <a:lnTo>
                    <a:pt x="2919" y="737"/>
                  </a:lnTo>
                  <a:lnTo>
                    <a:pt x="2870" y="639"/>
                  </a:lnTo>
                  <a:lnTo>
                    <a:pt x="2821" y="516"/>
                  </a:lnTo>
                  <a:lnTo>
                    <a:pt x="2748" y="418"/>
                  </a:lnTo>
                  <a:lnTo>
                    <a:pt x="2649" y="320"/>
                  </a:lnTo>
                  <a:lnTo>
                    <a:pt x="2551" y="222"/>
                  </a:lnTo>
                  <a:lnTo>
                    <a:pt x="2453" y="148"/>
                  </a:lnTo>
                  <a:lnTo>
                    <a:pt x="2306" y="75"/>
                  </a:lnTo>
                  <a:lnTo>
                    <a:pt x="2110" y="26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4428650" y="2786350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1"/>
                  </a:moveTo>
                  <a:lnTo>
                    <a:pt x="1889" y="1"/>
                  </a:lnTo>
                  <a:lnTo>
                    <a:pt x="1840" y="1"/>
                  </a:lnTo>
                  <a:lnTo>
                    <a:pt x="1840" y="1"/>
                  </a:lnTo>
                  <a:lnTo>
                    <a:pt x="1644" y="50"/>
                  </a:lnTo>
                  <a:lnTo>
                    <a:pt x="1448" y="99"/>
                  </a:lnTo>
                  <a:lnTo>
                    <a:pt x="1448" y="99"/>
                  </a:lnTo>
                  <a:lnTo>
                    <a:pt x="1374" y="148"/>
                  </a:lnTo>
                  <a:lnTo>
                    <a:pt x="1153" y="271"/>
                  </a:lnTo>
                  <a:lnTo>
                    <a:pt x="663" y="541"/>
                  </a:lnTo>
                  <a:lnTo>
                    <a:pt x="295" y="761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6" y="835"/>
                  </a:lnTo>
                  <a:lnTo>
                    <a:pt x="1153" y="614"/>
                  </a:lnTo>
                  <a:lnTo>
                    <a:pt x="1448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20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110" y="320"/>
                  </a:lnTo>
                  <a:lnTo>
                    <a:pt x="2306" y="418"/>
                  </a:lnTo>
                  <a:lnTo>
                    <a:pt x="2306" y="418"/>
                  </a:lnTo>
                  <a:lnTo>
                    <a:pt x="2453" y="541"/>
                  </a:lnTo>
                  <a:lnTo>
                    <a:pt x="2576" y="688"/>
                  </a:lnTo>
                  <a:lnTo>
                    <a:pt x="2649" y="884"/>
                  </a:lnTo>
                  <a:lnTo>
                    <a:pt x="2699" y="1105"/>
                  </a:lnTo>
                  <a:lnTo>
                    <a:pt x="2699" y="1154"/>
                  </a:lnTo>
                  <a:lnTo>
                    <a:pt x="2895" y="1031"/>
                  </a:lnTo>
                  <a:lnTo>
                    <a:pt x="2895" y="1031"/>
                  </a:lnTo>
                  <a:lnTo>
                    <a:pt x="2968" y="1007"/>
                  </a:lnTo>
                  <a:lnTo>
                    <a:pt x="2968" y="1007"/>
                  </a:lnTo>
                  <a:lnTo>
                    <a:pt x="2968" y="884"/>
                  </a:lnTo>
                  <a:lnTo>
                    <a:pt x="2919" y="737"/>
                  </a:lnTo>
                  <a:lnTo>
                    <a:pt x="2870" y="639"/>
                  </a:lnTo>
                  <a:lnTo>
                    <a:pt x="2821" y="516"/>
                  </a:lnTo>
                  <a:lnTo>
                    <a:pt x="2748" y="418"/>
                  </a:lnTo>
                  <a:lnTo>
                    <a:pt x="2649" y="320"/>
                  </a:lnTo>
                  <a:lnTo>
                    <a:pt x="2551" y="222"/>
                  </a:lnTo>
                  <a:lnTo>
                    <a:pt x="2453" y="148"/>
                  </a:lnTo>
                  <a:lnTo>
                    <a:pt x="2453" y="148"/>
                  </a:lnTo>
                  <a:lnTo>
                    <a:pt x="2306" y="75"/>
                  </a:lnTo>
                  <a:lnTo>
                    <a:pt x="2306" y="75"/>
                  </a:lnTo>
                  <a:lnTo>
                    <a:pt x="2110" y="26"/>
                  </a:lnTo>
                  <a:lnTo>
                    <a:pt x="188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4415775" y="2816400"/>
              <a:ext cx="8000" cy="4325"/>
            </a:xfrm>
            <a:custGeom>
              <a:rect b="b" l="l" r="r" t="t"/>
              <a:pathLst>
                <a:path extrusionOk="0" h="173" w="320">
                  <a:moveTo>
                    <a:pt x="1" y="1"/>
                  </a:moveTo>
                  <a:lnTo>
                    <a:pt x="295" y="172"/>
                  </a:lnTo>
                  <a:lnTo>
                    <a:pt x="319" y="17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4415775" y="2816400"/>
              <a:ext cx="8000" cy="4325"/>
            </a:xfrm>
            <a:custGeom>
              <a:rect b="b" l="l" r="r" t="t"/>
              <a:pathLst>
                <a:path extrusionOk="0" fill="none" h="173" w="320">
                  <a:moveTo>
                    <a:pt x="25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319" y="172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4416400" y="2809050"/>
              <a:ext cx="19625" cy="11675"/>
            </a:xfrm>
            <a:custGeom>
              <a:rect b="b" l="l" r="r" t="t"/>
              <a:pathLst>
                <a:path extrusionOk="0" h="467" w="785">
                  <a:moveTo>
                    <a:pt x="491" y="0"/>
                  </a:moveTo>
                  <a:lnTo>
                    <a:pt x="0" y="295"/>
                  </a:lnTo>
                  <a:lnTo>
                    <a:pt x="294" y="466"/>
                  </a:lnTo>
                  <a:lnTo>
                    <a:pt x="785" y="172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4416400" y="2809050"/>
              <a:ext cx="19625" cy="11675"/>
            </a:xfrm>
            <a:custGeom>
              <a:rect b="b" l="l" r="r" t="t"/>
              <a:pathLst>
                <a:path extrusionOk="0" fill="none" h="467" w="785">
                  <a:moveTo>
                    <a:pt x="491" y="0"/>
                  </a:moveTo>
                  <a:lnTo>
                    <a:pt x="0" y="295"/>
                  </a:lnTo>
                  <a:lnTo>
                    <a:pt x="294" y="466"/>
                  </a:lnTo>
                  <a:lnTo>
                    <a:pt x="785" y="172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4369800" y="2816400"/>
              <a:ext cx="53350" cy="31925"/>
            </a:xfrm>
            <a:custGeom>
              <a:rect b="b" l="l" r="r" t="t"/>
              <a:pathLst>
                <a:path extrusionOk="0" h="1277" w="2134">
                  <a:moveTo>
                    <a:pt x="1840" y="1"/>
                  </a:moveTo>
                  <a:lnTo>
                    <a:pt x="74" y="1006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3"/>
                  </a:lnTo>
                  <a:lnTo>
                    <a:pt x="0" y="1203"/>
                  </a:lnTo>
                  <a:lnTo>
                    <a:pt x="74" y="1252"/>
                  </a:lnTo>
                  <a:lnTo>
                    <a:pt x="147" y="1276"/>
                  </a:lnTo>
                  <a:lnTo>
                    <a:pt x="221" y="1252"/>
                  </a:lnTo>
                  <a:lnTo>
                    <a:pt x="2134" y="172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4369800" y="2816400"/>
              <a:ext cx="53350" cy="31925"/>
            </a:xfrm>
            <a:custGeom>
              <a:rect b="b" l="l" r="r" t="t"/>
              <a:pathLst>
                <a:path extrusionOk="0" fill="none" h="1277" w="2134">
                  <a:moveTo>
                    <a:pt x="1840" y="1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25" y="1055"/>
                  </a:lnTo>
                  <a:lnTo>
                    <a:pt x="0" y="1104"/>
                  </a:lnTo>
                  <a:lnTo>
                    <a:pt x="0" y="1153"/>
                  </a:lnTo>
                  <a:lnTo>
                    <a:pt x="0" y="1203"/>
                  </a:lnTo>
                  <a:lnTo>
                    <a:pt x="0" y="1203"/>
                  </a:lnTo>
                  <a:lnTo>
                    <a:pt x="74" y="1252"/>
                  </a:lnTo>
                  <a:lnTo>
                    <a:pt x="147" y="1276"/>
                  </a:lnTo>
                  <a:lnTo>
                    <a:pt x="147" y="1276"/>
                  </a:lnTo>
                  <a:lnTo>
                    <a:pt x="221" y="1252"/>
                  </a:lnTo>
                  <a:lnTo>
                    <a:pt x="2134" y="172"/>
                  </a:lnTo>
                  <a:lnTo>
                    <a:pt x="18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4496100" y="2819475"/>
              <a:ext cx="57650" cy="32525"/>
            </a:xfrm>
            <a:custGeom>
              <a:rect b="b" l="l" r="r" t="t"/>
              <a:pathLst>
                <a:path extrusionOk="0" h="1301" w="2306">
                  <a:moveTo>
                    <a:pt x="2281" y="761"/>
                  </a:moveTo>
                  <a:lnTo>
                    <a:pt x="2085" y="785"/>
                  </a:lnTo>
                  <a:lnTo>
                    <a:pt x="1889" y="859"/>
                  </a:lnTo>
                  <a:lnTo>
                    <a:pt x="1815" y="908"/>
                  </a:lnTo>
                  <a:lnTo>
                    <a:pt x="1815" y="1030"/>
                  </a:lnTo>
                  <a:lnTo>
                    <a:pt x="2306" y="761"/>
                  </a:lnTo>
                  <a:close/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95"/>
                  </a:lnTo>
                  <a:lnTo>
                    <a:pt x="1" y="442"/>
                  </a:lnTo>
                  <a:lnTo>
                    <a:pt x="50" y="564"/>
                  </a:lnTo>
                  <a:lnTo>
                    <a:pt x="99" y="687"/>
                  </a:lnTo>
                  <a:lnTo>
                    <a:pt x="148" y="785"/>
                  </a:lnTo>
                  <a:lnTo>
                    <a:pt x="221" y="908"/>
                  </a:lnTo>
                  <a:lnTo>
                    <a:pt x="319" y="981"/>
                  </a:lnTo>
                  <a:lnTo>
                    <a:pt x="417" y="1080"/>
                  </a:lnTo>
                  <a:lnTo>
                    <a:pt x="516" y="1153"/>
                  </a:lnTo>
                  <a:lnTo>
                    <a:pt x="663" y="1227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7" y="908"/>
                  </a:lnTo>
                  <a:lnTo>
                    <a:pt x="516" y="761"/>
                  </a:lnTo>
                  <a:lnTo>
                    <a:pt x="393" y="614"/>
                  </a:lnTo>
                  <a:lnTo>
                    <a:pt x="319" y="417"/>
                  </a:lnTo>
                  <a:lnTo>
                    <a:pt x="295" y="221"/>
                  </a:lnTo>
                  <a:lnTo>
                    <a:pt x="295" y="148"/>
                  </a:lnTo>
                  <a:lnTo>
                    <a:pt x="295" y="0"/>
                  </a:lnTo>
                  <a:close/>
                  <a:moveTo>
                    <a:pt x="1521" y="1080"/>
                  </a:moveTo>
                  <a:lnTo>
                    <a:pt x="1129" y="1300"/>
                  </a:lnTo>
                  <a:lnTo>
                    <a:pt x="1129" y="1300"/>
                  </a:lnTo>
                  <a:lnTo>
                    <a:pt x="1325" y="1276"/>
                  </a:lnTo>
                  <a:lnTo>
                    <a:pt x="1521" y="1202"/>
                  </a:lnTo>
                  <a:lnTo>
                    <a:pt x="1521" y="1104"/>
                  </a:lnTo>
                  <a:lnTo>
                    <a:pt x="1521" y="10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8"/>
            <p:cNvSpPr/>
            <p:nvPr/>
          </p:nvSpPr>
          <p:spPr>
            <a:xfrm>
              <a:off x="4524300" y="2846450"/>
              <a:ext cx="9850" cy="5550"/>
            </a:xfrm>
            <a:custGeom>
              <a:rect b="b" l="l" r="r" t="t"/>
              <a:pathLst>
                <a:path extrusionOk="0" fill="none" h="222" w="394">
                  <a:moveTo>
                    <a:pt x="393" y="1"/>
                  </a:moveTo>
                  <a:lnTo>
                    <a:pt x="1" y="221"/>
                  </a:lnTo>
                  <a:lnTo>
                    <a:pt x="1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25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8"/>
            <p:cNvSpPr/>
            <p:nvPr/>
          </p:nvSpPr>
          <p:spPr>
            <a:xfrm>
              <a:off x="4541475" y="2838475"/>
              <a:ext cx="12275" cy="6775"/>
            </a:xfrm>
            <a:custGeom>
              <a:rect b="b" l="l" r="r" t="t"/>
              <a:pathLst>
                <a:path extrusionOk="0" fill="none" h="271" w="491">
                  <a:moveTo>
                    <a:pt x="466" y="1"/>
                  </a:moveTo>
                  <a:lnTo>
                    <a:pt x="466" y="1"/>
                  </a:lnTo>
                  <a:lnTo>
                    <a:pt x="270" y="25"/>
                  </a:lnTo>
                  <a:lnTo>
                    <a:pt x="74" y="99"/>
                  </a:lnTo>
                  <a:lnTo>
                    <a:pt x="0" y="148"/>
                  </a:lnTo>
                  <a:lnTo>
                    <a:pt x="0" y="270"/>
                  </a:lnTo>
                  <a:lnTo>
                    <a:pt x="491" y="1"/>
                  </a:lnTo>
                  <a:lnTo>
                    <a:pt x="491" y="1"/>
                  </a:lnTo>
                  <a:lnTo>
                    <a:pt x="4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>
              <a:off x="4496100" y="2819475"/>
              <a:ext cx="26400" cy="30675"/>
            </a:xfrm>
            <a:custGeom>
              <a:rect b="b" l="l" r="r" t="t"/>
              <a:pathLst>
                <a:path extrusionOk="0" fill="none" h="1227" w="1056">
                  <a:moveTo>
                    <a:pt x="295" y="0"/>
                  </a:moveTo>
                  <a:lnTo>
                    <a:pt x="1" y="172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1" y="442"/>
                  </a:lnTo>
                  <a:lnTo>
                    <a:pt x="50" y="564"/>
                  </a:lnTo>
                  <a:lnTo>
                    <a:pt x="99" y="687"/>
                  </a:lnTo>
                  <a:lnTo>
                    <a:pt x="148" y="785"/>
                  </a:lnTo>
                  <a:lnTo>
                    <a:pt x="221" y="908"/>
                  </a:lnTo>
                  <a:lnTo>
                    <a:pt x="319" y="981"/>
                  </a:lnTo>
                  <a:lnTo>
                    <a:pt x="417" y="1080"/>
                  </a:lnTo>
                  <a:lnTo>
                    <a:pt x="516" y="1153"/>
                  </a:lnTo>
                  <a:lnTo>
                    <a:pt x="516" y="1153"/>
                  </a:lnTo>
                  <a:lnTo>
                    <a:pt x="663" y="1227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59" y="981"/>
                  </a:lnTo>
                  <a:lnTo>
                    <a:pt x="687" y="908"/>
                  </a:lnTo>
                  <a:lnTo>
                    <a:pt x="687" y="908"/>
                  </a:lnTo>
                  <a:lnTo>
                    <a:pt x="516" y="761"/>
                  </a:lnTo>
                  <a:lnTo>
                    <a:pt x="393" y="614"/>
                  </a:lnTo>
                  <a:lnTo>
                    <a:pt x="319" y="417"/>
                  </a:lnTo>
                  <a:lnTo>
                    <a:pt x="295" y="221"/>
                  </a:lnTo>
                  <a:lnTo>
                    <a:pt x="295" y="148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>
              <a:off x="4589900" y="2785125"/>
              <a:ext cx="127575" cy="70550"/>
            </a:xfrm>
            <a:custGeom>
              <a:rect b="b" l="l" r="r" t="t"/>
              <a:pathLst>
                <a:path extrusionOk="0" h="2822" w="5103">
                  <a:moveTo>
                    <a:pt x="4808" y="1"/>
                  </a:moveTo>
                  <a:lnTo>
                    <a:pt x="1" y="2748"/>
                  </a:lnTo>
                  <a:lnTo>
                    <a:pt x="271" y="2748"/>
                  </a:lnTo>
                  <a:lnTo>
                    <a:pt x="467" y="2821"/>
                  </a:lnTo>
                  <a:lnTo>
                    <a:pt x="5102" y="197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>
              <a:off x="4589900" y="2785125"/>
              <a:ext cx="127575" cy="70550"/>
            </a:xfrm>
            <a:custGeom>
              <a:rect b="b" l="l" r="r" t="t"/>
              <a:pathLst>
                <a:path extrusionOk="0" fill="none" h="2822" w="5103">
                  <a:moveTo>
                    <a:pt x="4808" y="1"/>
                  </a:moveTo>
                  <a:lnTo>
                    <a:pt x="1" y="2748"/>
                  </a:lnTo>
                  <a:lnTo>
                    <a:pt x="1" y="2748"/>
                  </a:lnTo>
                  <a:lnTo>
                    <a:pt x="75" y="2748"/>
                  </a:lnTo>
                  <a:lnTo>
                    <a:pt x="75" y="2748"/>
                  </a:lnTo>
                  <a:lnTo>
                    <a:pt x="271" y="2748"/>
                  </a:lnTo>
                  <a:lnTo>
                    <a:pt x="467" y="2821"/>
                  </a:lnTo>
                  <a:lnTo>
                    <a:pt x="5102" y="197"/>
                  </a:lnTo>
                  <a:lnTo>
                    <a:pt x="48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>
              <a:off x="4710100" y="2780225"/>
              <a:ext cx="13500" cy="9850"/>
            </a:xfrm>
            <a:custGeom>
              <a:rect b="b" l="l" r="r" t="t"/>
              <a:pathLst>
                <a:path extrusionOk="0" h="394" w="540">
                  <a:moveTo>
                    <a:pt x="392" y="1"/>
                  </a:moveTo>
                  <a:lnTo>
                    <a:pt x="319" y="25"/>
                  </a:lnTo>
                  <a:lnTo>
                    <a:pt x="0" y="197"/>
                  </a:lnTo>
                  <a:lnTo>
                    <a:pt x="294" y="393"/>
                  </a:lnTo>
                  <a:lnTo>
                    <a:pt x="466" y="271"/>
                  </a:lnTo>
                  <a:lnTo>
                    <a:pt x="515" y="246"/>
                  </a:lnTo>
                  <a:lnTo>
                    <a:pt x="540" y="197"/>
                  </a:lnTo>
                  <a:lnTo>
                    <a:pt x="540" y="123"/>
                  </a:lnTo>
                  <a:lnTo>
                    <a:pt x="540" y="74"/>
                  </a:lnTo>
                  <a:lnTo>
                    <a:pt x="466" y="25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>
              <a:off x="4710100" y="2780225"/>
              <a:ext cx="13500" cy="9850"/>
            </a:xfrm>
            <a:custGeom>
              <a:rect b="b" l="l" r="r" t="t"/>
              <a:pathLst>
                <a:path extrusionOk="0" fill="none" h="394" w="540">
                  <a:moveTo>
                    <a:pt x="392" y="1"/>
                  </a:moveTo>
                  <a:lnTo>
                    <a:pt x="392" y="1"/>
                  </a:lnTo>
                  <a:lnTo>
                    <a:pt x="319" y="25"/>
                  </a:lnTo>
                  <a:lnTo>
                    <a:pt x="0" y="197"/>
                  </a:lnTo>
                  <a:lnTo>
                    <a:pt x="294" y="393"/>
                  </a:lnTo>
                  <a:lnTo>
                    <a:pt x="466" y="271"/>
                  </a:lnTo>
                  <a:lnTo>
                    <a:pt x="466" y="271"/>
                  </a:lnTo>
                  <a:lnTo>
                    <a:pt x="515" y="246"/>
                  </a:lnTo>
                  <a:lnTo>
                    <a:pt x="540" y="197"/>
                  </a:lnTo>
                  <a:lnTo>
                    <a:pt x="540" y="123"/>
                  </a:lnTo>
                  <a:lnTo>
                    <a:pt x="540" y="74"/>
                  </a:lnTo>
                  <a:lnTo>
                    <a:pt x="540" y="74"/>
                  </a:lnTo>
                  <a:lnTo>
                    <a:pt x="466" y="25"/>
                  </a:lnTo>
                  <a:lnTo>
                    <a:pt x="3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>
              <a:off x="4467275" y="2809050"/>
              <a:ext cx="74225" cy="28850"/>
            </a:xfrm>
            <a:custGeom>
              <a:rect b="b" l="l" r="r" t="t"/>
              <a:pathLst>
                <a:path extrusionOk="0" h="1154" w="2969">
                  <a:moveTo>
                    <a:pt x="1840" y="0"/>
                  </a:moveTo>
                  <a:lnTo>
                    <a:pt x="1620" y="25"/>
                  </a:lnTo>
                  <a:lnTo>
                    <a:pt x="1423" y="99"/>
                  </a:lnTo>
                  <a:lnTo>
                    <a:pt x="1350" y="123"/>
                  </a:lnTo>
                  <a:lnTo>
                    <a:pt x="1154" y="246"/>
                  </a:lnTo>
                  <a:lnTo>
                    <a:pt x="663" y="540"/>
                  </a:lnTo>
                  <a:lnTo>
                    <a:pt x="271" y="736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4"/>
                  </a:lnTo>
                  <a:lnTo>
                    <a:pt x="1154" y="589"/>
                  </a:lnTo>
                  <a:lnTo>
                    <a:pt x="1448" y="417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2" y="393"/>
                  </a:lnTo>
                  <a:lnTo>
                    <a:pt x="2453" y="515"/>
                  </a:lnTo>
                  <a:lnTo>
                    <a:pt x="2576" y="687"/>
                  </a:lnTo>
                  <a:lnTo>
                    <a:pt x="2650" y="883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1"/>
                  </a:lnTo>
                  <a:lnTo>
                    <a:pt x="2968" y="981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821" y="491"/>
                  </a:lnTo>
                  <a:lnTo>
                    <a:pt x="2748" y="393"/>
                  </a:lnTo>
                  <a:lnTo>
                    <a:pt x="2650" y="295"/>
                  </a:lnTo>
                  <a:lnTo>
                    <a:pt x="2552" y="221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>
              <a:off x="4467275" y="2809050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0"/>
                  </a:moveTo>
                  <a:lnTo>
                    <a:pt x="1889" y="0"/>
                  </a:lnTo>
                  <a:lnTo>
                    <a:pt x="1840" y="0"/>
                  </a:lnTo>
                  <a:lnTo>
                    <a:pt x="1840" y="0"/>
                  </a:lnTo>
                  <a:lnTo>
                    <a:pt x="1620" y="25"/>
                  </a:lnTo>
                  <a:lnTo>
                    <a:pt x="1423" y="99"/>
                  </a:lnTo>
                  <a:lnTo>
                    <a:pt x="1423" y="99"/>
                  </a:lnTo>
                  <a:lnTo>
                    <a:pt x="1350" y="123"/>
                  </a:lnTo>
                  <a:lnTo>
                    <a:pt x="1154" y="246"/>
                  </a:lnTo>
                  <a:lnTo>
                    <a:pt x="663" y="540"/>
                  </a:lnTo>
                  <a:lnTo>
                    <a:pt x="271" y="736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4"/>
                  </a:lnTo>
                  <a:lnTo>
                    <a:pt x="1154" y="589"/>
                  </a:lnTo>
                  <a:lnTo>
                    <a:pt x="1448" y="417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2" y="393"/>
                  </a:lnTo>
                  <a:lnTo>
                    <a:pt x="2282" y="393"/>
                  </a:lnTo>
                  <a:lnTo>
                    <a:pt x="2453" y="515"/>
                  </a:lnTo>
                  <a:lnTo>
                    <a:pt x="2576" y="687"/>
                  </a:lnTo>
                  <a:lnTo>
                    <a:pt x="2650" y="883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1"/>
                  </a:lnTo>
                  <a:lnTo>
                    <a:pt x="2895" y="1031"/>
                  </a:lnTo>
                  <a:lnTo>
                    <a:pt x="2968" y="981"/>
                  </a:lnTo>
                  <a:lnTo>
                    <a:pt x="2968" y="981"/>
                  </a:lnTo>
                  <a:lnTo>
                    <a:pt x="2944" y="859"/>
                  </a:lnTo>
                  <a:lnTo>
                    <a:pt x="2919" y="736"/>
                  </a:lnTo>
                  <a:lnTo>
                    <a:pt x="2870" y="614"/>
                  </a:lnTo>
                  <a:lnTo>
                    <a:pt x="2821" y="491"/>
                  </a:lnTo>
                  <a:lnTo>
                    <a:pt x="2748" y="393"/>
                  </a:lnTo>
                  <a:lnTo>
                    <a:pt x="2650" y="295"/>
                  </a:lnTo>
                  <a:lnTo>
                    <a:pt x="2552" y="221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>
              <a:off x="4454400" y="2838475"/>
              <a:ext cx="8000" cy="4325"/>
            </a:xfrm>
            <a:custGeom>
              <a:rect b="b" l="l" r="r" t="t"/>
              <a:pathLst>
                <a:path extrusionOk="0" h="173" w="320">
                  <a:moveTo>
                    <a:pt x="1" y="1"/>
                  </a:moveTo>
                  <a:lnTo>
                    <a:pt x="295" y="172"/>
                  </a:lnTo>
                  <a:lnTo>
                    <a:pt x="320" y="17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>
              <a:off x="4454400" y="2838475"/>
              <a:ext cx="8000" cy="4325"/>
            </a:xfrm>
            <a:custGeom>
              <a:rect b="b" l="l" r="r" t="t"/>
              <a:pathLst>
                <a:path extrusionOk="0" fill="none" h="173" w="320">
                  <a:moveTo>
                    <a:pt x="25" y="1"/>
                  </a:moveTo>
                  <a:lnTo>
                    <a:pt x="1" y="1"/>
                  </a:lnTo>
                  <a:lnTo>
                    <a:pt x="295" y="172"/>
                  </a:lnTo>
                  <a:lnTo>
                    <a:pt x="320" y="172"/>
                  </a:lnTo>
                  <a:lnTo>
                    <a:pt x="2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>
              <a:off x="4455025" y="2831725"/>
              <a:ext cx="19650" cy="11075"/>
            </a:xfrm>
            <a:custGeom>
              <a:rect b="b" l="l" r="r" t="t"/>
              <a:pathLst>
                <a:path extrusionOk="0" h="443" w="786">
                  <a:moveTo>
                    <a:pt x="491" y="1"/>
                  </a:moveTo>
                  <a:lnTo>
                    <a:pt x="0" y="271"/>
                  </a:lnTo>
                  <a:lnTo>
                    <a:pt x="295" y="442"/>
                  </a:lnTo>
                  <a:lnTo>
                    <a:pt x="785" y="173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>
              <a:off x="4455025" y="2831725"/>
              <a:ext cx="19650" cy="11075"/>
            </a:xfrm>
            <a:custGeom>
              <a:rect b="b" l="l" r="r" t="t"/>
              <a:pathLst>
                <a:path extrusionOk="0" fill="none" h="443" w="786">
                  <a:moveTo>
                    <a:pt x="491" y="1"/>
                  </a:moveTo>
                  <a:lnTo>
                    <a:pt x="0" y="271"/>
                  </a:lnTo>
                  <a:lnTo>
                    <a:pt x="295" y="442"/>
                  </a:lnTo>
                  <a:lnTo>
                    <a:pt x="785" y="173"/>
                  </a:lnTo>
                  <a:lnTo>
                    <a:pt x="4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>
              <a:off x="4407800" y="2838475"/>
              <a:ext cx="54000" cy="32525"/>
            </a:xfrm>
            <a:custGeom>
              <a:rect b="b" l="l" r="r" t="t"/>
              <a:pathLst>
                <a:path extrusionOk="0" h="1301" w="2160">
                  <a:moveTo>
                    <a:pt x="1865" y="1"/>
                  </a:moveTo>
                  <a:lnTo>
                    <a:pt x="74" y="1006"/>
                  </a:lnTo>
                  <a:lnTo>
                    <a:pt x="50" y="1055"/>
                  </a:lnTo>
                  <a:lnTo>
                    <a:pt x="25" y="1104"/>
                  </a:lnTo>
                  <a:lnTo>
                    <a:pt x="1" y="1153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222" y="1276"/>
                  </a:lnTo>
                  <a:lnTo>
                    <a:pt x="2159" y="172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>
              <a:off x="4407800" y="2838475"/>
              <a:ext cx="54000" cy="32525"/>
            </a:xfrm>
            <a:custGeom>
              <a:rect b="b" l="l" r="r" t="t"/>
              <a:pathLst>
                <a:path extrusionOk="0" fill="none" h="1301" w="2160">
                  <a:moveTo>
                    <a:pt x="1865" y="1"/>
                  </a:moveTo>
                  <a:lnTo>
                    <a:pt x="74" y="1006"/>
                  </a:lnTo>
                  <a:lnTo>
                    <a:pt x="74" y="1006"/>
                  </a:lnTo>
                  <a:lnTo>
                    <a:pt x="50" y="1055"/>
                  </a:lnTo>
                  <a:lnTo>
                    <a:pt x="25" y="1104"/>
                  </a:lnTo>
                  <a:lnTo>
                    <a:pt x="1" y="1153"/>
                  </a:lnTo>
                  <a:lnTo>
                    <a:pt x="25" y="1227"/>
                  </a:lnTo>
                  <a:lnTo>
                    <a:pt x="25" y="1227"/>
                  </a:lnTo>
                  <a:lnTo>
                    <a:pt x="74" y="1276"/>
                  </a:lnTo>
                  <a:lnTo>
                    <a:pt x="148" y="1301"/>
                  </a:lnTo>
                  <a:lnTo>
                    <a:pt x="148" y="1301"/>
                  </a:lnTo>
                  <a:lnTo>
                    <a:pt x="222" y="1276"/>
                  </a:lnTo>
                  <a:lnTo>
                    <a:pt x="2159" y="172"/>
                  </a:lnTo>
                  <a:lnTo>
                    <a:pt x="18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>
              <a:off x="4534125" y="2842150"/>
              <a:ext cx="58275" cy="31925"/>
            </a:xfrm>
            <a:custGeom>
              <a:rect b="b" l="l" r="r" t="t"/>
              <a:pathLst>
                <a:path extrusionOk="0" h="1277" w="2331">
                  <a:moveTo>
                    <a:pt x="2306" y="761"/>
                  </a:moveTo>
                  <a:lnTo>
                    <a:pt x="2109" y="786"/>
                  </a:lnTo>
                  <a:lnTo>
                    <a:pt x="1913" y="859"/>
                  </a:lnTo>
                  <a:lnTo>
                    <a:pt x="1840" y="884"/>
                  </a:lnTo>
                  <a:lnTo>
                    <a:pt x="1840" y="1031"/>
                  </a:lnTo>
                  <a:lnTo>
                    <a:pt x="2330" y="761"/>
                  </a:lnTo>
                  <a:close/>
                  <a:moveTo>
                    <a:pt x="294" y="1"/>
                  </a:moveTo>
                  <a:lnTo>
                    <a:pt x="0" y="173"/>
                  </a:lnTo>
                  <a:lnTo>
                    <a:pt x="0" y="197"/>
                  </a:lnTo>
                  <a:lnTo>
                    <a:pt x="0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6"/>
                  </a:lnTo>
                  <a:lnTo>
                    <a:pt x="245" y="884"/>
                  </a:lnTo>
                  <a:lnTo>
                    <a:pt x="343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79" y="982"/>
                  </a:lnTo>
                  <a:lnTo>
                    <a:pt x="883" y="957"/>
                  </a:lnTo>
                  <a:lnTo>
                    <a:pt x="687" y="884"/>
                  </a:lnTo>
                  <a:lnTo>
                    <a:pt x="540" y="761"/>
                  </a:lnTo>
                  <a:lnTo>
                    <a:pt x="417" y="589"/>
                  </a:lnTo>
                  <a:lnTo>
                    <a:pt x="319" y="418"/>
                  </a:lnTo>
                  <a:lnTo>
                    <a:pt x="294" y="197"/>
                  </a:lnTo>
                  <a:lnTo>
                    <a:pt x="294" y="123"/>
                  </a:lnTo>
                  <a:lnTo>
                    <a:pt x="294" y="1"/>
                  </a:lnTo>
                  <a:close/>
                  <a:moveTo>
                    <a:pt x="1545" y="1055"/>
                  </a:moveTo>
                  <a:lnTo>
                    <a:pt x="1153" y="1276"/>
                  </a:lnTo>
                  <a:lnTo>
                    <a:pt x="1349" y="1252"/>
                  </a:lnTo>
                  <a:lnTo>
                    <a:pt x="1545" y="1178"/>
                  </a:lnTo>
                  <a:lnTo>
                    <a:pt x="1545" y="1105"/>
                  </a:lnTo>
                  <a:lnTo>
                    <a:pt x="1545" y="10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>
              <a:off x="4562925" y="2868525"/>
              <a:ext cx="9850" cy="5550"/>
            </a:xfrm>
            <a:custGeom>
              <a:rect b="b" l="l" r="r" t="t"/>
              <a:pathLst>
                <a:path extrusionOk="0" fill="none" h="222" w="394">
                  <a:moveTo>
                    <a:pt x="393" y="0"/>
                  </a:moveTo>
                  <a:lnTo>
                    <a:pt x="1" y="221"/>
                  </a:lnTo>
                  <a:lnTo>
                    <a:pt x="1" y="221"/>
                  </a:lnTo>
                  <a:lnTo>
                    <a:pt x="197" y="197"/>
                  </a:lnTo>
                  <a:lnTo>
                    <a:pt x="393" y="123"/>
                  </a:lnTo>
                  <a:lnTo>
                    <a:pt x="393" y="123"/>
                  </a:lnTo>
                  <a:lnTo>
                    <a:pt x="393" y="50"/>
                  </a:lnTo>
                  <a:lnTo>
                    <a:pt x="39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4580100" y="2861175"/>
              <a:ext cx="12300" cy="6750"/>
            </a:xfrm>
            <a:custGeom>
              <a:rect b="b" l="l" r="r" t="t"/>
              <a:pathLst>
                <a:path extrusionOk="0" fill="none" h="270" w="492">
                  <a:moveTo>
                    <a:pt x="467" y="0"/>
                  </a:moveTo>
                  <a:lnTo>
                    <a:pt x="467" y="0"/>
                  </a:lnTo>
                  <a:lnTo>
                    <a:pt x="270" y="25"/>
                  </a:lnTo>
                  <a:lnTo>
                    <a:pt x="74" y="98"/>
                  </a:lnTo>
                  <a:lnTo>
                    <a:pt x="1" y="123"/>
                  </a:lnTo>
                  <a:lnTo>
                    <a:pt x="1" y="270"/>
                  </a:lnTo>
                  <a:lnTo>
                    <a:pt x="491" y="0"/>
                  </a:lnTo>
                  <a:lnTo>
                    <a:pt x="491" y="0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>
              <a:off x="4534125" y="2842150"/>
              <a:ext cx="27000" cy="30075"/>
            </a:xfrm>
            <a:custGeom>
              <a:rect b="b" l="l" r="r" t="t"/>
              <a:pathLst>
                <a:path extrusionOk="0" fill="none" h="1203" w="1080">
                  <a:moveTo>
                    <a:pt x="294" y="1"/>
                  </a:moveTo>
                  <a:lnTo>
                    <a:pt x="0" y="173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5" y="418"/>
                  </a:lnTo>
                  <a:lnTo>
                    <a:pt x="74" y="540"/>
                  </a:lnTo>
                  <a:lnTo>
                    <a:pt x="123" y="663"/>
                  </a:lnTo>
                  <a:lnTo>
                    <a:pt x="172" y="786"/>
                  </a:lnTo>
                  <a:lnTo>
                    <a:pt x="245" y="884"/>
                  </a:lnTo>
                  <a:lnTo>
                    <a:pt x="343" y="982"/>
                  </a:lnTo>
                  <a:lnTo>
                    <a:pt x="442" y="1055"/>
                  </a:lnTo>
                  <a:lnTo>
                    <a:pt x="540" y="1129"/>
                  </a:lnTo>
                  <a:lnTo>
                    <a:pt x="540" y="1129"/>
                  </a:lnTo>
                  <a:lnTo>
                    <a:pt x="687" y="1203"/>
                  </a:lnTo>
                  <a:lnTo>
                    <a:pt x="1079" y="982"/>
                  </a:lnTo>
                  <a:lnTo>
                    <a:pt x="1079" y="982"/>
                  </a:lnTo>
                  <a:lnTo>
                    <a:pt x="883" y="957"/>
                  </a:lnTo>
                  <a:lnTo>
                    <a:pt x="687" y="884"/>
                  </a:lnTo>
                  <a:lnTo>
                    <a:pt x="687" y="884"/>
                  </a:lnTo>
                  <a:lnTo>
                    <a:pt x="540" y="761"/>
                  </a:lnTo>
                  <a:lnTo>
                    <a:pt x="417" y="589"/>
                  </a:lnTo>
                  <a:lnTo>
                    <a:pt x="319" y="418"/>
                  </a:lnTo>
                  <a:lnTo>
                    <a:pt x="294" y="197"/>
                  </a:lnTo>
                  <a:lnTo>
                    <a:pt x="294" y="123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>
              <a:off x="4628550" y="2808425"/>
              <a:ext cx="126325" cy="69325"/>
            </a:xfrm>
            <a:custGeom>
              <a:rect b="b" l="l" r="r" t="t"/>
              <a:pathLst>
                <a:path extrusionOk="0" h="2773" w="5053">
                  <a:moveTo>
                    <a:pt x="4758" y="1"/>
                  </a:moveTo>
                  <a:lnTo>
                    <a:pt x="0" y="2699"/>
                  </a:lnTo>
                  <a:lnTo>
                    <a:pt x="74" y="2699"/>
                  </a:lnTo>
                  <a:lnTo>
                    <a:pt x="270" y="2723"/>
                  </a:lnTo>
                  <a:lnTo>
                    <a:pt x="466" y="2772"/>
                  </a:lnTo>
                  <a:lnTo>
                    <a:pt x="5052" y="173"/>
                  </a:lnTo>
                  <a:lnTo>
                    <a:pt x="47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4628550" y="2808425"/>
              <a:ext cx="126325" cy="69325"/>
            </a:xfrm>
            <a:custGeom>
              <a:rect b="b" l="l" r="r" t="t"/>
              <a:pathLst>
                <a:path extrusionOk="0" fill="none" h="2773" w="5053">
                  <a:moveTo>
                    <a:pt x="4758" y="1"/>
                  </a:moveTo>
                  <a:lnTo>
                    <a:pt x="0" y="2699"/>
                  </a:lnTo>
                  <a:lnTo>
                    <a:pt x="0" y="2699"/>
                  </a:lnTo>
                  <a:lnTo>
                    <a:pt x="74" y="2699"/>
                  </a:lnTo>
                  <a:lnTo>
                    <a:pt x="74" y="2699"/>
                  </a:lnTo>
                  <a:lnTo>
                    <a:pt x="270" y="2723"/>
                  </a:lnTo>
                  <a:lnTo>
                    <a:pt x="466" y="2772"/>
                  </a:lnTo>
                  <a:lnTo>
                    <a:pt x="5052" y="173"/>
                  </a:lnTo>
                  <a:lnTo>
                    <a:pt x="475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4747500" y="2802925"/>
              <a:ext cx="14725" cy="9825"/>
            </a:xfrm>
            <a:custGeom>
              <a:rect b="b" l="l" r="r" t="t"/>
              <a:pathLst>
                <a:path extrusionOk="0" h="393" w="589">
                  <a:moveTo>
                    <a:pt x="368" y="0"/>
                  </a:moveTo>
                  <a:lnTo>
                    <a:pt x="0" y="221"/>
                  </a:lnTo>
                  <a:lnTo>
                    <a:pt x="294" y="393"/>
                  </a:lnTo>
                  <a:lnTo>
                    <a:pt x="515" y="270"/>
                  </a:lnTo>
                  <a:lnTo>
                    <a:pt x="564" y="221"/>
                  </a:lnTo>
                  <a:lnTo>
                    <a:pt x="589" y="172"/>
                  </a:lnTo>
                  <a:lnTo>
                    <a:pt x="589" y="123"/>
                  </a:lnTo>
                  <a:lnTo>
                    <a:pt x="564" y="7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4747500" y="2802925"/>
              <a:ext cx="14725" cy="9825"/>
            </a:xfrm>
            <a:custGeom>
              <a:rect b="b" l="l" r="r" t="t"/>
              <a:pathLst>
                <a:path extrusionOk="0" fill="none" h="393" w="589">
                  <a:moveTo>
                    <a:pt x="442" y="0"/>
                  </a:moveTo>
                  <a:lnTo>
                    <a:pt x="442" y="0"/>
                  </a:lnTo>
                  <a:lnTo>
                    <a:pt x="368" y="0"/>
                  </a:lnTo>
                  <a:lnTo>
                    <a:pt x="0" y="221"/>
                  </a:lnTo>
                  <a:lnTo>
                    <a:pt x="294" y="393"/>
                  </a:lnTo>
                  <a:lnTo>
                    <a:pt x="515" y="270"/>
                  </a:lnTo>
                  <a:lnTo>
                    <a:pt x="515" y="270"/>
                  </a:lnTo>
                  <a:lnTo>
                    <a:pt x="564" y="221"/>
                  </a:lnTo>
                  <a:lnTo>
                    <a:pt x="589" y="172"/>
                  </a:lnTo>
                  <a:lnTo>
                    <a:pt x="589" y="123"/>
                  </a:lnTo>
                  <a:lnTo>
                    <a:pt x="564" y="74"/>
                  </a:lnTo>
                  <a:lnTo>
                    <a:pt x="564" y="74"/>
                  </a:lnTo>
                  <a:lnTo>
                    <a:pt x="515" y="0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>
              <a:off x="4494875" y="2853800"/>
              <a:ext cx="18425" cy="10450"/>
            </a:xfrm>
            <a:custGeom>
              <a:rect b="b" l="l" r="r" t="t"/>
              <a:pathLst>
                <a:path extrusionOk="0" h="418" w="737">
                  <a:moveTo>
                    <a:pt x="442" y="1"/>
                  </a:moveTo>
                  <a:lnTo>
                    <a:pt x="0" y="246"/>
                  </a:lnTo>
                  <a:lnTo>
                    <a:pt x="295" y="418"/>
                  </a:lnTo>
                  <a:lnTo>
                    <a:pt x="736" y="173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>
              <a:off x="4494875" y="2853800"/>
              <a:ext cx="18425" cy="10450"/>
            </a:xfrm>
            <a:custGeom>
              <a:rect b="b" l="l" r="r" t="t"/>
              <a:pathLst>
                <a:path extrusionOk="0" fill="none" h="418" w="737">
                  <a:moveTo>
                    <a:pt x="442" y="1"/>
                  </a:moveTo>
                  <a:lnTo>
                    <a:pt x="0" y="246"/>
                  </a:lnTo>
                  <a:lnTo>
                    <a:pt x="295" y="418"/>
                  </a:lnTo>
                  <a:lnTo>
                    <a:pt x="736" y="173"/>
                  </a:lnTo>
                  <a:lnTo>
                    <a:pt x="4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4446425" y="2864225"/>
              <a:ext cx="48475" cy="28850"/>
            </a:xfrm>
            <a:custGeom>
              <a:rect b="b" l="l" r="r" t="t"/>
              <a:pathLst>
                <a:path extrusionOk="0" h="1154" w="1939">
                  <a:moveTo>
                    <a:pt x="1644" y="1"/>
                  </a:moveTo>
                  <a:lnTo>
                    <a:pt x="393" y="712"/>
                  </a:lnTo>
                  <a:lnTo>
                    <a:pt x="688" y="884"/>
                  </a:lnTo>
                  <a:lnTo>
                    <a:pt x="1938" y="172"/>
                  </a:lnTo>
                  <a:lnTo>
                    <a:pt x="1693" y="50"/>
                  </a:lnTo>
                  <a:lnTo>
                    <a:pt x="1644" y="1"/>
                  </a:lnTo>
                  <a:close/>
                  <a:moveTo>
                    <a:pt x="173" y="835"/>
                  </a:moveTo>
                  <a:lnTo>
                    <a:pt x="75" y="884"/>
                  </a:lnTo>
                  <a:lnTo>
                    <a:pt x="50" y="908"/>
                  </a:lnTo>
                  <a:lnTo>
                    <a:pt x="1" y="982"/>
                  </a:lnTo>
                  <a:lnTo>
                    <a:pt x="1" y="1031"/>
                  </a:lnTo>
                  <a:lnTo>
                    <a:pt x="25" y="1080"/>
                  </a:lnTo>
                  <a:lnTo>
                    <a:pt x="75" y="1129"/>
                  </a:lnTo>
                  <a:lnTo>
                    <a:pt x="148" y="1154"/>
                  </a:lnTo>
                  <a:lnTo>
                    <a:pt x="222" y="1129"/>
                  </a:lnTo>
                  <a:lnTo>
                    <a:pt x="393" y="1031"/>
                  </a:lnTo>
                  <a:lnTo>
                    <a:pt x="246" y="957"/>
                  </a:lnTo>
                  <a:lnTo>
                    <a:pt x="197" y="908"/>
                  </a:lnTo>
                  <a:lnTo>
                    <a:pt x="173" y="8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4446425" y="2885075"/>
              <a:ext cx="9850" cy="8000"/>
            </a:xfrm>
            <a:custGeom>
              <a:rect b="b" l="l" r="r" t="t"/>
              <a:pathLst>
                <a:path extrusionOk="0" fill="none" h="320" w="394">
                  <a:moveTo>
                    <a:pt x="173" y="1"/>
                  </a:moveTo>
                  <a:lnTo>
                    <a:pt x="75" y="50"/>
                  </a:lnTo>
                  <a:lnTo>
                    <a:pt x="75" y="50"/>
                  </a:lnTo>
                  <a:lnTo>
                    <a:pt x="50" y="74"/>
                  </a:lnTo>
                  <a:lnTo>
                    <a:pt x="1" y="148"/>
                  </a:lnTo>
                  <a:lnTo>
                    <a:pt x="1" y="197"/>
                  </a:lnTo>
                  <a:lnTo>
                    <a:pt x="25" y="246"/>
                  </a:lnTo>
                  <a:lnTo>
                    <a:pt x="25" y="246"/>
                  </a:lnTo>
                  <a:lnTo>
                    <a:pt x="75" y="295"/>
                  </a:lnTo>
                  <a:lnTo>
                    <a:pt x="148" y="320"/>
                  </a:lnTo>
                  <a:lnTo>
                    <a:pt x="148" y="320"/>
                  </a:lnTo>
                  <a:lnTo>
                    <a:pt x="222" y="295"/>
                  </a:lnTo>
                  <a:lnTo>
                    <a:pt x="393" y="197"/>
                  </a:lnTo>
                  <a:lnTo>
                    <a:pt x="246" y="123"/>
                  </a:lnTo>
                  <a:lnTo>
                    <a:pt x="246" y="123"/>
                  </a:lnTo>
                  <a:lnTo>
                    <a:pt x="197" y="74"/>
                  </a:lnTo>
                  <a:lnTo>
                    <a:pt x="1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4456250" y="2864225"/>
              <a:ext cx="38650" cy="22100"/>
            </a:xfrm>
            <a:custGeom>
              <a:rect b="b" l="l" r="r" t="t"/>
              <a:pathLst>
                <a:path extrusionOk="0" fill="none" h="884" w="1546">
                  <a:moveTo>
                    <a:pt x="1251" y="1"/>
                  </a:moveTo>
                  <a:lnTo>
                    <a:pt x="0" y="712"/>
                  </a:lnTo>
                  <a:lnTo>
                    <a:pt x="295" y="884"/>
                  </a:lnTo>
                  <a:lnTo>
                    <a:pt x="1545" y="172"/>
                  </a:lnTo>
                  <a:lnTo>
                    <a:pt x="1300" y="50"/>
                  </a:lnTo>
                  <a:lnTo>
                    <a:pt x="1300" y="50"/>
                  </a:lnTo>
                  <a:lnTo>
                    <a:pt x="125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4450725" y="2882025"/>
              <a:ext cx="12900" cy="7975"/>
            </a:xfrm>
            <a:custGeom>
              <a:rect b="b" l="l" r="r" t="t"/>
              <a:pathLst>
                <a:path extrusionOk="0" h="319" w="516">
                  <a:moveTo>
                    <a:pt x="221" y="0"/>
                  </a:moveTo>
                  <a:lnTo>
                    <a:pt x="1" y="123"/>
                  </a:lnTo>
                  <a:lnTo>
                    <a:pt x="25" y="196"/>
                  </a:lnTo>
                  <a:lnTo>
                    <a:pt x="74" y="245"/>
                  </a:lnTo>
                  <a:lnTo>
                    <a:pt x="221" y="319"/>
                  </a:lnTo>
                  <a:lnTo>
                    <a:pt x="516" y="17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4450725" y="2882025"/>
              <a:ext cx="12900" cy="7975"/>
            </a:xfrm>
            <a:custGeom>
              <a:rect b="b" l="l" r="r" t="t"/>
              <a:pathLst>
                <a:path extrusionOk="0" fill="none" h="319" w="516">
                  <a:moveTo>
                    <a:pt x="221" y="0"/>
                  </a:moveTo>
                  <a:lnTo>
                    <a:pt x="1" y="123"/>
                  </a:lnTo>
                  <a:lnTo>
                    <a:pt x="1" y="123"/>
                  </a:lnTo>
                  <a:lnTo>
                    <a:pt x="25" y="196"/>
                  </a:lnTo>
                  <a:lnTo>
                    <a:pt x="74" y="245"/>
                  </a:lnTo>
                  <a:lnTo>
                    <a:pt x="221" y="319"/>
                  </a:lnTo>
                  <a:lnTo>
                    <a:pt x="516" y="17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4493025" y="2861175"/>
              <a:ext cx="7400" cy="4300"/>
            </a:xfrm>
            <a:custGeom>
              <a:rect b="b" l="l" r="r" t="t"/>
              <a:pathLst>
                <a:path extrusionOk="0" h="172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4493025" y="2861175"/>
              <a:ext cx="7400" cy="4300"/>
            </a:xfrm>
            <a:custGeom>
              <a:rect b="b" l="l" r="r" t="t"/>
              <a:pathLst>
                <a:path extrusionOk="0" fill="none" h="172" w="296">
                  <a:moveTo>
                    <a:pt x="1" y="0"/>
                  </a:moveTo>
                  <a:lnTo>
                    <a:pt x="1" y="0"/>
                  </a:lnTo>
                  <a:lnTo>
                    <a:pt x="295" y="172"/>
                  </a:lnTo>
                  <a:lnTo>
                    <a:pt x="295" y="1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4493025" y="2859950"/>
              <a:ext cx="9225" cy="5525"/>
            </a:xfrm>
            <a:custGeom>
              <a:rect b="b" l="l" r="r" t="t"/>
              <a:pathLst>
                <a:path extrusionOk="0" h="221" w="369">
                  <a:moveTo>
                    <a:pt x="74" y="0"/>
                  </a:moveTo>
                  <a:lnTo>
                    <a:pt x="1" y="49"/>
                  </a:lnTo>
                  <a:lnTo>
                    <a:pt x="295" y="221"/>
                  </a:lnTo>
                  <a:lnTo>
                    <a:pt x="369" y="17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4493025" y="2859950"/>
              <a:ext cx="9225" cy="5525"/>
            </a:xfrm>
            <a:custGeom>
              <a:rect b="b" l="l" r="r" t="t"/>
              <a:pathLst>
                <a:path extrusionOk="0" fill="none" h="221" w="369">
                  <a:moveTo>
                    <a:pt x="74" y="0"/>
                  </a:moveTo>
                  <a:lnTo>
                    <a:pt x="1" y="49"/>
                  </a:lnTo>
                  <a:lnTo>
                    <a:pt x="295" y="221"/>
                  </a:lnTo>
                  <a:lnTo>
                    <a:pt x="369" y="17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4487525" y="2861175"/>
              <a:ext cx="12900" cy="7375"/>
            </a:xfrm>
            <a:custGeom>
              <a:rect b="b" l="l" r="r" t="t"/>
              <a:pathLst>
                <a:path extrusionOk="0" h="295" w="516">
                  <a:moveTo>
                    <a:pt x="221" y="0"/>
                  </a:moveTo>
                  <a:lnTo>
                    <a:pt x="0" y="123"/>
                  </a:lnTo>
                  <a:lnTo>
                    <a:pt x="49" y="172"/>
                  </a:lnTo>
                  <a:lnTo>
                    <a:pt x="294" y="294"/>
                  </a:lnTo>
                  <a:lnTo>
                    <a:pt x="515" y="17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4487525" y="2861175"/>
              <a:ext cx="12900" cy="7375"/>
            </a:xfrm>
            <a:custGeom>
              <a:rect b="b" l="l" r="r" t="t"/>
              <a:pathLst>
                <a:path extrusionOk="0" fill="none" h="295" w="516">
                  <a:moveTo>
                    <a:pt x="221" y="0"/>
                  </a:moveTo>
                  <a:lnTo>
                    <a:pt x="0" y="123"/>
                  </a:lnTo>
                  <a:lnTo>
                    <a:pt x="0" y="123"/>
                  </a:lnTo>
                  <a:lnTo>
                    <a:pt x="49" y="172"/>
                  </a:lnTo>
                  <a:lnTo>
                    <a:pt x="294" y="294"/>
                  </a:lnTo>
                  <a:lnTo>
                    <a:pt x="515" y="172"/>
                  </a:lnTo>
                  <a:lnTo>
                    <a:pt x="22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4505900" y="2831125"/>
              <a:ext cx="124500" cy="65625"/>
            </a:xfrm>
            <a:custGeom>
              <a:rect b="b" l="l" r="r" t="t"/>
              <a:pathLst>
                <a:path extrusionOk="0" h="2625" w="4980">
                  <a:moveTo>
                    <a:pt x="1816" y="0"/>
                  </a:moveTo>
                  <a:lnTo>
                    <a:pt x="1620" y="49"/>
                  </a:lnTo>
                  <a:lnTo>
                    <a:pt x="1423" y="98"/>
                  </a:lnTo>
                  <a:lnTo>
                    <a:pt x="1350" y="148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1" y="761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4"/>
                  </a:lnTo>
                  <a:lnTo>
                    <a:pt x="1129" y="614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2" y="417"/>
                  </a:lnTo>
                  <a:lnTo>
                    <a:pt x="2454" y="540"/>
                  </a:lnTo>
                  <a:lnTo>
                    <a:pt x="2576" y="687"/>
                  </a:lnTo>
                  <a:lnTo>
                    <a:pt x="2650" y="883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0"/>
                  </a:lnTo>
                  <a:lnTo>
                    <a:pt x="2969" y="1006"/>
                  </a:lnTo>
                  <a:lnTo>
                    <a:pt x="2944" y="883"/>
                  </a:lnTo>
                  <a:lnTo>
                    <a:pt x="2920" y="736"/>
                  </a:lnTo>
                  <a:lnTo>
                    <a:pt x="2870" y="638"/>
                  </a:lnTo>
                  <a:lnTo>
                    <a:pt x="2797" y="515"/>
                  </a:lnTo>
                  <a:lnTo>
                    <a:pt x="2723" y="417"/>
                  </a:lnTo>
                  <a:lnTo>
                    <a:pt x="2650" y="319"/>
                  </a:lnTo>
                  <a:lnTo>
                    <a:pt x="2552" y="221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0"/>
                  </a:lnTo>
                  <a:close/>
                  <a:moveTo>
                    <a:pt x="4980" y="2085"/>
                  </a:moveTo>
                  <a:lnTo>
                    <a:pt x="4783" y="2110"/>
                  </a:lnTo>
                  <a:lnTo>
                    <a:pt x="4587" y="2183"/>
                  </a:lnTo>
                  <a:lnTo>
                    <a:pt x="4514" y="2232"/>
                  </a:lnTo>
                  <a:lnTo>
                    <a:pt x="4514" y="2355"/>
                  </a:lnTo>
                  <a:lnTo>
                    <a:pt x="4980" y="2085"/>
                  </a:lnTo>
                  <a:close/>
                  <a:moveTo>
                    <a:pt x="2969" y="1325"/>
                  </a:moveTo>
                  <a:lnTo>
                    <a:pt x="2674" y="1496"/>
                  </a:lnTo>
                  <a:lnTo>
                    <a:pt x="2674" y="1546"/>
                  </a:lnTo>
                  <a:lnTo>
                    <a:pt x="2674" y="1619"/>
                  </a:lnTo>
                  <a:lnTo>
                    <a:pt x="2699" y="1766"/>
                  </a:lnTo>
                  <a:lnTo>
                    <a:pt x="2723" y="1889"/>
                  </a:lnTo>
                  <a:lnTo>
                    <a:pt x="2772" y="2012"/>
                  </a:lnTo>
                  <a:lnTo>
                    <a:pt x="2846" y="2110"/>
                  </a:lnTo>
                  <a:lnTo>
                    <a:pt x="2920" y="2232"/>
                  </a:lnTo>
                  <a:lnTo>
                    <a:pt x="3018" y="2306"/>
                  </a:lnTo>
                  <a:lnTo>
                    <a:pt x="3116" y="2404"/>
                  </a:lnTo>
                  <a:lnTo>
                    <a:pt x="3214" y="2478"/>
                  </a:lnTo>
                  <a:lnTo>
                    <a:pt x="3361" y="2551"/>
                  </a:lnTo>
                  <a:lnTo>
                    <a:pt x="3729" y="2330"/>
                  </a:lnTo>
                  <a:lnTo>
                    <a:pt x="3557" y="2306"/>
                  </a:lnTo>
                  <a:lnTo>
                    <a:pt x="3361" y="2232"/>
                  </a:lnTo>
                  <a:lnTo>
                    <a:pt x="3189" y="2085"/>
                  </a:lnTo>
                  <a:lnTo>
                    <a:pt x="3067" y="1938"/>
                  </a:lnTo>
                  <a:lnTo>
                    <a:pt x="2993" y="1742"/>
                  </a:lnTo>
                  <a:lnTo>
                    <a:pt x="2969" y="1546"/>
                  </a:lnTo>
                  <a:lnTo>
                    <a:pt x="2969" y="1472"/>
                  </a:lnTo>
                  <a:lnTo>
                    <a:pt x="2969" y="1325"/>
                  </a:lnTo>
                  <a:close/>
                  <a:moveTo>
                    <a:pt x="4219" y="2404"/>
                  </a:moveTo>
                  <a:lnTo>
                    <a:pt x="3827" y="2625"/>
                  </a:lnTo>
                  <a:lnTo>
                    <a:pt x="3827" y="2625"/>
                  </a:lnTo>
                  <a:lnTo>
                    <a:pt x="4023" y="2600"/>
                  </a:lnTo>
                  <a:lnTo>
                    <a:pt x="4219" y="2527"/>
                  </a:lnTo>
                  <a:lnTo>
                    <a:pt x="4219" y="2428"/>
                  </a:lnTo>
                  <a:lnTo>
                    <a:pt x="4219" y="24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4601550" y="2891200"/>
              <a:ext cx="9850" cy="5550"/>
            </a:xfrm>
            <a:custGeom>
              <a:rect b="b" l="l" r="r" t="t"/>
              <a:pathLst>
                <a:path extrusionOk="0" fill="none" h="222" w="394">
                  <a:moveTo>
                    <a:pt x="393" y="1"/>
                  </a:moveTo>
                  <a:lnTo>
                    <a:pt x="1" y="222"/>
                  </a:lnTo>
                  <a:lnTo>
                    <a:pt x="1" y="222"/>
                  </a:lnTo>
                  <a:lnTo>
                    <a:pt x="197" y="197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93" y="25"/>
                  </a:lnTo>
                  <a:lnTo>
                    <a:pt x="39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4618725" y="2883250"/>
              <a:ext cx="11675" cy="6750"/>
            </a:xfrm>
            <a:custGeom>
              <a:rect b="b" l="l" r="r" t="t"/>
              <a:pathLst>
                <a:path extrusionOk="0" fill="none" h="270" w="467">
                  <a:moveTo>
                    <a:pt x="467" y="0"/>
                  </a:moveTo>
                  <a:lnTo>
                    <a:pt x="467" y="0"/>
                  </a:lnTo>
                  <a:lnTo>
                    <a:pt x="270" y="25"/>
                  </a:lnTo>
                  <a:lnTo>
                    <a:pt x="74" y="98"/>
                  </a:lnTo>
                  <a:lnTo>
                    <a:pt x="1" y="147"/>
                  </a:lnTo>
                  <a:lnTo>
                    <a:pt x="1" y="27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4572750" y="2864225"/>
              <a:ext cx="26375" cy="30700"/>
            </a:xfrm>
            <a:custGeom>
              <a:rect b="b" l="l" r="r" t="t"/>
              <a:pathLst>
                <a:path extrusionOk="0" fill="none" h="1228" w="1055">
                  <a:moveTo>
                    <a:pt x="295" y="1"/>
                  </a:moveTo>
                  <a:lnTo>
                    <a:pt x="0" y="172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5" y="442"/>
                  </a:lnTo>
                  <a:lnTo>
                    <a:pt x="49" y="565"/>
                  </a:lnTo>
                  <a:lnTo>
                    <a:pt x="98" y="688"/>
                  </a:lnTo>
                  <a:lnTo>
                    <a:pt x="172" y="786"/>
                  </a:lnTo>
                  <a:lnTo>
                    <a:pt x="246" y="908"/>
                  </a:lnTo>
                  <a:lnTo>
                    <a:pt x="344" y="982"/>
                  </a:lnTo>
                  <a:lnTo>
                    <a:pt x="442" y="1080"/>
                  </a:lnTo>
                  <a:lnTo>
                    <a:pt x="540" y="1154"/>
                  </a:lnTo>
                  <a:lnTo>
                    <a:pt x="540" y="1154"/>
                  </a:lnTo>
                  <a:lnTo>
                    <a:pt x="687" y="1227"/>
                  </a:lnTo>
                  <a:lnTo>
                    <a:pt x="1055" y="1006"/>
                  </a:lnTo>
                  <a:lnTo>
                    <a:pt x="1055" y="1006"/>
                  </a:lnTo>
                  <a:lnTo>
                    <a:pt x="883" y="982"/>
                  </a:lnTo>
                  <a:lnTo>
                    <a:pt x="687" y="908"/>
                  </a:lnTo>
                  <a:lnTo>
                    <a:pt x="687" y="908"/>
                  </a:lnTo>
                  <a:lnTo>
                    <a:pt x="515" y="761"/>
                  </a:lnTo>
                  <a:lnTo>
                    <a:pt x="393" y="614"/>
                  </a:lnTo>
                  <a:lnTo>
                    <a:pt x="319" y="418"/>
                  </a:lnTo>
                  <a:lnTo>
                    <a:pt x="295" y="222"/>
                  </a:lnTo>
                  <a:lnTo>
                    <a:pt x="295" y="148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4505900" y="2831125"/>
              <a:ext cx="74225" cy="28850"/>
            </a:xfrm>
            <a:custGeom>
              <a:rect b="b" l="l" r="r" t="t"/>
              <a:pathLst>
                <a:path extrusionOk="0" fill="none" h="1154" w="2969">
                  <a:moveTo>
                    <a:pt x="1889" y="0"/>
                  </a:moveTo>
                  <a:lnTo>
                    <a:pt x="1889" y="0"/>
                  </a:lnTo>
                  <a:lnTo>
                    <a:pt x="1816" y="0"/>
                  </a:lnTo>
                  <a:lnTo>
                    <a:pt x="1816" y="0"/>
                  </a:lnTo>
                  <a:lnTo>
                    <a:pt x="1620" y="49"/>
                  </a:lnTo>
                  <a:lnTo>
                    <a:pt x="1423" y="98"/>
                  </a:lnTo>
                  <a:lnTo>
                    <a:pt x="1423" y="98"/>
                  </a:lnTo>
                  <a:lnTo>
                    <a:pt x="1350" y="148"/>
                  </a:lnTo>
                  <a:lnTo>
                    <a:pt x="1129" y="270"/>
                  </a:lnTo>
                  <a:lnTo>
                    <a:pt x="663" y="540"/>
                  </a:lnTo>
                  <a:lnTo>
                    <a:pt x="271" y="761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37" y="834"/>
                  </a:lnTo>
                  <a:lnTo>
                    <a:pt x="1129" y="614"/>
                  </a:lnTo>
                  <a:lnTo>
                    <a:pt x="1423" y="442"/>
                  </a:lnTo>
                  <a:lnTo>
                    <a:pt x="1497" y="393"/>
                  </a:lnTo>
                  <a:lnTo>
                    <a:pt x="1497" y="393"/>
                  </a:lnTo>
                  <a:lnTo>
                    <a:pt x="1693" y="319"/>
                  </a:lnTo>
                  <a:lnTo>
                    <a:pt x="1889" y="295"/>
                  </a:lnTo>
                  <a:lnTo>
                    <a:pt x="1889" y="295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2110" y="319"/>
                  </a:lnTo>
                  <a:lnTo>
                    <a:pt x="2282" y="417"/>
                  </a:lnTo>
                  <a:lnTo>
                    <a:pt x="2282" y="417"/>
                  </a:lnTo>
                  <a:lnTo>
                    <a:pt x="2454" y="540"/>
                  </a:lnTo>
                  <a:lnTo>
                    <a:pt x="2576" y="687"/>
                  </a:lnTo>
                  <a:lnTo>
                    <a:pt x="2650" y="883"/>
                  </a:lnTo>
                  <a:lnTo>
                    <a:pt x="2674" y="1080"/>
                  </a:lnTo>
                  <a:lnTo>
                    <a:pt x="2674" y="1153"/>
                  </a:lnTo>
                  <a:lnTo>
                    <a:pt x="2895" y="1030"/>
                  </a:lnTo>
                  <a:lnTo>
                    <a:pt x="2895" y="1030"/>
                  </a:lnTo>
                  <a:lnTo>
                    <a:pt x="2969" y="1006"/>
                  </a:lnTo>
                  <a:lnTo>
                    <a:pt x="2969" y="1006"/>
                  </a:lnTo>
                  <a:lnTo>
                    <a:pt x="2944" y="883"/>
                  </a:lnTo>
                  <a:lnTo>
                    <a:pt x="2920" y="736"/>
                  </a:lnTo>
                  <a:lnTo>
                    <a:pt x="2870" y="638"/>
                  </a:lnTo>
                  <a:lnTo>
                    <a:pt x="2797" y="515"/>
                  </a:lnTo>
                  <a:lnTo>
                    <a:pt x="2723" y="417"/>
                  </a:lnTo>
                  <a:lnTo>
                    <a:pt x="2650" y="319"/>
                  </a:lnTo>
                  <a:lnTo>
                    <a:pt x="2552" y="221"/>
                  </a:lnTo>
                  <a:lnTo>
                    <a:pt x="2429" y="148"/>
                  </a:lnTo>
                  <a:lnTo>
                    <a:pt x="2429" y="148"/>
                  </a:lnTo>
                  <a:lnTo>
                    <a:pt x="2282" y="74"/>
                  </a:lnTo>
                  <a:lnTo>
                    <a:pt x="2282" y="74"/>
                  </a:lnTo>
                  <a:lnTo>
                    <a:pt x="2086" y="25"/>
                  </a:lnTo>
                  <a:lnTo>
                    <a:pt x="18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4657350" y="2831725"/>
              <a:ext cx="134925" cy="80975"/>
            </a:xfrm>
            <a:custGeom>
              <a:rect b="b" l="l" r="r" t="t"/>
              <a:pathLst>
                <a:path extrusionOk="0" h="3239" w="5397">
                  <a:moveTo>
                    <a:pt x="5102" y="1"/>
                  </a:moveTo>
                  <a:lnTo>
                    <a:pt x="1" y="2895"/>
                  </a:lnTo>
                  <a:lnTo>
                    <a:pt x="1" y="3238"/>
                  </a:lnTo>
                  <a:lnTo>
                    <a:pt x="5397" y="173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4657350" y="2831725"/>
              <a:ext cx="134925" cy="80975"/>
            </a:xfrm>
            <a:custGeom>
              <a:rect b="b" l="l" r="r" t="t"/>
              <a:pathLst>
                <a:path extrusionOk="0" fill="none" h="3239" w="5397">
                  <a:moveTo>
                    <a:pt x="5102" y="1"/>
                  </a:moveTo>
                  <a:lnTo>
                    <a:pt x="1" y="2895"/>
                  </a:lnTo>
                  <a:lnTo>
                    <a:pt x="1" y="3238"/>
                  </a:lnTo>
                  <a:lnTo>
                    <a:pt x="5397" y="173"/>
                  </a:lnTo>
                  <a:lnTo>
                    <a:pt x="51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4784900" y="2825000"/>
              <a:ext cx="15950" cy="11050"/>
            </a:xfrm>
            <a:custGeom>
              <a:rect b="b" l="l" r="r" t="t"/>
              <a:pathLst>
                <a:path extrusionOk="0" h="442" w="638">
                  <a:moveTo>
                    <a:pt x="491" y="0"/>
                  </a:moveTo>
                  <a:lnTo>
                    <a:pt x="417" y="25"/>
                  </a:lnTo>
                  <a:lnTo>
                    <a:pt x="0" y="270"/>
                  </a:lnTo>
                  <a:lnTo>
                    <a:pt x="295" y="442"/>
                  </a:lnTo>
                  <a:lnTo>
                    <a:pt x="564" y="270"/>
                  </a:lnTo>
                  <a:lnTo>
                    <a:pt x="613" y="245"/>
                  </a:lnTo>
                  <a:lnTo>
                    <a:pt x="638" y="196"/>
                  </a:lnTo>
                  <a:lnTo>
                    <a:pt x="638" y="123"/>
                  </a:lnTo>
                  <a:lnTo>
                    <a:pt x="613" y="74"/>
                  </a:lnTo>
                  <a:lnTo>
                    <a:pt x="564" y="25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4784900" y="2825000"/>
              <a:ext cx="15950" cy="11050"/>
            </a:xfrm>
            <a:custGeom>
              <a:rect b="b" l="l" r="r" t="t"/>
              <a:pathLst>
                <a:path extrusionOk="0" fill="none" h="442" w="638">
                  <a:moveTo>
                    <a:pt x="491" y="0"/>
                  </a:moveTo>
                  <a:lnTo>
                    <a:pt x="491" y="0"/>
                  </a:lnTo>
                  <a:lnTo>
                    <a:pt x="417" y="25"/>
                  </a:lnTo>
                  <a:lnTo>
                    <a:pt x="0" y="270"/>
                  </a:lnTo>
                  <a:lnTo>
                    <a:pt x="295" y="442"/>
                  </a:lnTo>
                  <a:lnTo>
                    <a:pt x="564" y="270"/>
                  </a:lnTo>
                  <a:lnTo>
                    <a:pt x="564" y="270"/>
                  </a:lnTo>
                  <a:lnTo>
                    <a:pt x="613" y="245"/>
                  </a:lnTo>
                  <a:lnTo>
                    <a:pt x="638" y="196"/>
                  </a:lnTo>
                  <a:lnTo>
                    <a:pt x="638" y="123"/>
                  </a:lnTo>
                  <a:lnTo>
                    <a:pt x="613" y="74"/>
                  </a:lnTo>
                  <a:lnTo>
                    <a:pt x="613" y="74"/>
                  </a:lnTo>
                  <a:lnTo>
                    <a:pt x="564" y="25"/>
                  </a:lnTo>
                  <a:lnTo>
                    <a:pt x="49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4532900" y="2876500"/>
              <a:ext cx="18400" cy="10450"/>
            </a:xfrm>
            <a:custGeom>
              <a:rect b="b" l="l" r="r" t="t"/>
              <a:pathLst>
                <a:path extrusionOk="0" h="418" w="736">
                  <a:moveTo>
                    <a:pt x="442" y="0"/>
                  </a:moveTo>
                  <a:lnTo>
                    <a:pt x="0" y="246"/>
                  </a:lnTo>
                  <a:lnTo>
                    <a:pt x="294" y="417"/>
                  </a:lnTo>
                  <a:lnTo>
                    <a:pt x="736" y="172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4532900" y="2876500"/>
              <a:ext cx="18400" cy="10450"/>
            </a:xfrm>
            <a:custGeom>
              <a:rect b="b" l="l" r="r" t="t"/>
              <a:pathLst>
                <a:path extrusionOk="0" fill="none" h="418" w="736">
                  <a:moveTo>
                    <a:pt x="442" y="0"/>
                  </a:moveTo>
                  <a:lnTo>
                    <a:pt x="0" y="246"/>
                  </a:lnTo>
                  <a:lnTo>
                    <a:pt x="294" y="417"/>
                  </a:lnTo>
                  <a:lnTo>
                    <a:pt x="736" y="172"/>
                  </a:lnTo>
                  <a:lnTo>
                    <a:pt x="4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4485075" y="2886925"/>
              <a:ext cx="47850" cy="28825"/>
            </a:xfrm>
            <a:custGeom>
              <a:rect b="b" l="l" r="r" t="t"/>
              <a:pathLst>
                <a:path extrusionOk="0" h="1153" w="1914">
                  <a:moveTo>
                    <a:pt x="1619" y="0"/>
                  </a:moveTo>
                  <a:lnTo>
                    <a:pt x="392" y="687"/>
                  </a:lnTo>
                  <a:lnTo>
                    <a:pt x="687" y="859"/>
                  </a:lnTo>
                  <a:lnTo>
                    <a:pt x="1913" y="172"/>
                  </a:lnTo>
                  <a:lnTo>
                    <a:pt x="1619" y="0"/>
                  </a:lnTo>
                  <a:close/>
                  <a:moveTo>
                    <a:pt x="74" y="859"/>
                  </a:moveTo>
                  <a:lnTo>
                    <a:pt x="25" y="908"/>
                  </a:lnTo>
                  <a:lnTo>
                    <a:pt x="0" y="957"/>
                  </a:lnTo>
                  <a:lnTo>
                    <a:pt x="0" y="1006"/>
                  </a:lnTo>
                  <a:lnTo>
                    <a:pt x="25" y="1079"/>
                  </a:lnTo>
                  <a:lnTo>
                    <a:pt x="74" y="1128"/>
                  </a:lnTo>
                  <a:lnTo>
                    <a:pt x="147" y="1153"/>
                  </a:lnTo>
                  <a:lnTo>
                    <a:pt x="221" y="1128"/>
                  </a:lnTo>
                  <a:lnTo>
                    <a:pt x="392" y="1030"/>
                  </a:lnTo>
                  <a:lnTo>
                    <a:pt x="98" y="8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4485075" y="2908375"/>
              <a:ext cx="9825" cy="7375"/>
            </a:xfrm>
            <a:custGeom>
              <a:rect b="b" l="l" r="r" t="t"/>
              <a:pathLst>
                <a:path extrusionOk="0" fill="none" h="295" w="393">
                  <a:moveTo>
                    <a:pt x="98" y="1"/>
                  </a:moveTo>
                  <a:lnTo>
                    <a:pt x="74" y="1"/>
                  </a:lnTo>
                  <a:lnTo>
                    <a:pt x="74" y="1"/>
                  </a:lnTo>
                  <a:lnTo>
                    <a:pt x="25" y="50"/>
                  </a:lnTo>
                  <a:lnTo>
                    <a:pt x="0" y="99"/>
                  </a:lnTo>
                  <a:lnTo>
                    <a:pt x="0" y="148"/>
                  </a:lnTo>
                  <a:lnTo>
                    <a:pt x="25" y="221"/>
                  </a:lnTo>
                  <a:lnTo>
                    <a:pt x="25" y="221"/>
                  </a:lnTo>
                  <a:lnTo>
                    <a:pt x="74" y="270"/>
                  </a:lnTo>
                  <a:lnTo>
                    <a:pt x="147" y="295"/>
                  </a:lnTo>
                  <a:lnTo>
                    <a:pt x="147" y="295"/>
                  </a:lnTo>
                  <a:lnTo>
                    <a:pt x="221" y="270"/>
                  </a:lnTo>
                  <a:lnTo>
                    <a:pt x="392" y="172"/>
                  </a:lnTo>
                  <a:lnTo>
                    <a:pt x="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4494875" y="2886925"/>
              <a:ext cx="38050" cy="21475"/>
            </a:xfrm>
            <a:custGeom>
              <a:rect b="b" l="l" r="r" t="t"/>
              <a:pathLst>
                <a:path extrusionOk="0" fill="none" h="859" w="1522">
                  <a:moveTo>
                    <a:pt x="1227" y="0"/>
                  </a:moveTo>
                  <a:lnTo>
                    <a:pt x="0" y="687"/>
                  </a:lnTo>
                  <a:lnTo>
                    <a:pt x="295" y="859"/>
                  </a:lnTo>
                  <a:lnTo>
                    <a:pt x="1521" y="172"/>
                  </a:lnTo>
                  <a:lnTo>
                    <a:pt x="122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4487525" y="2904075"/>
              <a:ext cx="14725" cy="8625"/>
            </a:xfrm>
            <a:custGeom>
              <a:rect b="b" l="l" r="r" t="t"/>
              <a:pathLst>
                <a:path extrusionOk="0" h="345" w="589">
                  <a:moveTo>
                    <a:pt x="294" y="1"/>
                  </a:moveTo>
                  <a:lnTo>
                    <a:pt x="0" y="173"/>
                  </a:lnTo>
                  <a:lnTo>
                    <a:pt x="294" y="344"/>
                  </a:lnTo>
                  <a:lnTo>
                    <a:pt x="589" y="173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4487525" y="2904075"/>
              <a:ext cx="14725" cy="8625"/>
            </a:xfrm>
            <a:custGeom>
              <a:rect b="b" l="l" r="r" t="t"/>
              <a:pathLst>
                <a:path extrusionOk="0" fill="none" h="345" w="589">
                  <a:moveTo>
                    <a:pt x="294" y="1"/>
                  </a:moveTo>
                  <a:lnTo>
                    <a:pt x="0" y="173"/>
                  </a:lnTo>
                  <a:lnTo>
                    <a:pt x="294" y="344"/>
                  </a:lnTo>
                  <a:lnTo>
                    <a:pt x="589" y="173"/>
                  </a:lnTo>
                  <a:lnTo>
                    <a:pt x="2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4531675" y="2883250"/>
              <a:ext cx="7375" cy="4300"/>
            </a:xfrm>
            <a:custGeom>
              <a:rect b="b" l="l" r="r" t="t"/>
              <a:pathLst>
                <a:path extrusionOk="0" h="172" w="295">
                  <a:moveTo>
                    <a:pt x="0" y="0"/>
                  </a:moveTo>
                  <a:lnTo>
                    <a:pt x="0" y="0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4531675" y="2883250"/>
              <a:ext cx="7375" cy="4300"/>
            </a:xfrm>
            <a:custGeom>
              <a:rect b="b" l="l" r="r" t="t"/>
              <a:pathLst>
                <a:path extrusionOk="0" fill="none" h="172" w="295">
                  <a:moveTo>
                    <a:pt x="0" y="0"/>
                  </a:moveTo>
                  <a:lnTo>
                    <a:pt x="0" y="0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4531675" y="2882625"/>
              <a:ext cx="8600" cy="4925"/>
            </a:xfrm>
            <a:custGeom>
              <a:rect b="b" l="l" r="r" t="t"/>
              <a:pathLst>
                <a:path extrusionOk="0" h="197" w="344">
                  <a:moveTo>
                    <a:pt x="49" y="1"/>
                  </a:moveTo>
                  <a:lnTo>
                    <a:pt x="0" y="25"/>
                  </a:lnTo>
                  <a:lnTo>
                    <a:pt x="294" y="197"/>
                  </a:lnTo>
                  <a:lnTo>
                    <a:pt x="343" y="172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4531675" y="2882625"/>
              <a:ext cx="8600" cy="4925"/>
            </a:xfrm>
            <a:custGeom>
              <a:rect b="b" l="l" r="r" t="t"/>
              <a:pathLst>
                <a:path extrusionOk="0" fill="none" h="197" w="344">
                  <a:moveTo>
                    <a:pt x="49" y="1"/>
                  </a:moveTo>
                  <a:lnTo>
                    <a:pt x="0" y="25"/>
                  </a:lnTo>
                  <a:lnTo>
                    <a:pt x="294" y="197"/>
                  </a:lnTo>
                  <a:lnTo>
                    <a:pt x="343" y="172"/>
                  </a:lnTo>
                  <a:lnTo>
                    <a:pt x="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4525525" y="2883250"/>
              <a:ext cx="13525" cy="7975"/>
            </a:xfrm>
            <a:custGeom>
              <a:rect b="b" l="l" r="r" t="t"/>
              <a:pathLst>
                <a:path extrusionOk="0" h="319" w="541">
                  <a:moveTo>
                    <a:pt x="246" y="0"/>
                  </a:moveTo>
                  <a:lnTo>
                    <a:pt x="1" y="147"/>
                  </a:lnTo>
                  <a:lnTo>
                    <a:pt x="295" y="319"/>
                  </a:lnTo>
                  <a:lnTo>
                    <a:pt x="540" y="172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4525525" y="2883250"/>
              <a:ext cx="13525" cy="7975"/>
            </a:xfrm>
            <a:custGeom>
              <a:rect b="b" l="l" r="r" t="t"/>
              <a:pathLst>
                <a:path extrusionOk="0" fill="none" h="319" w="541">
                  <a:moveTo>
                    <a:pt x="246" y="0"/>
                  </a:moveTo>
                  <a:lnTo>
                    <a:pt x="1" y="147"/>
                  </a:lnTo>
                  <a:lnTo>
                    <a:pt x="295" y="319"/>
                  </a:lnTo>
                  <a:lnTo>
                    <a:pt x="540" y="172"/>
                  </a:lnTo>
                  <a:lnTo>
                    <a:pt x="2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4543925" y="2853800"/>
              <a:ext cx="106100" cy="65025"/>
            </a:xfrm>
            <a:custGeom>
              <a:rect b="b" l="l" r="r" t="t"/>
              <a:pathLst>
                <a:path extrusionOk="0" h="2601" w="4244">
                  <a:moveTo>
                    <a:pt x="1840" y="1"/>
                  </a:moveTo>
                  <a:lnTo>
                    <a:pt x="1644" y="25"/>
                  </a:lnTo>
                  <a:lnTo>
                    <a:pt x="1448" y="99"/>
                  </a:lnTo>
                  <a:lnTo>
                    <a:pt x="1374" y="123"/>
                  </a:lnTo>
                  <a:lnTo>
                    <a:pt x="1153" y="246"/>
                  </a:lnTo>
                  <a:lnTo>
                    <a:pt x="687" y="516"/>
                  </a:lnTo>
                  <a:lnTo>
                    <a:pt x="295" y="737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61" y="810"/>
                  </a:lnTo>
                  <a:lnTo>
                    <a:pt x="1153" y="589"/>
                  </a:lnTo>
                  <a:lnTo>
                    <a:pt x="1448" y="418"/>
                  </a:lnTo>
                  <a:lnTo>
                    <a:pt x="1521" y="393"/>
                  </a:lnTo>
                  <a:lnTo>
                    <a:pt x="1717" y="320"/>
                  </a:lnTo>
                  <a:lnTo>
                    <a:pt x="1914" y="295"/>
                  </a:lnTo>
                  <a:lnTo>
                    <a:pt x="1938" y="295"/>
                  </a:lnTo>
                  <a:lnTo>
                    <a:pt x="2110" y="320"/>
                  </a:lnTo>
                  <a:lnTo>
                    <a:pt x="2306" y="393"/>
                  </a:lnTo>
                  <a:lnTo>
                    <a:pt x="2478" y="516"/>
                  </a:lnTo>
                  <a:lnTo>
                    <a:pt x="2600" y="688"/>
                  </a:lnTo>
                  <a:lnTo>
                    <a:pt x="2674" y="884"/>
                  </a:lnTo>
                  <a:lnTo>
                    <a:pt x="2698" y="1080"/>
                  </a:lnTo>
                  <a:lnTo>
                    <a:pt x="2698" y="1154"/>
                  </a:lnTo>
                  <a:lnTo>
                    <a:pt x="2919" y="1031"/>
                  </a:lnTo>
                  <a:lnTo>
                    <a:pt x="2993" y="982"/>
                  </a:lnTo>
                  <a:lnTo>
                    <a:pt x="2968" y="859"/>
                  </a:lnTo>
                  <a:lnTo>
                    <a:pt x="2944" y="737"/>
                  </a:lnTo>
                  <a:lnTo>
                    <a:pt x="2895" y="614"/>
                  </a:lnTo>
                  <a:lnTo>
                    <a:pt x="2821" y="491"/>
                  </a:lnTo>
                  <a:lnTo>
                    <a:pt x="2747" y="393"/>
                  </a:lnTo>
                  <a:lnTo>
                    <a:pt x="2674" y="295"/>
                  </a:lnTo>
                  <a:lnTo>
                    <a:pt x="2576" y="222"/>
                  </a:lnTo>
                  <a:lnTo>
                    <a:pt x="2453" y="148"/>
                  </a:lnTo>
                  <a:lnTo>
                    <a:pt x="2306" y="74"/>
                  </a:lnTo>
                  <a:lnTo>
                    <a:pt x="2110" y="1"/>
                  </a:lnTo>
                  <a:close/>
                  <a:moveTo>
                    <a:pt x="2993" y="1325"/>
                  </a:moveTo>
                  <a:lnTo>
                    <a:pt x="2698" y="1497"/>
                  </a:lnTo>
                  <a:lnTo>
                    <a:pt x="2698" y="1521"/>
                  </a:lnTo>
                  <a:lnTo>
                    <a:pt x="2698" y="1620"/>
                  </a:lnTo>
                  <a:lnTo>
                    <a:pt x="2723" y="1742"/>
                  </a:lnTo>
                  <a:lnTo>
                    <a:pt x="2747" y="1865"/>
                  </a:lnTo>
                  <a:lnTo>
                    <a:pt x="2797" y="1987"/>
                  </a:lnTo>
                  <a:lnTo>
                    <a:pt x="2870" y="2110"/>
                  </a:lnTo>
                  <a:lnTo>
                    <a:pt x="2944" y="2208"/>
                  </a:lnTo>
                  <a:lnTo>
                    <a:pt x="3017" y="2306"/>
                  </a:lnTo>
                  <a:lnTo>
                    <a:pt x="3115" y="2380"/>
                  </a:lnTo>
                  <a:lnTo>
                    <a:pt x="3238" y="2453"/>
                  </a:lnTo>
                  <a:lnTo>
                    <a:pt x="3361" y="2527"/>
                  </a:lnTo>
                  <a:lnTo>
                    <a:pt x="3508" y="2576"/>
                  </a:lnTo>
                  <a:lnTo>
                    <a:pt x="3655" y="2601"/>
                  </a:lnTo>
                  <a:lnTo>
                    <a:pt x="3778" y="2601"/>
                  </a:lnTo>
                  <a:lnTo>
                    <a:pt x="4023" y="2576"/>
                  </a:lnTo>
                  <a:lnTo>
                    <a:pt x="4244" y="2502"/>
                  </a:lnTo>
                  <a:lnTo>
                    <a:pt x="4244" y="2429"/>
                  </a:lnTo>
                  <a:lnTo>
                    <a:pt x="4244" y="2184"/>
                  </a:lnTo>
                  <a:lnTo>
                    <a:pt x="4170" y="2208"/>
                  </a:lnTo>
                  <a:lnTo>
                    <a:pt x="3974" y="2282"/>
                  </a:lnTo>
                  <a:lnTo>
                    <a:pt x="3778" y="2306"/>
                  </a:lnTo>
                  <a:lnTo>
                    <a:pt x="3581" y="2282"/>
                  </a:lnTo>
                  <a:lnTo>
                    <a:pt x="3385" y="2208"/>
                  </a:lnTo>
                  <a:lnTo>
                    <a:pt x="3213" y="2086"/>
                  </a:lnTo>
                  <a:lnTo>
                    <a:pt x="3091" y="1914"/>
                  </a:lnTo>
                  <a:lnTo>
                    <a:pt x="3017" y="1742"/>
                  </a:lnTo>
                  <a:lnTo>
                    <a:pt x="2993" y="1521"/>
                  </a:lnTo>
                  <a:lnTo>
                    <a:pt x="2993" y="1448"/>
                  </a:lnTo>
                  <a:lnTo>
                    <a:pt x="2993" y="1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4611375" y="2886925"/>
              <a:ext cx="38650" cy="31900"/>
            </a:xfrm>
            <a:custGeom>
              <a:rect b="b" l="l" r="r" t="t"/>
              <a:pathLst>
                <a:path extrusionOk="0" fill="none" h="1276" w="1546">
                  <a:moveTo>
                    <a:pt x="295" y="0"/>
                  </a:moveTo>
                  <a:lnTo>
                    <a:pt x="0" y="172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25" y="417"/>
                  </a:lnTo>
                  <a:lnTo>
                    <a:pt x="49" y="540"/>
                  </a:lnTo>
                  <a:lnTo>
                    <a:pt x="99" y="662"/>
                  </a:lnTo>
                  <a:lnTo>
                    <a:pt x="172" y="785"/>
                  </a:lnTo>
                  <a:lnTo>
                    <a:pt x="246" y="883"/>
                  </a:lnTo>
                  <a:lnTo>
                    <a:pt x="319" y="981"/>
                  </a:lnTo>
                  <a:lnTo>
                    <a:pt x="417" y="1055"/>
                  </a:lnTo>
                  <a:lnTo>
                    <a:pt x="540" y="1128"/>
                  </a:lnTo>
                  <a:lnTo>
                    <a:pt x="540" y="1128"/>
                  </a:lnTo>
                  <a:lnTo>
                    <a:pt x="663" y="1202"/>
                  </a:lnTo>
                  <a:lnTo>
                    <a:pt x="810" y="1251"/>
                  </a:lnTo>
                  <a:lnTo>
                    <a:pt x="957" y="1276"/>
                  </a:lnTo>
                  <a:lnTo>
                    <a:pt x="1080" y="1276"/>
                  </a:lnTo>
                  <a:lnTo>
                    <a:pt x="1080" y="1276"/>
                  </a:lnTo>
                  <a:lnTo>
                    <a:pt x="1325" y="1251"/>
                  </a:lnTo>
                  <a:lnTo>
                    <a:pt x="1546" y="1177"/>
                  </a:lnTo>
                  <a:lnTo>
                    <a:pt x="1546" y="1177"/>
                  </a:lnTo>
                  <a:lnTo>
                    <a:pt x="1546" y="1104"/>
                  </a:lnTo>
                  <a:lnTo>
                    <a:pt x="1546" y="859"/>
                  </a:lnTo>
                  <a:lnTo>
                    <a:pt x="1472" y="883"/>
                  </a:lnTo>
                  <a:lnTo>
                    <a:pt x="1472" y="883"/>
                  </a:lnTo>
                  <a:lnTo>
                    <a:pt x="1276" y="957"/>
                  </a:lnTo>
                  <a:lnTo>
                    <a:pt x="1080" y="981"/>
                  </a:lnTo>
                  <a:lnTo>
                    <a:pt x="1080" y="981"/>
                  </a:lnTo>
                  <a:lnTo>
                    <a:pt x="883" y="957"/>
                  </a:lnTo>
                  <a:lnTo>
                    <a:pt x="687" y="883"/>
                  </a:lnTo>
                  <a:lnTo>
                    <a:pt x="687" y="883"/>
                  </a:lnTo>
                  <a:lnTo>
                    <a:pt x="515" y="761"/>
                  </a:lnTo>
                  <a:lnTo>
                    <a:pt x="393" y="589"/>
                  </a:lnTo>
                  <a:lnTo>
                    <a:pt x="319" y="417"/>
                  </a:lnTo>
                  <a:lnTo>
                    <a:pt x="295" y="196"/>
                  </a:lnTo>
                  <a:lnTo>
                    <a:pt x="295" y="123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4543925" y="2853800"/>
              <a:ext cx="74825" cy="28850"/>
            </a:xfrm>
            <a:custGeom>
              <a:rect b="b" l="l" r="r" t="t"/>
              <a:pathLst>
                <a:path extrusionOk="0" fill="none" h="1154" w="2993">
                  <a:moveTo>
                    <a:pt x="1914" y="1"/>
                  </a:moveTo>
                  <a:lnTo>
                    <a:pt x="1914" y="1"/>
                  </a:lnTo>
                  <a:lnTo>
                    <a:pt x="1840" y="1"/>
                  </a:lnTo>
                  <a:lnTo>
                    <a:pt x="1840" y="1"/>
                  </a:lnTo>
                  <a:lnTo>
                    <a:pt x="1644" y="25"/>
                  </a:lnTo>
                  <a:lnTo>
                    <a:pt x="1448" y="99"/>
                  </a:lnTo>
                  <a:lnTo>
                    <a:pt x="1448" y="99"/>
                  </a:lnTo>
                  <a:lnTo>
                    <a:pt x="1374" y="123"/>
                  </a:lnTo>
                  <a:lnTo>
                    <a:pt x="1153" y="246"/>
                  </a:lnTo>
                  <a:lnTo>
                    <a:pt x="687" y="516"/>
                  </a:lnTo>
                  <a:lnTo>
                    <a:pt x="295" y="737"/>
                  </a:lnTo>
                  <a:lnTo>
                    <a:pt x="1" y="908"/>
                  </a:lnTo>
                  <a:lnTo>
                    <a:pt x="295" y="1080"/>
                  </a:lnTo>
                  <a:lnTo>
                    <a:pt x="761" y="810"/>
                  </a:lnTo>
                  <a:lnTo>
                    <a:pt x="1153" y="589"/>
                  </a:lnTo>
                  <a:lnTo>
                    <a:pt x="1448" y="418"/>
                  </a:lnTo>
                  <a:lnTo>
                    <a:pt x="1521" y="393"/>
                  </a:lnTo>
                  <a:lnTo>
                    <a:pt x="1521" y="393"/>
                  </a:lnTo>
                  <a:lnTo>
                    <a:pt x="1717" y="320"/>
                  </a:lnTo>
                  <a:lnTo>
                    <a:pt x="1914" y="295"/>
                  </a:lnTo>
                  <a:lnTo>
                    <a:pt x="1914" y="295"/>
                  </a:lnTo>
                  <a:lnTo>
                    <a:pt x="1938" y="295"/>
                  </a:lnTo>
                  <a:lnTo>
                    <a:pt x="1938" y="295"/>
                  </a:lnTo>
                  <a:lnTo>
                    <a:pt x="2110" y="320"/>
                  </a:lnTo>
                  <a:lnTo>
                    <a:pt x="2306" y="393"/>
                  </a:lnTo>
                  <a:lnTo>
                    <a:pt x="2306" y="393"/>
                  </a:lnTo>
                  <a:lnTo>
                    <a:pt x="2478" y="516"/>
                  </a:lnTo>
                  <a:lnTo>
                    <a:pt x="2600" y="688"/>
                  </a:lnTo>
                  <a:lnTo>
                    <a:pt x="2674" y="884"/>
                  </a:lnTo>
                  <a:lnTo>
                    <a:pt x="2698" y="1080"/>
                  </a:lnTo>
                  <a:lnTo>
                    <a:pt x="2698" y="1154"/>
                  </a:lnTo>
                  <a:lnTo>
                    <a:pt x="2919" y="1031"/>
                  </a:lnTo>
                  <a:lnTo>
                    <a:pt x="2919" y="1031"/>
                  </a:lnTo>
                  <a:lnTo>
                    <a:pt x="2993" y="982"/>
                  </a:lnTo>
                  <a:lnTo>
                    <a:pt x="2993" y="982"/>
                  </a:lnTo>
                  <a:lnTo>
                    <a:pt x="2968" y="859"/>
                  </a:lnTo>
                  <a:lnTo>
                    <a:pt x="2944" y="737"/>
                  </a:lnTo>
                  <a:lnTo>
                    <a:pt x="2895" y="614"/>
                  </a:lnTo>
                  <a:lnTo>
                    <a:pt x="2821" y="491"/>
                  </a:lnTo>
                  <a:lnTo>
                    <a:pt x="2747" y="393"/>
                  </a:lnTo>
                  <a:lnTo>
                    <a:pt x="2674" y="295"/>
                  </a:lnTo>
                  <a:lnTo>
                    <a:pt x="2576" y="222"/>
                  </a:lnTo>
                  <a:lnTo>
                    <a:pt x="2453" y="148"/>
                  </a:lnTo>
                  <a:lnTo>
                    <a:pt x="2453" y="148"/>
                  </a:lnTo>
                  <a:lnTo>
                    <a:pt x="2306" y="74"/>
                  </a:lnTo>
                  <a:lnTo>
                    <a:pt x="2306" y="74"/>
                  </a:lnTo>
                  <a:lnTo>
                    <a:pt x="2110" y="1"/>
                  </a:lnTo>
                  <a:lnTo>
                    <a:pt x="191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4582550" y="2854425"/>
              <a:ext cx="246525" cy="87100"/>
            </a:xfrm>
            <a:custGeom>
              <a:rect b="b" l="l" r="r" t="t"/>
              <a:pathLst>
                <a:path extrusionOk="0" h="3484" w="9861">
                  <a:moveTo>
                    <a:pt x="9590" y="0"/>
                  </a:moveTo>
                  <a:lnTo>
                    <a:pt x="4170" y="3091"/>
                  </a:lnTo>
                  <a:lnTo>
                    <a:pt x="3974" y="3164"/>
                  </a:lnTo>
                  <a:lnTo>
                    <a:pt x="3778" y="3189"/>
                  </a:lnTo>
                  <a:lnTo>
                    <a:pt x="3581" y="3164"/>
                  </a:lnTo>
                  <a:lnTo>
                    <a:pt x="3385" y="3066"/>
                  </a:lnTo>
                  <a:lnTo>
                    <a:pt x="3214" y="2943"/>
                  </a:lnTo>
                  <a:lnTo>
                    <a:pt x="3091" y="2796"/>
                  </a:lnTo>
                  <a:lnTo>
                    <a:pt x="3017" y="2600"/>
                  </a:lnTo>
                  <a:lnTo>
                    <a:pt x="2993" y="2404"/>
                  </a:lnTo>
                  <a:lnTo>
                    <a:pt x="2993" y="2330"/>
                  </a:lnTo>
                  <a:lnTo>
                    <a:pt x="2993" y="1987"/>
                  </a:lnTo>
                  <a:lnTo>
                    <a:pt x="2993" y="1938"/>
                  </a:lnTo>
                  <a:lnTo>
                    <a:pt x="2968" y="1815"/>
                  </a:lnTo>
                  <a:lnTo>
                    <a:pt x="2944" y="1668"/>
                  </a:lnTo>
                  <a:lnTo>
                    <a:pt x="2919" y="1521"/>
                  </a:lnTo>
                  <a:lnTo>
                    <a:pt x="2846" y="1398"/>
                  </a:lnTo>
                  <a:lnTo>
                    <a:pt x="2772" y="1300"/>
                  </a:lnTo>
                  <a:lnTo>
                    <a:pt x="2674" y="1178"/>
                  </a:lnTo>
                  <a:lnTo>
                    <a:pt x="2576" y="1080"/>
                  </a:lnTo>
                  <a:lnTo>
                    <a:pt x="2453" y="1006"/>
                  </a:lnTo>
                  <a:lnTo>
                    <a:pt x="2306" y="932"/>
                  </a:lnTo>
                  <a:lnTo>
                    <a:pt x="2110" y="883"/>
                  </a:lnTo>
                  <a:lnTo>
                    <a:pt x="1914" y="859"/>
                  </a:lnTo>
                  <a:lnTo>
                    <a:pt x="1840" y="859"/>
                  </a:lnTo>
                  <a:lnTo>
                    <a:pt x="1644" y="883"/>
                  </a:lnTo>
                  <a:lnTo>
                    <a:pt x="1448" y="957"/>
                  </a:lnTo>
                  <a:lnTo>
                    <a:pt x="1374" y="1006"/>
                  </a:lnTo>
                  <a:lnTo>
                    <a:pt x="1153" y="1129"/>
                  </a:lnTo>
                  <a:lnTo>
                    <a:pt x="663" y="1398"/>
                  </a:lnTo>
                  <a:lnTo>
                    <a:pt x="295" y="1619"/>
                  </a:lnTo>
                  <a:lnTo>
                    <a:pt x="1" y="1766"/>
                  </a:lnTo>
                  <a:lnTo>
                    <a:pt x="295" y="1938"/>
                  </a:lnTo>
                  <a:lnTo>
                    <a:pt x="761" y="1693"/>
                  </a:lnTo>
                  <a:lnTo>
                    <a:pt x="1153" y="1472"/>
                  </a:lnTo>
                  <a:lnTo>
                    <a:pt x="1448" y="1300"/>
                  </a:lnTo>
                  <a:lnTo>
                    <a:pt x="1521" y="1251"/>
                  </a:lnTo>
                  <a:lnTo>
                    <a:pt x="1717" y="1178"/>
                  </a:lnTo>
                  <a:lnTo>
                    <a:pt x="1914" y="1153"/>
                  </a:lnTo>
                  <a:lnTo>
                    <a:pt x="2110" y="1178"/>
                  </a:lnTo>
                  <a:lnTo>
                    <a:pt x="2306" y="1276"/>
                  </a:lnTo>
                  <a:lnTo>
                    <a:pt x="2478" y="1398"/>
                  </a:lnTo>
                  <a:lnTo>
                    <a:pt x="2600" y="1546"/>
                  </a:lnTo>
                  <a:lnTo>
                    <a:pt x="2674" y="1742"/>
                  </a:lnTo>
                  <a:lnTo>
                    <a:pt x="2699" y="1938"/>
                  </a:lnTo>
                  <a:lnTo>
                    <a:pt x="2699" y="2159"/>
                  </a:lnTo>
                  <a:lnTo>
                    <a:pt x="2699" y="2404"/>
                  </a:lnTo>
                  <a:lnTo>
                    <a:pt x="2699" y="2477"/>
                  </a:lnTo>
                  <a:lnTo>
                    <a:pt x="2723" y="2625"/>
                  </a:lnTo>
                  <a:lnTo>
                    <a:pt x="2748" y="2747"/>
                  </a:lnTo>
                  <a:lnTo>
                    <a:pt x="2797" y="2870"/>
                  </a:lnTo>
                  <a:lnTo>
                    <a:pt x="2870" y="2968"/>
                  </a:lnTo>
                  <a:lnTo>
                    <a:pt x="2944" y="3066"/>
                  </a:lnTo>
                  <a:lnTo>
                    <a:pt x="3017" y="3164"/>
                  </a:lnTo>
                  <a:lnTo>
                    <a:pt x="3115" y="3262"/>
                  </a:lnTo>
                  <a:lnTo>
                    <a:pt x="3238" y="3336"/>
                  </a:lnTo>
                  <a:lnTo>
                    <a:pt x="3361" y="3385"/>
                  </a:lnTo>
                  <a:lnTo>
                    <a:pt x="3508" y="3434"/>
                  </a:lnTo>
                  <a:lnTo>
                    <a:pt x="3631" y="3483"/>
                  </a:lnTo>
                  <a:lnTo>
                    <a:pt x="3925" y="3483"/>
                  </a:lnTo>
                  <a:lnTo>
                    <a:pt x="4047" y="3434"/>
                  </a:lnTo>
                  <a:lnTo>
                    <a:pt x="4195" y="3409"/>
                  </a:lnTo>
                  <a:lnTo>
                    <a:pt x="4317" y="3336"/>
                  </a:lnTo>
                  <a:lnTo>
                    <a:pt x="9860" y="172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4582550" y="2854425"/>
              <a:ext cx="246525" cy="87100"/>
            </a:xfrm>
            <a:custGeom>
              <a:rect b="b" l="l" r="r" t="t"/>
              <a:pathLst>
                <a:path extrusionOk="0" fill="none" h="3484" w="9861">
                  <a:moveTo>
                    <a:pt x="9590" y="0"/>
                  </a:moveTo>
                  <a:lnTo>
                    <a:pt x="4170" y="3091"/>
                  </a:lnTo>
                  <a:lnTo>
                    <a:pt x="4170" y="3091"/>
                  </a:lnTo>
                  <a:lnTo>
                    <a:pt x="3974" y="3164"/>
                  </a:lnTo>
                  <a:lnTo>
                    <a:pt x="3778" y="3189"/>
                  </a:lnTo>
                  <a:lnTo>
                    <a:pt x="3778" y="3189"/>
                  </a:lnTo>
                  <a:lnTo>
                    <a:pt x="3581" y="3164"/>
                  </a:lnTo>
                  <a:lnTo>
                    <a:pt x="3385" y="3066"/>
                  </a:lnTo>
                  <a:lnTo>
                    <a:pt x="3385" y="3066"/>
                  </a:lnTo>
                  <a:lnTo>
                    <a:pt x="3214" y="2943"/>
                  </a:lnTo>
                  <a:lnTo>
                    <a:pt x="3091" y="2796"/>
                  </a:lnTo>
                  <a:lnTo>
                    <a:pt x="3017" y="2600"/>
                  </a:lnTo>
                  <a:lnTo>
                    <a:pt x="2993" y="2404"/>
                  </a:lnTo>
                  <a:lnTo>
                    <a:pt x="2993" y="2330"/>
                  </a:lnTo>
                  <a:lnTo>
                    <a:pt x="2993" y="1987"/>
                  </a:lnTo>
                  <a:lnTo>
                    <a:pt x="2993" y="1938"/>
                  </a:lnTo>
                  <a:lnTo>
                    <a:pt x="2993" y="1938"/>
                  </a:lnTo>
                  <a:lnTo>
                    <a:pt x="2968" y="1815"/>
                  </a:lnTo>
                  <a:lnTo>
                    <a:pt x="2944" y="1668"/>
                  </a:lnTo>
                  <a:lnTo>
                    <a:pt x="2919" y="1521"/>
                  </a:lnTo>
                  <a:lnTo>
                    <a:pt x="2846" y="1398"/>
                  </a:lnTo>
                  <a:lnTo>
                    <a:pt x="2772" y="1300"/>
                  </a:lnTo>
                  <a:lnTo>
                    <a:pt x="2674" y="1178"/>
                  </a:lnTo>
                  <a:lnTo>
                    <a:pt x="2576" y="1080"/>
                  </a:lnTo>
                  <a:lnTo>
                    <a:pt x="2453" y="1006"/>
                  </a:lnTo>
                  <a:lnTo>
                    <a:pt x="2453" y="1006"/>
                  </a:lnTo>
                  <a:lnTo>
                    <a:pt x="2306" y="932"/>
                  </a:lnTo>
                  <a:lnTo>
                    <a:pt x="2306" y="932"/>
                  </a:lnTo>
                  <a:lnTo>
                    <a:pt x="2110" y="883"/>
                  </a:lnTo>
                  <a:lnTo>
                    <a:pt x="1914" y="859"/>
                  </a:lnTo>
                  <a:lnTo>
                    <a:pt x="1914" y="859"/>
                  </a:lnTo>
                  <a:lnTo>
                    <a:pt x="1840" y="859"/>
                  </a:lnTo>
                  <a:lnTo>
                    <a:pt x="1840" y="859"/>
                  </a:lnTo>
                  <a:lnTo>
                    <a:pt x="1644" y="883"/>
                  </a:lnTo>
                  <a:lnTo>
                    <a:pt x="1448" y="957"/>
                  </a:lnTo>
                  <a:lnTo>
                    <a:pt x="1448" y="957"/>
                  </a:lnTo>
                  <a:lnTo>
                    <a:pt x="1374" y="1006"/>
                  </a:lnTo>
                  <a:lnTo>
                    <a:pt x="1153" y="1129"/>
                  </a:lnTo>
                  <a:lnTo>
                    <a:pt x="663" y="1398"/>
                  </a:lnTo>
                  <a:lnTo>
                    <a:pt x="295" y="1619"/>
                  </a:lnTo>
                  <a:lnTo>
                    <a:pt x="1" y="1766"/>
                  </a:lnTo>
                  <a:lnTo>
                    <a:pt x="295" y="1938"/>
                  </a:lnTo>
                  <a:lnTo>
                    <a:pt x="761" y="1693"/>
                  </a:lnTo>
                  <a:lnTo>
                    <a:pt x="1153" y="1472"/>
                  </a:lnTo>
                  <a:lnTo>
                    <a:pt x="1448" y="1300"/>
                  </a:lnTo>
                  <a:lnTo>
                    <a:pt x="1521" y="1251"/>
                  </a:lnTo>
                  <a:lnTo>
                    <a:pt x="1521" y="1251"/>
                  </a:lnTo>
                  <a:lnTo>
                    <a:pt x="1717" y="1178"/>
                  </a:lnTo>
                  <a:lnTo>
                    <a:pt x="1914" y="1153"/>
                  </a:lnTo>
                  <a:lnTo>
                    <a:pt x="1914" y="1153"/>
                  </a:lnTo>
                  <a:lnTo>
                    <a:pt x="1914" y="1153"/>
                  </a:lnTo>
                  <a:lnTo>
                    <a:pt x="1914" y="1153"/>
                  </a:lnTo>
                  <a:lnTo>
                    <a:pt x="2110" y="1178"/>
                  </a:lnTo>
                  <a:lnTo>
                    <a:pt x="2306" y="1276"/>
                  </a:lnTo>
                  <a:lnTo>
                    <a:pt x="2306" y="1276"/>
                  </a:lnTo>
                  <a:lnTo>
                    <a:pt x="2478" y="1398"/>
                  </a:lnTo>
                  <a:lnTo>
                    <a:pt x="2600" y="1546"/>
                  </a:lnTo>
                  <a:lnTo>
                    <a:pt x="2674" y="1742"/>
                  </a:lnTo>
                  <a:lnTo>
                    <a:pt x="2699" y="1938"/>
                  </a:lnTo>
                  <a:lnTo>
                    <a:pt x="2699" y="2159"/>
                  </a:lnTo>
                  <a:lnTo>
                    <a:pt x="2699" y="2404"/>
                  </a:lnTo>
                  <a:lnTo>
                    <a:pt x="2699" y="2404"/>
                  </a:lnTo>
                  <a:lnTo>
                    <a:pt x="2699" y="2477"/>
                  </a:lnTo>
                  <a:lnTo>
                    <a:pt x="2699" y="2477"/>
                  </a:lnTo>
                  <a:lnTo>
                    <a:pt x="2723" y="2625"/>
                  </a:lnTo>
                  <a:lnTo>
                    <a:pt x="2748" y="2747"/>
                  </a:lnTo>
                  <a:lnTo>
                    <a:pt x="2797" y="2870"/>
                  </a:lnTo>
                  <a:lnTo>
                    <a:pt x="2870" y="2968"/>
                  </a:lnTo>
                  <a:lnTo>
                    <a:pt x="2944" y="3066"/>
                  </a:lnTo>
                  <a:lnTo>
                    <a:pt x="3017" y="3164"/>
                  </a:lnTo>
                  <a:lnTo>
                    <a:pt x="3115" y="3262"/>
                  </a:lnTo>
                  <a:lnTo>
                    <a:pt x="3238" y="3336"/>
                  </a:lnTo>
                  <a:lnTo>
                    <a:pt x="3238" y="3336"/>
                  </a:lnTo>
                  <a:lnTo>
                    <a:pt x="3361" y="3385"/>
                  </a:lnTo>
                  <a:lnTo>
                    <a:pt x="3508" y="3434"/>
                  </a:lnTo>
                  <a:lnTo>
                    <a:pt x="3631" y="3483"/>
                  </a:lnTo>
                  <a:lnTo>
                    <a:pt x="3778" y="3483"/>
                  </a:lnTo>
                  <a:lnTo>
                    <a:pt x="3778" y="3483"/>
                  </a:lnTo>
                  <a:lnTo>
                    <a:pt x="3925" y="3483"/>
                  </a:lnTo>
                  <a:lnTo>
                    <a:pt x="4047" y="3434"/>
                  </a:lnTo>
                  <a:lnTo>
                    <a:pt x="4195" y="3409"/>
                  </a:lnTo>
                  <a:lnTo>
                    <a:pt x="4317" y="3336"/>
                  </a:lnTo>
                  <a:lnTo>
                    <a:pt x="9860" y="172"/>
                  </a:lnTo>
                  <a:lnTo>
                    <a:pt x="959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4822300" y="2847675"/>
              <a:ext cx="17200" cy="11075"/>
            </a:xfrm>
            <a:custGeom>
              <a:rect b="b" l="l" r="r" t="t"/>
              <a:pathLst>
                <a:path extrusionOk="0" h="443" w="688">
                  <a:moveTo>
                    <a:pt x="466" y="1"/>
                  </a:moveTo>
                  <a:lnTo>
                    <a:pt x="0" y="270"/>
                  </a:lnTo>
                  <a:lnTo>
                    <a:pt x="270" y="442"/>
                  </a:lnTo>
                  <a:lnTo>
                    <a:pt x="613" y="270"/>
                  </a:lnTo>
                  <a:lnTo>
                    <a:pt x="663" y="221"/>
                  </a:lnTo>
                  <a:lnTo>
                    <a:pt x="687" y="172"/>
                  </a:lnTo>
                  <a:lnTo>
                    <a:pt x="687" y="123"/>
                  </a:lnTo>
                  <a:lnTo>
                    <a:pt x="663" y="74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4822300" y="2847675"/>
              <a:ext cx="17200" cy="11075"/>
            </a:xfrm>
            <a:custGeom>
              <a:rect b="b" l="l" r="r" t="t"/>
              <a:pathLst>
                <a:path extrusionOk="0" fill="none" h="443" w="688">
                  <a:moveTo>
                    <a:pt x="540" y="1"/>
                  </a:moveTo>
                  <a:lnTo>
                    <a:pt x="540" y="1"/>
                  </a:lnTo>
                  <a:lnTo>
                    <a:pt x="466" y="1"/>
                  </a:lnTo>
                  <a:lnTo>
                    <a:pt x="0" y="270"/>
                  </a:lnTo>
                  <a:lnTo>
                    <a:pt x="270" y="442"/>
                  </a:lnTo>
                  <a:lnTo>
                    <a:pt x="613" y="270"/>
                  </a:lnTo>
                  <a:lnTo>
                    <a:pt x="613" y="270"/>
                  </a:lnTo>
                  <a:lnTo>
                    <a:pt x="663" y="221"/>
                  </a:lnTo>
                  <a:lnTo>
                    <a:pt x="687" y="172"/>
                  </a:lnTo>
                  <a:lnTo>
                    <a:pt x="687" y="123"/>
                  </a:lnTo>
                  <a:lnTo>
                    <a:pt x="663" y="74"/>
                  </a:lnTo>
                  <a:lnTo>
                    <a:pt x="663" y="74"/>
                  </a:lnTo>
                  <a:lnTo>
                    <a:pt x="613" y="1"/>
                  </a:lnTo>
                  <a:lnTo>
                    <a:pt x="54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4570900" y="2898575"/>
              <a:ext cx="19025" cy="11050"/>
            </a:xfrm>
            <a:custGeom>
              <a:rect b="b" l="l" r="r" t="t"/>
              <a:pathLst>
                <a:path extrusionOk="0" h="442" w="761">
                  <a:moveTo>
                    <a:pt x="467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761" y="17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4570900" y="2898575"/>
              <a:ext cx="19025" cy="11050"/>
            </a:xfrm>
            <a:custGeom>
              <a:rect b="b" l="l" r="r" t="t"/>
              <a:pathLst>
                <a:path extrusionOk="0" fill="none" h="442" w="761">
                  <a:moveTo>
                    <a:pt x="467" y="0"/>
                  </a:moveTo>
                  <a:lnTo>
                    <a:pt x="1" y="270"/>
                  </a:lnTo>
                  <a:lnTo>
                    <a:pt x="295" y="442"/>
                  </a:lnTo>
                  <a:lnTo>
                    <a:pt x="761" y="172"/>
                  </a:lnTo>
                  <a:lnTo>
                    <a:pt x="46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4523700" y="2909600"/>
              <a:ext cx="47225" cy="28225"/>
            </a:xfrm>
            <a:custGeom>
              <a:rect b="b" l="l" r="r" t="t"/>
              <a:pathLst>
                <a:path extrusionOk="0" h="1129" w="1889">
                  <a:moveTo>
                    <a:pt x="1594" y="1"/>
                  </a:moveTo>
                  <a:lnTo>
                    <a:pt x="368" y="687"/>
                  </a:lnTo>
                  <a:lnTo>
                    <a:pt x="662" y="859"/>
                  </a:lnTo>
                  <a:lnTo>
                    <a:pt x="1889" y="172"/>
                  </a:lnTo>
                  <a:lnTo>
                    <a:pt x="1594" y="1"/>
                  </a:lnTo>
                  <a:close/>
                  <a:moveTo>
                    <a:pt x="74" y="859"/>
                  </a:moveTo>
                  <a:lnTo>
                    <a:pt x="25" y="884"/>
                  </a:lnTo>
                  <a:lnTo>
                    <a:pt x="0" y="933"/>
                  </a:lnTo>
                  <a:lnTo>
                    <a:pt x="0" y="1006"/>
                  </a:lnTo>
                  <a:lnTo>
                    <a:pt x="25" y="1055"/>
                  </a:lnTo>
                  <a:lnTo>
                    <a:pt x="74" y="1104"/>
                  </a:lnTo>
                  <a:lnTo>
                    <a:pt x="147" y="1129"/>
                  </a:lnTo>
                  <a:lnTo>
                    <a:pt x="221" y="1104"/>
                  </a:lnTo>
                  <a:lnTo>
                    <a:pt x="368" y="1031"/>
                  </a:lnTo>
                  <a:lnTo>
                    <a:pt x="74" y="8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4523700" y="2931075"/>
              <a:ext cx="9225" cy="6750"/>
            </a:xfrm>
            <a:custGeom>
              <a:rect b="b" l="l" r="r" t="t"/>
              <a:pathLst>
                <a:path extrusionOk="0" fill="none" h="270" w="369">
                  <a:moveTo>
                    <a:pt x="74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25" y="25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25" y="196"/>
                  </a:lnTo>
                  <a:lnTo>
                    <a:pt x="25" y="196"/>
                  </a:lnTo>
                  <a:lnTo>
                    <a:pt x="74" y="245"/>
                  </a:lnTo>
                  <a:lnTo>
                    <a:pt x="147" y="270"/>
                  </a:lnTo>
                  <a:lnTo>
                    <a:pt x="147" y="270"/>
                  </a:lnTo>
                  <a:lnTo>
                    <a:pt x="221" y="245"/>
                  </a:lnTo>
                  <a:lnTo>
                    <a:pt x="368" y="17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4532900" y="2909600"/>
              <a:ext cx="38025" cy="21500"/>
            </a:xfrm>
            <a:custGeom>
              <a:rect b="b" l="l" r="r" t="t"/>
              <a:pathLst>
                <a:path extrusionOk="0" fill="none" h="860" w="1521">
                  <a:moveTo>
                    <a:pt x="1226" y="1"/>
                  </a:moveTo>
                  <a:lnTo>
                    <a:pt x="0" y="687"/>
                  </a:lnTo>
                  <a:lnTo>
                    <a:pt x="294" y="859"/>
                  </a:lnTo>
                  <a:lnTo>
                    <a:pt x="1521" y="172"/>
                  </a:lnTo>
                  <a:lnTo>
                    <a:pt x="122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4525525" y="2926775"/>
              <a:ext cx="14750" cy="8600"/>
            </a:xfrm>
            <a:custGeom>
              <a:rect b="b" l="l" r="r" t="t"/>
              <a:pathLst>
                <a:path extrusionOk="0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4525525" y="2926775"/>
              <a:ext cx="14750" cy="8600"/>
            </a:xfrm>
            <a:custGeom>
              <a:rect b="b" l="l" r="r" t="t"/>
              <a:pathLst>
                <a:path extrusionOk="0" fill="none" h="344" w="590">
                  <a:moveTo>
                    <a:pt x="295" y="0"/>
                  </a:moveTo>
                  <a:lnTo>
                    <a:pt x="1" y="172"/>
                  </a:lnTo>
                  <a:lnTo>
                    <a:pt x="295" y="344"/>
                  </a:lnTo>
                  <a:lnTo>
                    <a:pt x="589" y="172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4570300" y="2905925"/>
              <a:ext cx="7375" cy="4325"/>
            </a:xfrm>
            <a:custGeom>
              <a:rect b="b" l="l" r="r" t="t"/>
              <a:pathLst>
                <a:path extrusionOk="0" h="173" w="295">
                  <a:moveTo>
                    <a:pt x="0" y="1"/>
                  </a:moveTo>
                  <a:lnTo>
                    <a:pt x="0" y="1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4570300" y="2905925"/>
              <a:ext cx="7375" cy="4325"/>
            </a:xfrm>
            <a:custGeom>
              <a:rect b="b" l="l" r="r" t="t"/>
              <a:pathLst>
                <a:path extrusionOk="0" fill="none" h="173" w="295">
                  <a:moveTo>
                    <a:pt x="0" y="1"/>
                  </a:moveTo>
                  <a:lnTo>
                    <a:pt x="0" y="1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4570300" y="2905325"/>
              <a:ext cx="7975" cy="4925"/>
            </a:xfrm>
            <a:custGeom>
              <a:rect b="b" l="l" r="r" t="t"/>
              <a:pathLst>
                <a:path extrusionOk="0" h="197" w="319">
                  <a:moveTo>
                    <a:pt x="25" y="0"/>
                  </a:moveTo>
                  <a:lnTo>
                    <a:pt x="0" y="25"/>
                  </a:lnTo>
                  <a:lnTo>
                    <a:pt x="294" y="196"/>
                  </a:lnTo>
                  <a:lnTo>
                    <a:pt x="319" y="17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4570300" y="2905325"/>
              <a:ext cx="7975" cy="4925"/>
            </a:xfrm>
            <a:custGeom>
              <a:rect b="b" l="l" r="r" t="t"/>
              <a:pathLst>
                <a:path extrusionOk="0" fill="none" h="197" w="319">
                  <a:moveTo>
                    <a:pt x="25" y="0"/>
                  </a:moveTo>
                  <a:lnTo>
                    <a:pt x="0" y="25"/>
                  </a:lnTo>
                  <a:lnTo>
                    <a:pt x="294" y="196"/>
                  </a:lnTo>
                  <a:lnTo>
                    <a:pt x="319" y="17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4563550" y="2905925"/>
              <a:ext cx="14125" cy="8000"/>
            </a:xfrm>
            <a:custGeom>
              <a:rect b="b" l="l" r="r" t="t"/>
              <a:pathLst>
                <a:path extrusionOk="0" h="320" w="565">
                  <a:moveTo>
                    <a:pt x="270" y="1"/>
                  </a:moveTo>
                  <a:lnTo>
                    <a:pt x="0" y="148"/>
                  </a:lnTo>
                  <a:lnTo>
                    <a:pt x="295" y="319"/>
                  </a:lnTo>
                  <a:lnTo>
                    <a:pt x="564" y="17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4563550" y="2905925"/>
              <a:ext cx="14125" cy="8000"/>
            </a:xfrm>
            <a:custGeom>
              <a:rect b="b" l="l" r="r" t="t"/>
              <a:pathLst>
                <a:path extrusionOk="0" fill="none" h="320" w="565">
                  <a:moveTo>
                    <a:pt x="270" y="1"/>
                  </a:moveTo>
                  <a:lnTo>
                    <a:pt x="0" y="148"/>
                  </a:lnTo>
                  <a:lnTo>
                    <a:pt x="295" y="319"/>
                  </a:lnTo>
                  <a:lnTo>
                    <a:pt x="564" y="172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3166800" y="2474875"/>
              <a:ext cx="1429275" cy="827775"/>
            </a:xfrm>
            <a:custGeom>
              <a:rect b="b" l="l" r="r" t="t"/>
              <a:pathLst>
                <a:path extrusionOk="0" h="33111" w="57171">
                  <a:moveTo>
                    <a:pt x="28671" y="1"/>
                  </a:moveTo>
                  <a:lnTo>
                    <a:pt x="0" y="16556"/>
                  </a:lnTo>
                  <a:lnTo>
                    <a:pt x="28475" y="33111"/>
                  </a:lnTo>
                  <a:lnTo>
                    <a:pt x="57170" y="16556"/>
                  </a:lnTo>
                  <a:lnTo>
                    <a:pt x="28671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3154525" y="2468150"/>
              <a:ext cx="1453800" cy="841875"/>
            </a:xfrm>
            <a:custGeom>
              <a:rect b="b" l="l" r="r" t="t"/>
              <a:pathLst>
                <a:path extrusionOk="0" h="33675" w="58152">
                  <a:moveTo>
                    <a:pt x="29162" y="564"/>
                  </a:moveTo>
                  <a:lnTo>
                    <a:pt x="57171" y="16825"/>
                  </a:lnTo>
                  <a:lnTo>
                    <a:pt x="28966" y="33110"/>
                  </a:lnTo>
                  <a:lnTo>
                    <a:pt x="974" y="16838"/>
                  </a:lnTo>
                  <a:lnTo>
                    <a:pt x="29162" y="564"/>
                  </a:lnTo>
                  <a:close/>
                  <a:moveTo>
                    <a:pt x="29162" y="0"/>
                  </a:moveTo>
                  <a:lnTo>
                    <a:pt x="1" y="16825"/>
                  </a:lnTo>
                  <a:lnTo>
                    <a:pt x="369" y="17046"/>
                  </a:lnTo>
                  <a:lnTo>
                    <a:pt x="28966" y="33674"/>
                  </a:lnTo>
                  <a:lnTo>
                    <a:pt x="58152" y="16825"/>
                  </a:lnTo>
                  <a:lnTo>
                    <a:pt x="29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163725" y="2322200"/>
              <a:ext cx="1432350" cy="829625"/>
            </a:xfrm>
            <a:custGeom>
              <a:rect b="b" l="l" r="r" t="t"/>
              <a:pathLst>
                <a:path extrusionOk="0" h="33185" w="57294">
                  <a:moveTo>
                    <a:pt x="28745" y="1"/>
                  </a:moveTo>
                  <a:lnTo>
                    <a:pt x="28279" y="25"/>
                  </a:lnTo>
                  <a:lnTo>
                    <a:pt x="27813" y="99"/>
                  </a:lnTo>
                  <a:lnTo>
                    <a:pt x="27592" y="173"/>
                  </a:lnTo>
                  <a:lnTo>
                    <a:pt x="27396" y="246"/>
                  </a:lnTo>
                  <a:lnTo>
                    <a:pt x="27175" y="320"/>
                  </a:lnTo>
                  <a:lnTo>
                    <a:pt x="27004" y="418"/>
                  </a:lnTo>
                  <a:lnTo>
                    <a:pt x="712" y="15599"/>
                  </a:lnTo>
                  <a:lnTo>
                    <a:pt x="565" y="15697"/>
                  </a:lnTo>
                  <a:lnTo>
                    <a:pt x="418" y="15820"/>
                  </a:lnTo>
                  <a:lnTo>
                    <a:pt x="295" y="15943"/>
                  </a:lnTo>
                  <a:lnTo>
                    <a:pt x="172" y="16065"/>
                  </a:lnTo>
                  <a:lnTo>
                    <a:pt x="99" y="16188"/>
                  </a:lnTo>
                  <a:lnTo>
                    <a:pt x="50" y="16335"/>
                  </a:lnTo>
                  <a:lnTo>
                    <a:pt x="1" y="16458"/>
                  </a:lnTo>
                  <a:lnTo>
                    <a:pt x="1" y="16605"/>
                  </a:lnTo>
                  <a:lnTo>
                    <a:pt x="1" y="16728"/>
                  </a:lnTo>
                  <a:lnTo>
                    <a:pt x="50" y="16875"/>
                  </a:lnTo>
                  <a:lnTo>
                    <a:pt x="99" y="16997"/>
                  </a:lnTo>
                  <a:lnTo>
                    <a:pt x="172" y="17120"/>
                  </a:lnTo>
                  <a:lnTo>
                    <a:pt x="270" y="17267"/>
                  </a:lnTo>
                  <a:lnTo>
                    <a:pt x="393" y="17390"/>
                  </a:lnTo>
                  <a:lnTo>
                    <a:pt x="540" y="17488"/>
                  </a:lnTo>
                  <a:lnTo>
                    <a:pt x="712" y="17610"/>
                  </a:lnTo>
                  <a:lnTo>
                    <a:pt x="26808" y="32768"/>
                  </a:lnTo>
                  <a:lnTo>
                    <a:pt x="27004" y="32866"/>
                  </a:lnTo>
                  <a:lnTo>
                    <a:pt x="27200" y="32964"/>
                  </a:lnTo>
                  <a:lnTo>
                    <a:pt x="27421" y="33037"/>
                  </a:lnTo>
                  <a:lnTo>
                    <a:pt x="27617" y="33086"/>
                  </a:lnTo>
                  <a:lnTo>
                    <a:pt x="28083" y="33160"/>
                  </a:lnTo>
                  <a:lnTo>
                    <a:pt x="28549" y="33184"/>
                  </a:lnTo>
                  <a:lnTo>
                    <a:pt x="29015" y="33160"/>
                  </a:lnTo>
                  <a:lnTo>
                    <a:pt x="29481" y="33086"/>
                  </a:lnTo>
                  <a:lnTo>
                    <a:pt x="29702" y="33037"/>
                  </a:lnTo>
                  <a:lnTo>
                    <a:pt x="29898" y="32964"/>
                  </a:lnTo>
                  <a:lnTo>
                    <a:pt x="30094" y="32866"/>
                  </a:lnTo>
                  <a:lnTo>
                    <a:pt x="30290" y="32768"/>
                  </a:lnTo>
                  <a:lnTo>
                    <a:pt x="56557" y="17610"/>
                  </a:lnTo>
                  <a:lnTo>
                    <a:pt x="56729" y="17488"/>
                  </a:lnTo>
                  <a:lnTo>
                    <a:pt x="56876" y="17390"/>
                  </a:lnTo>
                  <a:lnTo>
                    <a:pt x="56999" y="17267"/>
                  </a:lnTo>
                  <a:lnTo>
                    <a:pt x="57097" y="17120"/>
                  </a:lnTo>
                  <a:lnTo>
                    <a:pt x="57195" y="16997"/>
                  </a:lnTo>
                  <a:lnTo>
                    <a:pt x="57244" y="16875"/>
                  </a:lnTo>
                  <a:lnTo>
                    <a:pt x="57269" y="16728"/>
                  </a:lnTo>
                  <a:lnTo>
                    <a:pt x="57293" y="16605"/>
                  </a:lnTo>
                  <a:lnTo>
                    <a:pt x="57269" y="16458"/>
                  </a:lnTo>
                  <a:lnTo>
                    <a:pt x="57244" y="16335"/>
                  </a:lnTo>
                  <a:lnTo>
                    <a:pt x="57195" y="16188"/>
                  </a:lnTo>
                  <a:lnTo>
                    <a:pt x="57122" y="16065"/>
                  </a:lnTo>
                  <a:lnTo>
                    <a:pt x="57023" y="15943"/>
                  </a:lnTo>
                  <a:lnTo>
                    <a:pt x="56876" y="15820"/>
                  </a:lnTo>
                  <a:lnTo>
                    <a:pt x="56754" y="15697"/>
                  </a:lnTo>
                  <a:lnTo>
                    <a:pt x="56582" y="15599"/>
                  </a:lnTo>
                  <a:lnTo>
                    <a:pt x="30462" y="418"/>
                  </a:lnTo>
                  <a:lnTo>
                    <a:pt x="30290" y="320"/>
                  </a:lnTo>
                  <a:lnTo>
                    <a:pt x="30094" y="246"/>
                  </a:lnTo>
                  <a:lnTo>
                    <a:pt x="29873" y="173"/>
                  </a:lnTo>
                  <a:lnTo>
                    <a:pt x="29653" y="99"/>
                  </a:lnTo>
                  <a:lnTo>
                    <a:pt x="29211" y="25"/>
                  </a:lnTo>
                  <a:lnTo>
                    <a:pt x="28745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163725" y="2280525"/>
              <a:ext cx="1432350" cy="829600"/>
            </a:xfrm>
            <a:custGeom>
              <a:rect b="b" l="l" r="r" t="t"/>
              <a:pathLst>
                <a:path extrusionOk="0" h="33184" w="57294">
                  <a:moveTo>
                    <a:pt x="28745" y="0"/>
                  </a:moveTo>
                  <a:lnTo>
                    <a:pt x="28279" y="25"/>
                  </a:lnTo>
                  <a:lnTo>
                    <a:pt x="27813" y="98"/>
                  </a:lnTo>
                  <a:lnTo>
                    <a:pt x="27592" y="147"/>
                  </a:lnTo>
                  <a:lnTo>
                    <a:pt x="27396" y="221"/>
                  </a:lnTo>
                  <a:lnTo>
                    <a:pt x="27175" y="319"/>
                  </a:lnTo>
                  <a:lnTo>
                    <a:pt x="27004" y="417"/>
                  </a:lnTo>
                  <a:lnTo>
                    <a:pt x="712" y="15574"/>
                  </a:lnTo>
                  <a:lnTo>
                    <a:pt x="565" y="15697"/>
                  </a:lnTo>
                  <a:lnTo>
                    <a:pt x="418" y="15795"/>
                  </a:lnTo>
                  <a:lnTo>
                    <a:pt x="295" y="15917"/>
                  </a:lnTo>
                  <a:lnTo>
                    <a:pt x="172" y="16040"/>
                  </a:lnTo>
                  <a:lnTo>
                    <a:pt x="99" y="16187"/>
                  </a:lnTo>
                  <a:lnTo>
                    <a:pt x="50" y="16310"/>
                  </a:lnTo>
                  <a:lnTo>
                    <a:pt x="1" y="16457"/>
                  </a:lnTo>
                  <a:lnTo>
                    <a:pt x="1" y="16580"/>
                  </a:lnTo>
                  <a:lnTo>
                    <a:pt x="1" y="16727"/>
                  </a:lnTo>
                  <a:lnTo>
                    <a:pt x="50" y="16849"/>
                  </a:lnTo>
                  <a:lnTo>
                    <a:pt x="99" y="16997"/>
                  </a:lnTo>
                  <a:lnTo>
                    <a:pt x="172" y="17119"/>
                  </a:lnTo>
                  <a:lnTo>
                    <a:pt x="270" y="17242"/>
                  </a:lnTo>
                  <a:lnTo>
                    <a:pt x="393" y="17364"/>
                  </a:lnTo>
                  <a:lnTo>
                    <a:pt x="540" y="17487"/>
                  </a:lnTo>
                  <a:lnTo>
                    <a:pt x="712" y="17585"/>
                  </a:lnTo>
                  <a:lnTo>
                    <a:pt x="26808" y="32767"/>
                  </a:lnTo>
                  <a:lnTo>
                    <a:pt x="27004" y="32865"/>
                  </a:lnTo>
                  <a:lnTo>
                    <a:pt x="27200" y="32938"/>
                  </a:lnTo>
                  <a:lnTo>
                    <a:pt x="27421" y="33012"/>
                  </a:lnTo>
                  <a:lnTo>
                    <a:pt x="27617" y="33061"/>
                  </a:lnTo>
                  <a:lnTo>
                    <a:pt x="28083" y="33159"/>
                  </a:lnTo>
                  <a:lnTo>
                    <a:pt x="28549" y="33184"/>
                  </a:lnTo>
                  <a:lnTo>
                    <a:pt x="29015" y="33159"/>
                  </a:lnTo>
                  <a:lnTo>
                    <a:pt x="29481" y="33061"/>
                  </a:lnTo>
                  <a:lnTo>
                    <a:pt x="29702" y="33012"/>
                  </a:lnTo>
                  <a:lnTo>
                    <a:pt x="29898" y="32938"/>
                  </a:lnTo>
                  <a:lnTo>
                    <a:pt x="30094" y="32865"/>
                  </a:lnTo>
                  <a:lnTo>
                    <a:pt x="30290" y="32767"/>
                  </a:lnTo>
                  <a:lnTo>
                    <a:pt x="56557" y="17585"/>
                  </a:lnTo>
                  <a:lnTo>
                    <a:pt x="56729" y="17487"/>
                  </a:lnTo>
                  <a:lnTo>
                    <a:pt x="56876" y="17364"/>
                  </a:lnTo>
                  <a:lnTo>
                    <a:pt x="56999" y="17242"/>
                  </a:lnTo>
                  <a:lnTo>
                    <a:pt x="57097" y="17119"/>
                  </a:lnTo>
                  <a:lnTo>
                    <a:pt x="57195" y="16997"/>
                  </a:lnTo>
                  <a:lnTo>
                    <a:pt x="57244" y="16849"/>
                  </a:lnTo>
                  <a:lnTo>
                    <a:pt x="57269" y="16727"/>
                  </a:lnTo>
                  <a:lnTo>
                    <a:pt x="57293" y="16580"/>
                  </a:lnTo>
                  <a:lnTo>
                    <a:pt x="57269" y="16457"/>
                  </a:lnTo>
                  <a:lnTo>
                    <a:pt x="57244" y="16310"/>
                  </a:lnTo>
                  <a:lnTo>
                    <a:pt x="57195" y="16187"/>
                  </a:lnTo>
                  <a:lnTo>
                    <a:pt x="57122" y="16040"/>
                  </a:lnTo>
                  <a:lnTo>
                    <a:pt x="57023" y="15917"/>
                  </a:lnTo>
                  <a:lnTo>
                    <a:pt x="56876" y="15795"/>
                  </a:lnTo>
                  <a:lnTo>
                    <a:pt x="56754" y="15697"/>
                  </a:lnTo>
                  <a:lnTo>
                    <a:pt x="56582" y="15574"/>
                  </a:lnTo>
                  <a:lnTo>
                    <a:pt x="30462" y="417"/>
                  </a:lnTo>
                  <a:lnTo>
                    <a:pt x="30290" y="319"/>
                  </a:lnTo>
                  <a:lnTo>
                    <a:pt x="30094" y="221"/>
                  </a:lnTo>
                  <a:lnTo>
                    <a:pt x="29873" y="147"/>
                  </a:lnTo>
                  <a:lnTo>
                    <a:pt x="29653" y="98"/>
                  </a:lnTo>
                  <a:lnTo>
                    <a:pt x="29211" y="25"/>
                  </a:lnTo>
                  <a:lnTo>
                    <a:pt x="28745" y="0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157600" y="2274375"/>
              <a:ext cx="1444600" cy="841875"/>
            </a:xfrm>
            <a:custGeom>
              <a:rect b="b" l="l" r="r" t="t"/>
              <a:pathLst>
                <a:path extrusionOk="0" h="33675" w="57784">
                  <a:moveTo>
                    <a:pt x="28990" y="491"/>
                  </a:moveTo>
                  <a:lnTo>
                    <a:pt x="29432" y="516"/>
                  </a:lnTo>
                  <a:lnTo>
                    <a:pt x="29848" y="589"/>
                  </a:lnTo>
                  <a:lnTo>
                    <a:pt x="30241" y="712"/>
                  </a:lnTo>
                  <a:lnTo>
                    <a:pt x="30437" y="786"/>
                  </a:lnTo>
                  <a:lnTo>
                    <a:pt x="30584" y="859"/>
                  </a:lnTo>
                  <a:lnTo>
                    <a:pt x="56704" y="16041"/>
                  </a:lnTo>
                  <a:lnTo>
                    <a:pt x="56852" y="16139"/>
                  </a:lnTo>
                  <a:lnTo>
                    <a:pt x="56974" y="16237"/>
                  </a:lnTo>
                  <a:lnTo>
                    <a:pt x="57072" y="16335"/>
                  </a:lnTo>
                  <a:lnTo>
                    <a:pt x="57146" y="16433"/>
                  </a:lnTo>
                  <a:lnTo>
                    <a:pt x="57219" y="16531"/>
                  </a:lnTo>
                  <a:lnTo>
                    <a:pt x="57244" y="16629"/>
                  </a:lnTo>
                  <a:lnTo>
                    <a:pt x="57268" y="16728"/>
                  </a:lnTo>
                  <a:lnTo>
                    <a:pt x="57293" y="16826"/>
                  </a:lnTo>
                  <a:lnTo>
                    <a:pt x="57268" y="16924"/>
                  </a:lnTo>
                  <a:lnTo>
                    <a:pt x="57244" y="17022"/>
                  </a:lnTo>
                  <a:lnTo>
                    <a:pt x="57219" y="17120"/>
                  </a:lnTo>
                  <a:lnTo>
                    <a:pt x="57146" y="17218"/>
                  </a:lnTo>
                  <a:lnTo>
                    <a:pt x="57072" y="17316"/>
                  </a:lnTo>
                  <a:lnTo>
                    <a:pt x="56974" y="17439"/>
                  </a:lnTo>
                  <a:lnTo>
                    <a:pt x="56827" y="17537"/>
                  </a:lnTo>
                  <a:lnTo>
                    <a:pt x="56680" y="17635"/>
                  </a:lnTo>
                  <a:lnTo>
                    <a:pt x="30413" y="32792"/>
                  </a:lnTo>
                  <a:lnTo>
                    <a:pt x="30241" y="32890"/>
                  </a:lnTo>
                  <a:lnTo>
                    <a:pt x="30069" y="32964"/>
                  </a:lnTo>
                  <a:lnTo>
                    <a:pt x="29652" y="33086"/>
                  </a:lnTo>
                  <a:lnTo>
                    <a:pt x="29235" y="33160"/>
                  </a:lnTo>
                  <a:lnTo>
                    <a:pt x="28794" y="33184"/>
                  </a:lnTo>
                  <a:lnTo>
                    <a:pt x="28352" y="33160"/>
                  </a:lnTo>
                  <a:lnTo>
                    <a:pt x="27935" y="33086"/>
                  </a:lnTo>
                  <a:lnTo>
                    <a:pt x="27543" y="32964"/>
                  </a:lnTo>
                  <a:lnTo>
                    <a:pt x="27347" y="32890"/>
                  </a:lnTo>
                  <a:lnTo>
                    <a:pt x="27175" y="32792"/>
                  </a:lnTo>
                  <a:lnTo>
                    <a:pt x="1080" y="17635"/>
                  </a:lnTo>
                  <a:lnTo>
                    <a:pt x="932" y="17537"/>
                  </a:lnTo>
                  <a:lnTo>
                    <a:pt x="810" y="17439"/>
                  </a:lnTo>
                  <a:lnTo>
                    <a:pt x="712" y="17341"/>
                  </a:lnTo>
                  <a:lnTo>
                    <a:pt x="614" y="17218"/>
                  </a:lnTo>
                  <a:lnTo>
                    <a:pt x="565" y="17120"/>
                  </a:lnTo>
                  <a:lnTo>
                    <a:pt x="515" y="17022"/>
                  </a:lnTo>
                  <a:lnTo>
                    <a:pt x="491" y="16924"/>
                  </a:lnTo>
                  <a:lnTo>
                    <a:pt x="491" y="16826"/>
                  </a:lnTo>
                  <a:lnTo>
                    <a:pt x="491" y="16728"/>
                  </a:lnTo>
                  <a:lnTo>
                    <a:pt x="515" y="16629"/>
                  </a:lnTo>
                  <a:lnTo>
                    <a:pt x="565" y="16531"/>
                  </a:lnTo>
                  <a:lnTo>
                    <a:pt x="638" y="16433"/>
                  </a:lnTo>
                  <a:lnTo>
                    <a:pt x="712" y="16335"/>
                  </a:lnTo>
                  <a:lnTo>
                    <a:pt x="810" y="16237"/>
                  </a:lnTo>
                  <a:lnTo>
                    <a:pt x="932" y="16139"/>
                  </a:lnTo>
                  <a:lnTo>
                    <a:pt x="1080" y="16041"/>
                  </a:lnTo>
                  <a:lnTo>
                    <a:pt x="27371" y="859"/>
                  </a:lnTo>
                  <a:lnTo>
                    <a:pt x="27543" y="786"/>
                  </a:lnTo>
                  <a:lnTo>
                    <a:pt x="27715" y="712"/>
                  </a:lnTo>
                  <a:lnTo>
                    <a:pt x="28107" y="589"/>
                  </a:lnTo>
                  <a:lnTo>
                    <a:pt x="28549" y="516"/>
                  </a:lnTo>
                  <a:lnTo>
                    <a:pt x="28990" y="491"/>
                  </a:lnTo>
                  <a:close/>
                  <a:moveTo>
                    <a:pt x="28990" y="1"/>
                  </a:moveTo>
                  <a:lnTo>
                    <a:pt x="28475" y="25"/>
                  </a:lnTo>
                  <a:lnTo>
                    <a:pt x="28230" y="50"/>
                  </a:lnTo>
                  <a:lnTo>
                    <a:pt x="28009" y="99"/>
                  </a:lnTo>
                  <a:lnTo>
                    <a:pt x="27764" y="172"/>
                  </a:lnTo>
                  <a:lnTo>
                    <a:pt x="27543" y="246"/>
                  </a:lnTo>
                  <a:lnTo>
                    <a:pt x="27322" y="344"/>
                  </a:lnTo>
                  <a:lnTo>
                    <a:pt x="27126" y="442"/>
                  </a:lnTo>
                  <a:lnTo>
                    <a:pt x="834" y="15624"/>
                  </a:lnTo>
                  <a:lnTo>
                    <a:pt x="663" y="15722"/>
                  </a:lnTo>
                  <a:lnTo>
                    <a:pt x="491" y="15869"/>
                  </a:lnTo>
                  <a:lnTo>
                    <a:pt x="344" y="16016"/>
                  </a:lnTo>
                  <a:lnTo>
                    <a:pt x="221" y="16163"/>
                  </a:lnTo>
                  <a:lnTo>
                    <a:pt x="123" y="16311"/>
                  </a:lnTo>
                  <a:lnTo>
                    <a:pt x="49" y="16482"/>
                  </a:lnTo>
                  <a:lnTo>
                    <a:pt x="25" y="16654"/>
                  </a:lnTo>
                  <a:lnTo>
                    <a:pt x="0" y="16826"/>
                  </a:lnTo>
                  <a:lnTo>
                    <a:pt x="25" y="17022"/>
                  </a:lnTo>
                  <a:lnTo>
                    <a:pt x="49" y="17194"/>
                  </a:lnTo>
                  <a:lnTo>
                    <a:pt x="123" y="17341"/>
                  </a:lnTo>
                  <a:lnTo>
                    <a:pt x="221" y="17512"/>
                  </a:lnTo>
                  <a:lnTo>
                    <a:pt x="344" y="17660"/>
                  </a:lnTo>
                  <a:lnTo>
                    <a:pt x="491" y="17807"/>
                  </a:lnTo>
                  <a:lnTo>
                    <a:pt x="638" y="17929"/>
                  </a:lnTo>
                  <a:lnTo>
                    <a:pt x="834" y="18052"/>
                  </a:lnTo>
                  <a:lnTo>
                    <a:pt x="26930" y="33209"/>
                  </a:lnTo>
                  <a:lnTo>
                    <a:pt x="27151" y="33332"/>
                  </a:lnTo>
                  <a:lnTo>
                    <a:pt x="27347" y="33405"/>
                  </a:lnTo>
                  <a:lnTo>
                    <a:pt x="27592" y="33503"/>
                  </a:lnTo>
                  <a:lnTo>
                    <a:pt x="27813" y="33552"/>
                  </a:lnTo>
                  <a:lnTo>
                    <a:pt x="28058" y="33601"/>
                  </a:lnTo>
                  <a:lnTo>
                    <a:pt x="28303" y="33650"/>
                  </a:lnTo>
                  <a:lnTo>
                    <a:pt x="28794" y="33675"/>
                  </a:lnTo>
                  <a:lnTo>
                    <a:pt x="29284" y="33650"/>
                  </a:lnTo>
                  <a:lnTo>
                    <a:pt x="29530" y="33601"/>
                  </a:lnTo>
                  <a:lnTo>
                    <a:pt x="29775" y="33552"/>
                  </a:lnTo>
                  <a:lnTo>
                    <a:pt x="30020" y="33503"/>
                  </a:lnTo>
                  <a:lnTo>
                    <a:pt x="30241" y="33405"/>
                  </a:lnTo>
                  <a:lnTo>
                    <a:pt x="30462" y="33332"/>
                  </a:lnTo>
                  <a:lnTo>
                    <a:pt x="30658" y="33209"/>
                  </a:lnTo>
                  <a:lnTo>
                    <a:pt x="56925" y="18052"/>
                  </a:lnTo>
                  <a:lnTo>
                    <a:pt x="57121" y="17929"/>
                  </a:lnTo>
                  <a:lnTo>
                    <a:pt x="57293" y="17807"/>
                  </a:lnTo>
                  <a:lnTo>
                    <a:pt x="57440" y="17660"/>
                  </a:lnTo>
                  <a:lnTo>
                    <a:pt x="57563" y="17512"/>
                  </a:lnTo>
                  <a:lnTo>
                    <a:pt x="57661" y="17341"/>
                  </a:lnTo>
                  <a:lnTo>
                    <a:pt x="57710" y="17169"/>
                  </a:lnTo>
                  <a:lnTo>
                    <a:pt x="57759" y="16997"/>
                  </a:lnTo>
                  <a:lnTo>
                    <a:pt x="57784" y="16826"/>
                  </a:lnTo>
                  <a:lnTo>
                    <a:pt x="57759" y="16654"/>
                  </a:lnTo>
                  <a:lnTo>
                    <a:pt x="57710" y="16482"/>
                  </a:lnTo>
                  <a:lnTo>
                    <a:pt x="57661" y="16311"/>
                  </a:lnTo>
                  <a:lnTo>
                    <a:pt x="57563" y="16163"/>
                  </a:lnTo>
                  <a:lnTo>
                    <a:pt x="57440" y="15992"/>
                  </a:lnTo>
                  <a:lnTo>
                    <a:pt x="57293" y="15869"/>
                  </a:lnTo>
                  <a:lnTo>
                    <a:pt x="57121" y="15722"/>
                  </a:lnTo>
                  <a:lnTo>
                    <a:pt x="56950" y="15624"/>
                  </a:lnTo>
                  <a:lnTo>
                    <a:pt x="30830" y="442"/>
                  </a:lnTo>
                  <a:lnTo>
                    <a:pt x="30633" y="344"/>
                  </a:lnTo>
                  <a:lnTo>
                    <a:pt x="30413" y="246"/>
                  </a:lnTo>
                  <a:lnTo>
                    <a:pt x="30192" y="172"/>
                  </a:lnTo>
                  <a:lnTo>
                    <a:pt x="29971" y="99"/>
                  </a:lnTo>
                  <a:lnTo>
                    <a:pt x="29726" y="50"/>
                  </a:lnTo>
                  <a:lnTo>
                    <a:pt x="29481" y="25"/>
                  </a:lnTo>
                  <a:lnTo>
                    <a:pt x="289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163725" y="2078800"/>
              <a:ext cx="1432350" cy="829600"/>
            </a:xfrm>
            <a:custGeom>
              <a:rect b="b" l="l" r="r" t="t"/>
              <a:pathLst>
                <a:path extrusionOk="0" h="33184" w="57294">
                  <a:moveTo>
                    <a:pt x="28745" y="0"/>
                  </a:moveTo>
                  <a:lnTo>
                    <a:pt x="28279" y="25"/>
                  </a:lnTo>
                  <a:lnTo>
                    <a:pt x="27813" y="98"/>
                  </a:lnTo>
                  <a:lnTo>
                    <a:pt x="27592" y="147"/>
                  </a:lnTo>
                  <a:lnTo>
                    <a:pt x="27396" y="221"/>
                  </a:lnTo>
                  <a:lnTo>
                    <a:pt x="27175" y="319"/>
                  </a:lnTo>
                  <a:lnTo>
                    <a:pt x="27004" y="417"/>
                  </a:lnTo>
                  <a:lnTo>
                    <a:pt x="712" y="15574"/>
                  </a:lnTo>
                  <a:lnTo>
                    <a:pt x="565" y="15672"/>
                  </a:lnTo>
                  <a:lnTo>
                    <a:pt x="418" y="15795"/>
                  </a:lnTo>
                  <a:lnTo>
                    <a:pt x="295" y="15917"/>
                  </a:lnTo>
                  <a:lnTo>
                    <a:pt x="172" y="16040"/>
                  </a:lnTo>
                  <a:lnTo>
                    <a:pt x="99" y="16187"/>
                  </a:lnTo>
                  <a:lnTo>
                    <a:pt x="50" y="16310"/>
                  </a:lnTo>
                  <a:lnTo>
                    <a:pt x="1" y="16457"/>
                  </a:lnTo>
                  <a:lnTo>
                    <a:pt x="1" y="16580"/>
                  </a:lnTo>
                  <a:lnTo>
                    <a:pt x="1" y="16727"/>
                  </a:lnTo>
                  <a:lnTo>
                    <a:pt x="50" y="16849"/>
                  </a:lnTo>
                  <a:lnTo>
                    <a:pt x="99" y="16997"/>
                  </a:lnTo>
                  <a:lnTo>
                    <a:pt x="172" y="17119"/>
                  </a:lnTo>
                  <a:lnTo>
                    <a:pt x="270" y="17242"/>
                  </a:lnTo>
                  <a:lnTo>
                    <a:pt x="393" y="17364"/>
                  </a:lnTo>
                  <a:lnTo>
                    <a:pt x="540" y="17487"/>
                  </a:lnTo>
                  <a:lnTo>
                    <a:pt x="712" y="17585"/>
                  </a:lnTo>
                  <a:lnTo>
                    <a:pt x="26808" y="32767"/>
                  </a:lnTo>
                  <a:lnTo>
                    <a:pt x="27004" y="32865"/>
                  </a:lnTo>
                  <a:lnTo>
                    <a:pt x="27200" y="32938"/>
                  </a:lnTo>
                  <a:lnTo>
                    <a:pt x="27421" y="33012"/>
                  </a:lnTo>
                  <a:lnTo>
                    <a:pt x="27617" y="33061"/>
                  </a:lnTo>
                  <a:lnTo>
                    <a:pt x="28083" y="33159"/>
                  </a:lnTo>
                  <a:lnTo>
                    <a:pt x="28549" y="33184"/>
                  </a:lnTo>
                  <a:lnTo>
                    <a:pt x="29015" y="33159"/>
                  </a:lnTo>
                  <a:lnTo>
                    <a:pt x="29481" y="33061"/>
                  </a:lnTo>
                  <a:lnTo>
                    <a:pt x="29702" y="33012"/>
                  </a:lnTo>
                  <a:lnTo>
                    <a:pt x="29898" y="32938"/>
                  </a:lnTo>
                  <a:lnTo>
                    <a:pt x="30094" y="32865"/>
                  </a:lnTo>
                  <a:lnTo>
                    <a:pt x="30290" y="32767"/>
                  </a:lnTo>
                  <a:lnTo>
                    <a:pt x="56557" y="17585"/>
                  </a:lnTo>
                  <a:lnTo>
                    <a:pt x="56729" y="17487"/>
                  </a:lnTo>
                  <a:lnTo>
                    <a:pt x="56876" y="17364"/>
                  </a:lnTo>
                  <a:lnTo>
                    <a:pt x="56999" y="17242"/>
                  </a:lnTo>
                  <a:lnTo>
                    <a:pt x="57097" y="17119"/>
                  </a:lnTo>
                  <a:lnTo>
                    <a:pt x="57195" y="16997"/>
                  </a:lnTo>
                  <a:lnTo>
                    <a:pt x="57244" y="16849"/>
                  </a:lnTo>
                  <a:lnTo>
                    <a:pt x="57269" y="16727"/>
                  </a:lnTo>
                  <a:lnTo>
                    <a:pt x="57293" y="16580"/>
                  </a:lnTo>
                  <a:lnTo>
                    <a:pt x="57269" y="16457"/>
                  </a:lnTo>
                  <a:lnTo>
                    <a:pt x="57244" y="16310"/>
                  </a:lnTo>
                  <a:lnTo>
                    <a:pt x="57195" y="16187"/>
                  </a:lnTo>
                  <a:lnTo>
                    <a:pt x="57122" y="16040"/>
                  </a:lnTo>
                  <a:lnTo>
                    <a:pt x="57023" y="15917"/>
                  </a:lnTo>
                  <a:lnTo>
                    <a:pt x="56876" y="15795"/>
                  </a:lnTo>
                  <a:lnTo>
                    <a:pt x="56754" y="15697"/>
                  </a:lnTo>
                  <a:lnTo>
                    <a:pt x="56582" y="15574"/>
                  </a:lnTo>
                  <a:lnTo>
                    <a:pt x="30462" y="417"/>
                  </a:lnTo>
                  <a:lnTo>
                    <a:pt x="30290" y="319"/>
                  </a:lnTo>
                  <a:lnTo>
                    <a:pt x="30094" y="221"/>
                  </a:lnTo>
                  <a:lnTo>
                    <a:pt x="29873" y="147"/>
                  </a:lnTo>
                  <a:lnTo>
                    <a:pt x="29653" y="98"/>
                  </a:lnTo>
                  <a:lnTo>
                    <a:pt x="29211" y="25"/>
                  </a:lnTo>
                  <a:lnTo>
                    <a:pt x="28745" y="0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163725" y="2061000"/>
              <a:ext cx="1432350" cy="829625"/>
            </a:xfrm>
            <a:custGeom>
              <a:rect b="b" l="l" r="r" t="t"/>
              <a:pathLst>
                <a:path extrusionOk="0" h="33185" w="57294">
                  <a:moveTo>
                    <a:pt x="28745" y="1"/>
                  </a:moveTo>
                  <a:lnTo>
                    <a:pt x="28279" y="25"/>
                  </a:lnTo>
                  <a:lnTo>
                    <a:pt x="27813" y="99"/>
                  </a:lnTo>
                  <a:lnTo>
                    <a:pt x="27592" y="172"/>
                  </a:lnTo>
                  <a:lnTo>
                    <a:pt x="27396" y="246"/>
                  </a:lnTo>
                  <a:lnTo>
                    <a:pt x="27175" y="320"/>
                  </a:lnTo>
                  <a:lnTo>
                    <a:pt x="27004" y="418"/>
                  </a:lnTo>
                  <a:lnTo>
                    <a:pt x="712" y="15599"/>
                  </a:lnTo>
                  <a:lnTo>
                    <a:pt x="565" y="15697"/>
                  </a:lnTo>
                  <a:lnTo>
                    <a:pt x="418" y="15820"/>
                  </a:lnTo>
                  <a:lnTo>
                    <a:pt x="295" y="15943"/>
                  </a:lnTo>
                  <a:lnTo>
                    <a:pt x="172" y="16065"/>
                  </a:lnTo>
                  <a:lnTo>
                    <a:pt x="99" y="16188"/>
                  </a:lnTo>
                  <a:lnTo>
                    <a:pt x="50" y="16335"/>
                  </a:lnTo>
                  <a:lnTo>
                    <a:pt x="1" y="16458"/>
                  </a:lnTo>
                  <a:lnTo>
                    <a:pt x="1" y="16605"/>
                  </a:lnTo>
                  <a:lnTo>
                    <a:pt x="1" y="16727"/>
                  </a:lnTo>
                  <a:lnTo>
                    <a:pt x="50" y="16875"/>
                  </a:lnTo>
                  <a:lnTo>
                    <a:pt x="99" y="16997"/>
                  </a:lnTo>
                  <a:lnTo>
                    <a:pt x="172" y="17120"/>
                  </a:lnTo>
                  <a:lnTo>
                    <a:pt x="270" y="17267"/>
                  </a:lnTo>
                  <a:lnTo>
                    <a:pt x="393" y="17365"/>
                  </a:lnTo>
                  <a:lnTo>
                    <a:pt x="540" y="17488"/>
                  </a:lnTo>
                  <a:lnTo>
                    <a:pt x="712" y="17610"/>
                  </a:lnTo>
                  <a:lnTo>
                    <a:pt x="26808" y="32767"/>
                  </a:lnTo>
                  <a:lnTo>
                    <a:pt x="27004" y="32866"/>
                  </a:lnTo>
                  <a:lnTo>
                    <a:pt x="27200" y="32964"/>
                  </a:lnTo>
                  <a:lnTo>
                    <a:pt x="27421" y="33013"/>
                  </a:lnTo>
                  <a:lnTo>
                    <a:pt x="27617" y="33086"/>
                  </a:lnTo>
                  <a:lnTo>
                    <a:pt x="28083" y="33160"/>
                  </a:lnTo>
                  <a:lnTo>
                    <a:pt x="28549" y="33184"/>
                  </a:lnTo>
                  <a:lnTo>
                    <a:pt x="29015" y="33160"/>
                  </a:lnTo>
                  <a:lnTo>
                    <a:pt x="29481" y="33086"/>
                  </a:lnTo>
                  <a:lnTo>
                    <a:pt x="29702" y="33013"/>
                  </a:lnTo>
                  <a:lnTo>
                    <a:pt x="29898" y="32964"/>
                  </a:lnTo>
                  <a:lnTo>
                    <a:pt x="30094" y="32866"/>
                  </a:lnTo>
                  <a:lnTo>
                    <a:pt x="30290" y="32767"/>
                  </a:lnTo>
                  <a:lnTo>
                    <a:pt x="56557" y="17610"/>
                  </a:lnTo>
                  <a:lnTo>
                    <a:pt x="56729" y="17488"/>
                  </a:lnTo>
                  <a:lnTo>
                    <a:pt x="56876" y="17365"/>
                  </a:lnTo>
                  <a:lnTo>
                    <a:pt x="56999" y="17267"/>
                  </a:lnTo>
                  <a:lnTo>
                    <a:pt x="57097" y="17120"/>
                  </a:lnTo>
                  <a:lnTo>
                    <a:pt x="57195" y="16997"/>
                  </a:lnTo>
                  <a:lnTo>
                    <a:pt x="57244" y="16875"/>
                  </a:lnTo>
                  <a:lnTo>
                    <a:pt x="57269" y="16727"/>
                  </a:lnTo>
                  <a:lnTo>
                    <a:pt x="57293" y="16605"/>
                  </a:lnTo>
                  <a:lnTo>
                    <a:pt x="57269" y="16458"/>
                  </a:lnTo>
                  <a:lnTo>
                    <a:pt x="57244" y="16335"/>
                  </a:lnTo>
                  <a:lnTo>
                    <a:pt x="57195" y="16188"/>
                  </a:lnTo>
                  <a:lnTo>
                    <a:pt x="57122" y="16065"/>
                  </a:lnTo>
                  <a:lnTo>
                    <a:pt x="57023" y="15943"/>
                  </a:lnTo>
                  <a:lnTo>
                    <a:pt x="56876" y="15820"/>
                  </a:lnTo>
                  <a:lnTo>
                    <a:pt x="56754" y="15697"/>
                  </a:lnTo>
                  <a:lnTo>
                    <a:pt x="56582" y="15599"/>
                  </a:lnTo>
                  <a:lnTo>
                    <a:pt x="30462" y="418"/>
                  </a:lnTo>
                  <a:lnTo>
                    <a:pt x="30290" y="320"/>
                  </a:lnTo>
                  <a:lnTo>
                    <a:pt x="30094" y="246"/>
                  </a:lnTo>
                  <a:lnTo>
                    <a:pt x="29873" y="172"/>
                  </a:lnTo>
                  <a:lnTo>
                    <a:pt x="29653" y="99"/>
                  </a:lnTo>
                  <a:lnTo>
                    <a:pt x="29211" y="25"/>
                  </a:lnTo>
                  <a:lnTo>
                    <a:pt x="28745" y="1"/>
                  </a:lnTo>
                  <a:close/>
                </a:path>
              </a:pathLst>
            </a:custGeom>
            <a:solidFill>
              <a:srgbClr val="332D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157600" y="2054875"/>
              <a:ext cx="1444600" cy="841875"/>
            </a:xfrm>
            <a:custGeom>
              <a:rect b="b" l="l" r="r" t="t"/>
              <a:pathLst>
                <a:path extrusionOk="0" h="33675" w="57784">
                  <a:moveTo>
                    <a:pt x="28990" y="491"/>
                  </a:moveTo>
                  <a:lnTo>
                    <a:pt x="29432" y="516"/>
                  </a:lnTo>
                  <a:lnTo>
                    <a:pt x="29848" y="589"/>
                  </a:lnTo>
                  <a:lnTo>
                    <a:pt x="30241" y="712"/>
                  </a:lnTo>
                  <a:lnTo>
                    <a:pt x="30437" y="785"/>
                  </a:lnTo>
                  <a:lnTo>
                    <a:pt x="30584" y="883"/>
                  </a:lnTo>
                  <a:lnTo>
                    <a:pt x="56704" y="16040"/>
                  </a:lnTo>
                  <a:lnTo>
                    <a:pt x="56852" y="16139"/>
                  </a:lnTo>
                  <a:lnTo>
                    <a:pt x="56974" y="16237"/>
                  </a:lnTo>
                  <a:lnTo>
                    <a:pt x="57072" y="16335"/>
                  </a:lnTo>
                  <a:lnTo>
                    <a:pt x="57146" y="16433"/>
                  </a:lnTo>
                  <a:lnTo>
                    <a:pt x="57219" y="16556"/>
                  </a:lnTo>
                  <a:lnTo>
                    <a:pt x="57244" y="16654"/>
                  </a:lnTo>
                  <a:lnTo>
                    <a:pt x="57268" y="16727"/>
                  </a:lnTo>
                  <a:lnTo>
                    <a:pt x="57293" y="16825"/>
                  </a:lnTo>
                  <a:lnTo>
                    <a:pt x="57268" y="16923"/>
                  </a:lnTo>
                  <a:lnTo>
                    <a:pt x="57244" y="17022"/>
                  </a:lnTo>
                  <a:lnTo>
                    <a:pt x="57219" y="17120"/>
                  </a:lnTo>
                  <a:lnTo>
                    <a:pt x="57146" y="17242"/>
                  </a:lnTo>
                  <a:lnTo>
                    <a:pt x="57072" y="17340"/>
                  </a:lnTo>
                  <a:lnTo>
                    <a:pt x="56974" y="17438"/>
                  </a:lnTo>
                  <a:lnTo>
                    <a:pt x="56827" y="17537"/>
                  </a:lnTo>
                  <a:lnTo>
                    <a:pt x="56680" y="17635"/>
                  </a:lnTo>
                  <a:lnTo>
                    <a:pt x="30413" y="32792"/>
                  </a:lnTo>
                  <a:lnTo>
                    <a:pt x="30241" y="32890"/>
                  </a:lnTo>
                  <a:lnTo>
                    <a:pt x="30069" y="32963"/>
                  </a:lnTo>
                  <a:lnTo>
                    <a:pt x="29652" y="33086"/>
                  </a:lnTo>
                  <a:lnTo>
                    <a:pt x="29235" y="33160"/>
                  </a:lnTo>
                  <a:lnTo>
                    <a:pt x="28794" y="33184"/>
                  </a:lnTo>
                  <a:lnTo>
                    <a:pt x="28352" y="33160"/>
                  </a:lnTo>
                  <a:lnTo>
                    <a:pt x="27935" y="33086"/>
                  </a:lnTo>
                  <a:lnTo>
                    <a:pt x="27543" y="32963"/>
                  </a:lnTo>
                  <a:lnTo>
                    <a:pt x="27347" y="32890"/>
                  </a:lnTo>
                  <a:lnTo>
                    <a:pt x="27175" y="32792"/>
                  </a:lnTo>
                  <a:lnTo>
                    <a:pt x="1080" y="17635"/>
                  </a:lnTo>
                  <a:lnTo>
                    <a:pt x="932" y="17537"/>
                  </a:lnTo>
                  <a:lnTo>
                    <a:pt x="810" y="17438"/>
                  </a:lnTo>
                  <a:lnTo>
                    <a:pt x="712" y="17340"/>
                  </a:lnTo>
                  <a:lnTo>
                    <a:pt x="614" y="17242"/>
                  </a:lnTo>
                  <a:lnTo>
                    <a:pt x="565" y="17144"/>
                  </a:lnTo>
                  <a:lnTo>
                    <a:pt x="515" y="17046"/>
                  </a:lnTo>
                  <a:lnTo>
                    <a:pt x="491" y="16948"/>
                  </a:lnTo>
                  <a:lnTo>
                    <a:pt x="491" y="16850"/>
                  </a:lnTo>
                  <a:lnTo>
                    <a:pt x="491" y="16752"/>
                  </a:lnTo>
                  <a:lnTo>
                    <a:pt x="515" y="16654"/>
                  </a:lnTo>
                  <a:lnTo>
                    <a:pt x="565" y="16556"/>
                  </a:lnTo>
                  <a:lnTo>
                    <a:pt x="638" y="16457"/>
                  </a:lnTo>
                  <a:lnTo>
                    <a:pt x="712" y="16335"/>
                  </a:lnTo>
                  <a:lnTo>
                    <a:pt x="810" y="16237"/>
                  </a:lnTo>
                  <a:lnTo>
                    <a:pt x="932" y="16139"/>
                  </a:lnTo>
                  <a:lnTo>
                    <a:pt x="1080" y="16040"/>
                  </a:lnTo>
                  <a:lnTo>
                    <a:pt x="27371" y="883"/>
                  </a:lnTo>
                  <a:lnTo>
                    <a:pt x="27543" y="785"/>
                  </a:lnTo>
                  <a:lnTo>
                    <a:pt x="27715" y="712"/>
                  </a:lnTo>
                  <a:lnTo>
                    <a:pt x="28107" y="589"/>
                  </a:lnTo>
                  <a:lnTo>
                    <a:pt x="28549" y="516"/>
                  </a:lnTo>
                  <a:lnTo>
                    <a:pt x="28990" y="491"/>
                  </a:lnTo>
                  <a:close/>
                  <a:moveTo>
                    <a:pt x="28990" y="0"/>
                  </a:moveTo>
                  <a:lnTo>
                    <a:pt x="28475" y="25"/>
                  </a:lnTo>
                  <a:lnTo>
                    <a:pt x="28230" y="74"/>
                  </a:lnTo>
                  <a:lnTo>
                    <a:pt x="28009" y="123"/>
                  </a:lnTo>
                  <a:lnTo>
                    <a:pt x="27764" y="172"/>
                  </a:lnTo>
                  <a:lnTo>
                    <a:pt x="27543" y="246"/>
                  </a:lnTo>
                  <a:lnTo>
                    <a:pt x="27322" y="344"/>
                  </a:lnTo>
                  <a:lnTo>
                    <a:pt x="27126" y="442"/>
                  </a:lnTo>
                  <a:lnTo>
                    <a:pt x="834" y="15624"/>
                  </a:lnTo>
                  <a:lnTo>
                    <a:pt x="663" y="15746"/>
                  </a:lnTo>
                  <a:lnTo>
                    <a:pt x="491" y="15869"/>
                  </a:lnTo>
                  <a:lnTo>
                    <a:pt x="344" y="16016"/>
                  </a:lnTo>
                  <a:lnTo>
                    <a:pt x="221" y="16163"/>
                  </a:lnTo>
                  <a:lnTo>
                    <a:pt x="123" y="16335"/>
                  </a:lnTo>
                  <a:lnTo>
                    <a:pt x="49" y="16482"/>
                  </a:lnTo>
                  <a:lnTo>
                    <a:pt x="25" y="16678"/>
                  </a:lnTo>
                  <a:lnTo>
                    <a:pt x="0" y="16850"/>
                  </a:lnTo>
                  <a:lnTo>
                    <a:pt x="25" y="17022"/>
                  </a:lnTo>
                  <a:lnTo>
                    <a:pt x="49" y="17193"/>
                  </a:lnTo>
                  <a:lnTo>
                    <a:pt x="123" y="17365"/>
                  </a:lnTo>
                  <a:lnTo>
                    <a:pt x="221" y="17512"/>
                  </a:lnTo>
                  <a:lnTo>
                    <a:pt x="344" y="17659"/>
                  </a:lnTo>
                  <a:lnTo>
                    <a:pt x="491" y="17806"/>
                  </a:lnTo>
                  <a:lnTo>
                    <a:pt x="638" y="17929"/>
                  </a:lnTo>
                  <a:lnTo>
                    <a:pt x="834" y="18052"/>
                  </a:lnTo>
                  <a:lnTo>
                    <a:pt x="26930" y="33233"/>
                  </a:lnTo>
                  <a:lnTo>
                    <a:pt x="27151" y="33331"/>
                  </a:lnTo>
                  <a:lnTo>
                    <a:pt x="27347" y="33429"/>
                  </a:lnTo>
                  <a:lnTo>
                    <a:pt x="27592" y="33503"/>
                  </a:lnTo>
                  <a:lnTo>
                    <a:pt x="27813" y="33577"/>
                  </a:lnTo>
                  <a:lnTo>
                    <a:pt x="28058" y="33626"/>
                  </a:lnTo>
                  <a:lnTo>
                    <a:pt x="28303" y="33650"/>
                  </a:lnTo>
                  <a:lnTo>
                    <a:pt x="28794" y="33675"/>
                  </a:lnTo>
                  <a:lnTo>
                    <a:pt x="29284" y="33650"/>
                  </a:lnTo>
                  <a:lnTo>
                    <a:pt x="29530" y="33626"/>
                  </a:lnTo>
                  <a:lnTo>
                    <a:pt x="29775" y="33577"/>
                  </a:lnTo>
                  <a:lnTo>
                    <a:pt x="30020" y="33503"/>
                  </a:lnTo>
                  <a:lnTo>
                    <a:pt x="30241" y="33429"/>
                  </a:lnTo>
                  <a:lnTo>
                    <a:pt x="30462" y="33331"/>
                  </a:lnTo>
                  <a:lnTo>
                    <a:pt x="30658" y="33233"/>
                  </a:lnTo>
                  <a:lnTo>
                    <a:pt x="56925" y="18052"/>
                  </a:lnTo>
                  <a:lnTo>
                    <a:pt x="57121" y="17929"/>
                  </a:lnTo>
                  <a:lnTo>
                    <a:pt x="57293" y="17806"/>
                  </a:lnTo>
                  <a:lnTo>
                    <a:pt x="57440" y="17659"/>
                  </a:lnTo>
                  <a:lnTo>
                    <a:pt x="57563" y="17512"/>
                  </a:lnTo>
                  <a:lnTo>
                    <a:pt x="57661" y="17365"/>
                  </a:lnTo>
                  <a:lnTo>
                    <a:pt x="57710" y="17193"/>
                  </a:lnTo>
                  <a:lnTo>
                    <a:pt x="57759" y="17022"/>
                  </a:lnTo>
                  <a:lnTo>
                    <a:pt x="57784" y="16825"/>
                  </a:lnTo>
                  <a:lnTo>
                    <a:pt x="57759" y="16654"/>
                  </a:lnTo>
                  <a:lnTo>
                    <a:pt x="57710" y="16482"/>
                  </a:lnTo>
                  <a:lnTo>
                    <a:pt x="57661" y="16310"/>
                  </a:lnTo>
                  <a:lnTo>
                    <a:pt x="57563" y="16163"/>
                  </a:lnTo>
                  <a:lnTo>
                    <a:pt x="57440" y="16016"/>
                  </a:lnTo>
                  <a:lnTo>
                    <a:pt x="57293" y="15869"/>
                  </a:lnTo>
                  <a:lnTo>
                    <a:pt x="57121" y="15746"/>
                  </a:lnTo>
                  <a:lnTo>
                    <a:pt x="56950" y="15624"/>
                  </a:lnTo>
                  <a:lnTo>
                    <a:pt x="30830" y="442"/>
                  </a:lnTo>
                  <a:lnTo>
                    <a:pt x="30633" y="344"/>
                  </a:lnTo>
                  <a:lnTo>
                    <a:pt x="30413" y="246"/>
                  </a:lnTo>
                  <a:lnTo>
                    <a:pt x="30192" y="172"/>
                  </a:lnTo>
                  <a:lnTo>
                    <a:pt x="29971" y="123"/>
                  </a:lnTo>
                  <a:lnTo>
                    <a:pt x="29726" y="74"/>
                  </a:lnTo>
                  <a:lnTo>
                    <a:pt x="29481" y="25"/>
                  </a:lnTo>
                  <a:lnTo>
                    <a:pt x="28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28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9"/>
          <p:cNvSpPr txBox="1"/>
          <p:nvPr>
            <p:ph type="title"/>
          </p:nvPr>
        </p:nvSpPr>
        <p:spPr>
          <a:xfrm>
            <a:off x="229825" y="572125"/>
            <a:ext cx="38115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CHIPS ALLIANCE</a:t>
            </a:r>
            <a:endParaRPr/>
          </a:p>
        </p:txBody>
      </p:sp>
      <p:sp>
        <p:nvSpPr>
          <p:cNvPr id="1333" name="Google Shape;1333;p29"/>
          <p:cNvSpPr txBox="1"/>
          <p:nvPr>
            <p:ph idx="4294967295" type="body"/>
          </p:nvPr>
        </p:nvSpPr>
        <p:spPr>
          <a:xfrm>
            <a:off x="229825" y="1420200"/>
            <a:ext cx="43083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64499" lvl="0" marL="34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CHIPS Alliance’s breadth covers many of our focus areas: with our CHIPS partners and customers we work with</a:t>
            </a:r>
            <a:r>
              <a:rPr lang="en-GB"/>
              <a:t> development of open source cores, IP blocks and tools for RISC-V-based SoCs - cores and peripherals</a:t>
            </a:r>
            <a:endParaRPr/>
          </a:p>
          <a:p>
            <a:pPr indent="-164499" lvl="0" marL="341999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400"/>
              <a:buChar char="•"/>
            </a:pPr>
            <a:r>
              <a:rPr lang="en-GB"/>
              <a:t>As a Platinum Member we </a:t>
            </a:r>
            <a:r>
              <a:rPr lang="en-GB"/>
              <a:t>lead</a:t>
            </a:r>
            <a:r>
              <a:rPr lang="en-GB"/>
              <a:t> several tooling efforts, including the creation of the F4PGA Workgroup and the related development</a:t>
            </a:r>
            <a:endParaRPr/>
          </a:p>
        </p:txBody>
      </p:sp>
      <p:sp>
        <p:nvSpPr>
          <p:cNvPr id="1334" name="Google Shape;1334;p29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29"/>
          <p:cNvGrpSpPr/>
          <p:nvPr/>
        </p:nvGrpSpPr>
        <p:grpSpPr>
          <a:xfrm>
            <a:off x="5822963" y="2150019"/>
            <a:ext cx="2513886" cy="843408"/>
            <a:chOff x="238125" y="1659125"/>
            <a:chExt cx="7143750" cy="2396725"/>
          </a:xfrm>
        </p:grpSpPr>
        <p:sp>
          <p:nvSpPr>
            <p:cNvPr id="1336" name="Google Shape;1336;p29"/>
            <p:cNvSpPr/>
            <p:nvPr/>
          </p:nvSpPr>
          <p:spPr>
            <a:xfrm>
              <a:off x="238125" y="1712700"/>
              <a:ext cx="2518175" cy="2343150"/>
            </a:xfrm>
            <a:custGeom>
              <a:rect b="b" l="l" r="r" t="t"/>
              <a:pathLst>
                <a:path extrusionOk="0" h="93726" w="100727">
                  <a:moveTo>
                    <a:pt x="27075" y="0"/>
                  </a:moveTo>
                  <a:lnTo>
                    <a:pt x="27075" y="7858"/>
                  </a:lnTo>
                  <a:lnTo>
                    <a:pt x="20288" y="7858"/>
                  </a:lnTo>
                  <a:lnTo>
                    <a:pt x="20288" y="9001"/>
                  </a:lnTo>
                  <a:lnTo>
                    <a:pt x="20288" y="14716"/>
                  </a:lnTo>
                  <a:lnTo>
                    <a:pt x="20288" y="17502"/>
                  </a:lnTo>
                  <a:lnTo>
                    <a:pt x="20288" y="23003"/>
                  </a:lnTo>
                  <a:lnTo>
                    <a:pt x="20288" y="24289"/>
                  </a:lnTo>
                  <a:lnTo>
                    <a:pt x="27075" y="24289"/>
                  </a:lnTo>
                  <a:lnTo>
                    <a:pt x="27075" y="28361"/>
                  </a:lnTo>
                  <a:lnTo>
                    <a:pt x="20288" y="28361"/>
                  </a:lnTo>
                  <a:lnTo>
                    <a:pt x="20288" y="35147"/>
                  </a:lnTo>
                  <a:lnTo>
                    <a:pt x="11930" y="35147"/>
                  </a:lnTo>
                  <a:lnTo>
                    <a:pt x="11787" y="34647"/>
                  </a:lnTo>
                  <a:lnTo>
                    <a:pt x="11573" y="34219"/>
                  </a:lnTo>
                  <a:lnTo>
                    <a:pt x="11144" y="33290"/>
                  </a:lnTo>
                  <a:lnTo>
                    <a:pt x="10501" y="32504"/>
                  </a:lnTo>
                  <a:lnTo>
                    <a:pt x="9787" y="31861"/>
                  </a:lnTo>
                  <a:lnTo>
                    <a:pt x="8930" y="31290"/>
                  </a:lnTo>
                  <a:lnTo>
                    <a:pt x="8072" y="30861"/>
                  </a:lnTo>
                  <a:lnTo>
                    <a:pt x="7072" y="30647"/>
                  </a:lnTo>
                  <a:lnTo>
                    <a:pt x="6572" y="30575"/>
                  </a:lnTo>
                  <a:lnTo>
                    <a:pt x="5429" y="30575"/>
                  </a:lnTo>
                  <a:lnTo>
                    <a:pt x="4786" y="30647"/>
                  </a:lnTo>
                  <a:lnTo>
                    <a:pt x="4215" y="30790"/>
                  </a:lnTo>
                  <a:lnTo>
                    <a:pt x="3715" y="31004"/>
                  </a:lnTo>
                  <a:lnTo>
                    <a:pt x="3143" y="31290"/>
                  </a:lnTo>
                  <a:lnTo>
                    <a:pt x="2643" y="31575"/>
                  </a:lnTo>
                  <a:lnTo>
                    <a:pt x="2215" y="31933"/>
                  </a:lnTo>
                  <a:lnTo>
                    <a:pt x="1786" y="32290"/>
                  </a:lnTo>
                  <a:lnTo>
                    <a:pt x="1357" y="32718"/>
                  </a:lnTo>
                  <a:lnTo>
                    <a:pt x="1000" y="33219"/>
                  </a:lnTo>
                  <a:lnTo>
                    <a:pt x="714" y="33719"/>
                  </a:lnTo>
                  <a:lnTo>
                    <a:pt x="500" y="34219"/>
                  </a:lnTo>
                  <a:lnTo>
                    <a:pt x="286" y="34790"/>
                  </a:lnTo>
                  <a:lnTo>
                    <a:pt x="143" y="35362"/>
                  </a:lnTo>
                  <a:lnTo>
                    <a:pt x="0" y="35933"/>
                  </a:lnTo>
                  <a:lnTo>
                    <a:pt x="0" y="36576"/>
                  </a:lnTo>
                  <a:lnTo>
                    <a:pt x="0" y="37219"/>
                  </a:lnTo>
                  <a:lnTo>
                    <a:pt x="143" y="37791"/>
                  </a:lnTo>
                  <a:lnTo>
                    <a:pt x="286" y="38362"/>
                  </a:lnTo>
                  <a:lnTo>
                    <a:pt x="500" y="38934"/>
                  </a:lnTo>
                  <a:lnTo>
                    <a:pt x="714" y="39434"/>
                  </a:lnTo>
                  <a:lnTo>
                    <a:pt x="1072" y="39934"/>
                  </a:lnTo>
                  <a:lnTo>
                    <a:pt x="1357" y="40434"/>
                  </a:lnTo>
                  <a:lnTo>
                    <a:pt x="1786" y="40862"/>
                  </a:lnTo>
                  <a:lnTo>
                    <a:pt x="2215" y="41220"/>
                  </a:lnTo>
                  <a:lnTo>
                    <a:pt x="2643" y="41577"/>
                  </a:lnTo>
                  <a:lnTo>
                    <a:pt x="3143" y="41862"/>
                  </a:lnTo>
                  <a:lnTo>
                    <a:pt x="3715" y="42148"/>
                  </a:lnTo>
                  <a:lnTo>
                    <a:pt x="4215" y="42363"/>
                  </a:lnTo>
                  <a:lnTo>
                    <a:pt x="4786" y="42505"/>
                  </a:lnTo>
                  <a:lnTo>
                    <a:pt x="5429" y="42577"/>
                  </a:lnTo>
                  <a:lnTo>
                    <a:pt x="6644" y="42577"/>
                  </a:lnTo>
                  <a:lnTo>
                    <a:pt x="7215" y="42505"/>
                  </a:lnTo>
                  <a:lnTo>
                    <a:pt x="7787" y="42363"/>
                  </a:lnTo>
                  <a:lnTo>
                    <a:pt x="8358" y="42148"/>
                  </a:lnTo>
                  <a:lnTo>
                    <a:pt x="8930" y="41862"/>
                  </a:lnTo>
                  <a:lnTo>
                    <a:pt x="9430" y="41577"/>
                  </a:lnTo>
                  <a:lnTo>
                    <a:pt x="9858" y="41220"/>
                  </a:lnTo>
                  <a:lnTo>
                    <a:pt x="10287" y="40862"/>
                  </a:lnTo>
                  <a:lnTo>
                    <a:pt x="10859" y="40219"/>
                  </a:lnTo>
                  <a:lnTo>
                    <a:pt x="11287" y="39505"/>
                  </a:lnTo>
                  <a:lnTo>
                    <a:pt x="11644" y="38791"/>
                  </a:lnTo>
                  <a:lnTo>
                    <a:pt x="11859" y="38005"/>
                  </a:lnTo>
                  <a:lnTo>
                    <a:pt x="20288" y="38005"/>
                  </a:lnTo>
                  <a:lnTo>
                    <a:pt x="20288" y="44791"/>
                  </a:lnTo>
                  <a:lnTo>
                    <a:pt x="27075" y="44791"/>
                  </a:lnTo>
                  <a:lnTo>
                    <a:pt x="27075" y="48863"/>
                  </a:lnTo>
                  <a:lnTo>
                    <a:pt x="20288" y="48863"/>
                  </a:lnTo>
                  <a:lnTo>
                    <a:pt x="20288" y="49863"/>
                  </a:lnTo>
                  <a:lnTo>
                    <a:pt x="20288" y="55650"/>
                  </a:lnTo>
                  <a:lnTo>
                    <a:pt x="20288" y="58436"/>
                  </a:lnTo>
                  <a:lnTo>
                    <a:pt x="20288" y="63794"/>
                  </a:lnTo>
                  <a:lnTo>
                    <a:pt x="20288" y="65222"/>
                  </a:lnTo>
                  <a:lnTo>
                    <a:pt x="27075" y="65222"/>
                  </a:lnTo>
                  <a:lnTo>
                    <a:pt x="27075" y="69294"/>
                  </a:lnTo>
                  <a:lnTo>
                    <a:pt x="20288" y="69294"/>
                  </a:lnTo>
                  <a:lnTo>
                    <a:pt x="20288" y="76081"/>
                  </a:lnTo>
                  <a:lnTo>
                    <a:pt x="11930" y="76081"/>
                  </a:lnTo>
                  <a:lnTo>
                    <a:pt x="11787" y="75581"/>
                  </a:lnTo>
                  <a:lnTo>
                    <a:pt x="11573" y="75152"/>
                  </a:lnTo>
                  <a:lnTo>
                    <a:pt x="11144" y="74224"/>
                  </a:lnTo>
                  <a:lnTo>
                    <a:pt x="10501" y="73438"/>
                  </a:lnTo>
                  <a:lnTo>
                    <a:pt x="9787" y="72795"/>
                  </a:lnTo>
                  <a:lnTo>
                    <a:pt x="8930" y="72223"/>
                  </a:lnTo>
                  <a:lnTo>
                    <a:pt x="8072" y="71795"/>
                  </a:lnTo>
                  <a:lnTo>
                    <a:pt x="7072" y="71580"/>
                  </a:lnTo>
                  <a:lnTo>
                    <a:pt x="6572" y="71509"/>
                  </a:lnTo>
                  <a:lnTo>
                    <a:pt x="6001" y="71438"/>
                  </a:lnTo>
                  <a:lnTo>
                    <a:pt x="5429" y="71509"/>
                  </a:lnTo>
                  <a:lnTo>
                    <a:pt x="4786" y="71580"/>
                  </a:lnTo>
                  <a:lnTo>
                    <a:pt x="4215" y="71723"/>
                  </a:lnTo>
                  <a:lnTo>
                    <a:pt x="3715" y="71938"/>
                  </a:lnTo>
                  <a:lnTo>
                    <a:pt x="3143" y="72223"/>
                  </a:lnTo>
                  <a:lnTo>
                    <a:pt x="2643" y="72509"/>
                  </a:lnTo>
                  <a:lnTo>
                    <a:pt x="2215" y="72866"/>
                  </a:lnTo>
                  <a:lnTo>
                    <a:pt x="1786" y="73295"/>
                  </a:lnTo>
                  <a:lnTo>
                    <a:pt x="1357" y="73724"/>
                  </a:lnTo>
                  <a:lnTo>
                    <a:pt x="1000" y="74152"/>
                  </a:lnTo>
                  <a:lnTo>
                    <a:pt x="714" y="74652"/>
                  </a:lnTo>
                  <a:lnTo>
                    <a:pt x="500" y="75152"/>
                  </a:lnTo>
                  <a:lnTo>
                    <a:pt x="286" y="75724"/>
                  </a:lnTo>
                  <a:lnTo>
                    <a:pt x="143" y="76295"/>
                  </a:lnTo>
                  <a:lnTo>
                    <a:pt x="0" y="76938"/>
                  </a:lnTo>
                  <a:lnTo>
                    <a:pt x="0" y="77510"/>
                  </a:lnTo>
                  <a:lnTo>
                    <a:pt x="0" y="78153"/>
                  </a:lnTo>
                  <a:lnTo>
                    <a:pt x="143" y="78724"/>
                  </a:lnTo>
                  <a:lnTo>
                    <a:pt x="286" y="79296"/>
                  </a:lnTo>
                  <a:lnTo>
                    <a:pt x="500" y="79867"/>
                  </a:lnTo>
                  <a:lnTo>
                    <a:pt x="714" y="80439"/>
                  </a:lnTo>
                  <a:lnTo>
                    <a:pt x="1000" y="80867"/>
                  </a:lnTo>
                  <a:lnTo>
                    <a:pt x="1357" y="81367"/>
                  </a:lnTo>
                  <a:lnTo>
                    <a:pt x="1786" y="81796"/>
                  </a:lnTo>
                  <a:lnTo>
                    <a:pt x="2215" y="82153"/>
                  </a:lnTo>
                  <a:lnTo>
                    <a:pt x="2643" y="82510"/>
                  </a:lnTo>
                  <a:lnTo>
                    <a:pt x="3143" y="82796"/>
                  </a:lnTo>
                  <a:lnTo>
                    <a:pt x="3715" y="83082"/>
                  </a:lnTo>
                  <a:lnTo>
                    <a:pt x="4215" y="83296"/>
                  </a:lnTo>
                  <a:lnTo>
                    <a:pt x="4786" y="83439"/>
                  </a:lnTo>
                  <a:lnTo>
                    <a:pt x="5429" y="83510"/>
                  </a:lnTo>
                  <a:lnTo>
                    <a:pt x="6001" y="83582"/>
                  </a:lnTo>
                  <a:lnTo>
                    <a:pt x="6572" y="83510"/>
                  </a:lnTo>
                  <a:lnTo>
                    <a:pt x="7072" y="83439"/>
                  </a:lnTo>
                  <a:lnTo>
                    <a:pt x="7572" y="83368"/>
                  </a:lnTo>
                  <a:lnTo>
                    <a:pt x="8072" y="83225"/>
                  </a:lnTo>
                  <a:lnTo>
                    <a:pt x="8930" y="82796"/>
                  </a:lnTo>
                  <a:lnTo>
                    <a:pt x="9787" y="82225"/>
                  </a:lnTo>
                  <a:lnTo>
                    <a:pt x="10501" y="81582"/>
                  </a:lnTo>
                  <a:lnTo>
                    <a:pt x="11144" y="80796"/>
                  </a:lnTo>
                  <a:lnTo>
                    <a:pt x="11573" y="79867"/>
                  </a:lnTo>
                  <a:lnTo>
                    <a:pt x="11787" y="79439"/>
                  </a:lnTo>
                  <a:lnTo>
                    <a:pt x="11930" y="78938"/>
                  </a:lnTo>
                  <a:lnTo>
                    <a:pt x="20288" y="78938"/>
                  </a:lnTo>
                  <a:lnTo>
                    <a:pt x="20288" y="85725"/>
                  </a:lnTo>
                  <a:lnTo>
                    <a:pt x="27075" y="85725"/>
                  </a:lnTo>
                  <a:lnTo>
                    <a:pt x="27075" y="93726"/>
                  </a:lnTo>
                  <a:lnTo>
                    <a:pt x="73724" y="93726"/>
                  </a:lnTo>
                  <a:lnTo>
                    <a:pt x="73724" y="85725"/>
                  </a:lnTo>
                  <a:lnTo>
                    <a:pt x="80439" y="85725"/>
                  </a:lnTo>
                  <a:lnTo>
                    <a:pt x="80439" y="69294"/>
                  </a:lnTo>
                  <a:lnTo>
                    <a:pt x="73724" y="69294"/>
                  </a:lnTo>
                  <a:lnTo>
                    <a:pt x="73724" y="65222"/>
                  </a:lnTo>
                  <a:lnTo>
                    <a:pt x="80510" y="65222"/>
                  </a:lnTo>
                  <a:lnTo>
                    <a:pt x="80510" y="58436"/>
                  </a:lnTo>
                  <a:lnTo>
                    <a:pt x="88868" y="58436"/>
                  </a:lnTo>
                  <a:lnTo>
                    <a:pt x="89154" y="59293"/>
                  </a:lnTo>
                  <a:lnTo>
                    <a:pt x="89511" y="60008"/>
                  </a:lnTo>
                  <a:lnTo>
                    <a:pt x="89940" y="60722"/>
                  </a:lnTo>
                  <a:lnTo>
                    <a:pt x="90440" y="61293"/>
                  </a:lnTo>
                  <a:lnTo>
                    <a:pt x="90869" y="61722"/>
                  </a:lnTo>
                  <a:lnTo>
                    <a:pt x="91369" y="62079"/>
                  </a:lnTo>
                  <a:lnTo>
                    <a:pt x="91869" y="62365"/>
                  </a:lnTo>
                  <a:lnTo>
                    <a:pt x="92369" y="62579"/>
                  </a:lnTo>
                  <a:lnTo>
                    <a:pt x="92940" y="62794"/>
                  </a:lnTo>
                  <a:lnTo>
                    <a:pt x="93512" y="62936"/>
                  </a:lnTo>
                  <a:lnTo>
                    <a:pt x="94083" y="63079"/>
                  </a:lnTo>
                  <a:lnTo>
                    <a:pt x="95369" y="63079"/>
                  </a:lnTo>
                  <a:lnTo>
                    <a:pt x="95941" y="62936"/>
                  </a:lnTo>
                  <a:lnTo>
                    <a:pt x="96512" y="62794"/>
                  </a:lnTo>
                  <a:lnTo>
                    <a:pt x="97084" y="62579"/>
                  </a:lnTo>
                  <a:lnTo>
                    <a:pt x="97584" y="62365"/>
                  </a:lnTo>
                  <a:lnTo>
                    <a:pt x="98084" y="62079"/>
                  </a:lnTo>
                  <a:lnTo>
                    <a:pt x="98584" y="61722"/>
                  </a:lnTo>
                  <a:lnTo>
                    <a:pt x="99012" y="61293"/>
                  </a:lnTo>
                  <a:lnTo>
                    <a:pt x="99370" y="60865"/>
                  </a:lnTo>
                  <a:lnTo>
                    <a:pt x="99727" y="60436"/>
                  </a:lnTo>
                  <a:lnTo>
                    <a:pt x="100013" y="59936"/>
                  </a:lnTo>
                  <a:lnTo>
                    <a:pt x="100298" y="59436"/>
                  </a:lnTo>
                  <a:lnTo>
                    <a:pt x="100513" y="58865"/>
                  </a:lnTo>
                  <a:lnTo>
                    <a:pt x="100655" y="58293"/>
                  </a:lnTo>
                  <a:lnTo>
                    <a:pt x="100727" y="57650"/>
                  </a:lnTo>
                  <a:lnTo>
                    <a:pt x="100727" y="57079"/>
                  </a:lnTo>
                  <a:lnTo>
                    <a:pt x="100727" y="56436"/>
                  </a:lnTo>
                  <a:lnTo>
                    <a:pt x="100655" y="55864"/>
                  </a:lnTo>
                  <a:lnTo>
                    <a:pt x="100513" y="55293"/>
                  </a:lnTo>
                  <a:lnTo>
                    <a:pt x="100298" y="54721"/>
                  </a:lnTo>
                  <a:lnTo>
                    <a:pt x="100013" y="54150"/>
                  </a:lnTo>
                  <a:lnTo>
                    <a:pt x="99727" y="53650"/>
                  </a:lnTo>
                  <a:lnTo>
                    <a:pt x="99370" y="53221"/>
                  </a:lnTo>
                  <a:lnTo>
                    <a:pt x="99012" y="52792"/>
                  </a:lnTo>
                  <a:lnTo>
                    <a:pt x="98584" y="52364"/>
                  </a:lnTo>
                  <a:lnTo>
                    <a:pt x="98084" y="52007"/>
                  </a:lnTo>
                  <a:lnTo>
                    <a:pt x="97655" y="51721"/>
                  </a:lnTo>
                  <a:lnTo>
                    <a:pt x="97084" y="51506"/>
                  </a:lnTo>
                  <a:lnTo>
                    <a:pt x="96512" y="51292"/>
                  </a:lnTo>
                  <a:lnTo>
                    <a:pt x="95941" y="51149"/>
                  </a:lnTo>
                  <a:lnTo>
                    <a:pt x="95369" y="51006"/>
                  </a:lnTo>
                  <a:lnTo>
                    <a:pt x="94226" y="51006"/>
                  </a:lnTo>
                  <a:lnTo>
                    <a:pt x="93726" y="51078"/>
                  </a:lnTo>
                  <a:lnTo>
                    <a:pt x="93226" y="51221"/>
                  </a:lnTo>
                  <a:lnTo>
                    <a:pt x="92726" y="51364"/>
                  </a:lnTo>
                  <a:lnTo>
                    <a:pt x="91869" y="51792"/>
                  </a:lnTo>
                  <a:lnTo>
                    <a:pt x="91011" y="52292"/>
                  </a:lnTo>
                  <a:lnTo>
                    <a:pt x="90297" y="53007"/>
                  </a:lnTo>
                  <a:lnTo>
                    <a:pt x="89654" y="53792"/>
                  </a:lnTo>
                  <a:lnTo>
                    <a:pt x="89225" y="54650"/>
                  </a:lnTo>
                  <a:lnTo>
                    <a:pt x="89011" y="55150"/>
                  </a:lnTo>
                  <a:lnTo>
                    <a:pt x="88868" y="55650"/>
                  </a:lnTo>
                  <a:lnTo>
                    <a:pt x="80510" y="55650"/>
                  </a:lnTo>
                  <a:lnTo>
                    <a:pt x="80510" y="48863"/>
                  </a:lnTo>
                  <a:lnTo>
                    <a:pt x="73724" y="48863"/>
                  </a:lnTo>
                  <a:lnTo>
                    <a:pt x="73724" y="44720"/>
                  </a:lnTo>
                  <a:lnTo>
                    <a:pt x="80510" y="44720"/>
                  </a:lnTo>
                  <a:lnTo>
                    <a:pt x="80510" y="44434"/>
                  </a:lnTo>
                  <a:lnTo>
                    <a:pt x="80510" y="38005"/>
                  </a:lnTo>
                  <a:lnTo>
                    <a:pt x="80510" y="35147"/>
                  </a:lnTo>
                  <a:lnTo>
                    <a:pt x="80510" y="29289"/>
                  </a:lnTo>
                  <a:lnTo>
                    <a:pt x="80510" y="28432"/>
                  </a:lnTo>
                  <a:lnTo>
                    <a:pt x="73724" y="28432"/>
                  </a:lnTo>
                  <a:lnTo>
                    <a:pt x="73724" y="24289"/>
                  </a:lnTo>
                  <a:lnTo>
                    <a:pt x="80510" y="24289"/>
                  </a:lnTo>
                  <a:lnTo>
                    <a:pt x="80510" y="17502"/>
                  </a:lnTo>
                  <a:lnTo>
                    <a:pt x="88868" y="17502"/>
                  </a:lnTo>
                  <a:lnTo>
                    <a:pt x="89154" y="18288"/>
                  </a:lnTo>
                  <a:lnTo>
                    <a:pt x="89511" y="19074"/>
                  </a:lnTo>
                  <a:lnTo>
                    <a:pt x="89940" y="19717"/>
                  </a:lnTo>
                  <a:lnTo>
                    <a:pt x="90440" y="20360"/>
                  </a:lnTo>
                  <a:lnTo>
                    <a:pt x="90869" y="20717"/>
                  </a:lnTo>
                  <a:lnTo>
                    <a:pt x="91369" y="21074"/>
                  </a:lnTo>
                  <a:lnTo>
                    <a:pt x="91869" y="21360"/>
                  </a:lnTo>
                  <a:lnTo>
                    <a:pt x="92369" y="21646"/>
                  </a:lnTo>
                  <a:lnTo>
                    <a:pt x="92940" y="21860"/>
                  </a:lnTo>
                  <a:lnTo>
                    <a:pt x="93512" y="22003"/>
                  </a:lnTo>
                  <a:lnTo>
                    <a:pt x="94083" y="22074"/>
                  </a:lnTo>
                  <a:lnTo>
                    <a:pt x="94726" y="22146"/>
                  </a:lnTo>
                  <a:lnTo>
                    <a:pt x="95369" y="22074"/>
                  </a:lnTo>
                  <a:lnTo>
                    <a:pt x="95941" y="22003"/>
                  </a:lnTo>
                  <a:lnTo>
                    <a:pt x="96512" y="21860"/>
                  </a:lnTo>
                  <a:lnTo>
                    <a:pt x="97084" y="21646"/>
                  </a:lnTo>
                  <a:lnTo>
                    <a:pt x="97584" y="21360"/>
                  </a:lnTo>
                  <a:lnTo>
                    <a:pt x="98084" y="21074"/>
                  </a:lnTo>
                  <a:lnTo>
                    <a:pt x="98584" y="20717"/>
                  </a:lnTo>
                  <a:lnTo>
                    <a:pt x="99012" y="20360"/>
                  </a:lnTo>
                  <a:lnTo>
                    <a:pt x="99370" y="19931"/>
                  </a:lnTo>
                  <a:lnTo>
                    <a:pt x="99727" y="19431"/>
                  </a:lnTo>
                  <a:lnTo>
                    <a:pt x="100013" y="18931"/>
                  </a:lnTo>
                  <a:lnTo>
                    <a:pt x="100298" y="18431"/>
                  </a:lnTo>
                  <a:lnTo>
                    <a:pt x="100513" y="17859"/>
                  </a:lnTo>
                  <a:lnTo>
                    <a:pt x="100655" y="17288"/>
                  </a:lnTo>
                  <a:lnTo>
                    <a:pt x="100727" y="16716"/>
                  </a:lnTo>
                  <a:lnTo>
                    <a:pt x="100727" y="16074"/>
                  </a:lnTo>
                  <a:lnTo>
                    <a:pt x="100727" y="15502"/>
                  </a:lnTo>
                  <a:lnTo>
                    <a:pt x="100655" y="14859"/>
                  </a:lnTo>
                  <a:lnTo>
                    <a:pt x="100513" y="14288"/>
                  </a:lnTo>
                  <a:lnTo>
                    <a:pt x="100298" y="13716"/>
                  </a:lnTo>
                  <a:lnTo>
                    <a:pt x="100013" y="13216"/>
                  </a:lnTo>
                  <a:lnTo>
                    <a:pt x="99727" y="12716"/>
                  </a:lnTo>
                  <a:lnTo>
                    <a:pt x="99370" y="12287"/>
                  </a:lnTo>
                  <a:lnTo>
                    <a:pt x="99012" y="11859"/>
                  </a:lnTo>
                  <a:lnTo>
                    <a:pt x="98584" y="11430"/>
                  </a:lnTo>
                  <a:lnTo>
                    <a:pt x="98084" y="11073"/>
                  </a:lnTo>
                  <a:lnTo>
                    <a:pt x="97584" y="10787"/>
                  </a:lnTo>
                  <a:lnTo>
                    <a:pt x="97084" y="10501"/>
                  </a:lnTo>
                  <a:lnTo>
                    <a:pt x="96512" y="10359"/>
                  </a:lnTo>
                  <a:lnTo>
                    <a:pt x="95941" y="10216"/>
                  </a:lnTo>
                  <a:lnTo>
                    <a:pt x="95369" y="10073"/>
                  </a:lnTo>
                  <a:lnTo>
                    <a:pt x="94226" y="10073"/>
                  </a:lnTo>
                  <a:lnTo>
                    <a:pt x="93726" y="10144"/>
                  </a:lnTo>
                  <a:lnTo>
                    <a:pt x="93226" y="10287"/>
                  </a:lnTo>
                  <a:lnTo>
                    <a:pt x="92726" y="10430"/>
                  </a:lnTo>
                  <a:lnTo>
                    <a:pt x="91797" y="10787"/>
                  </a:lnTo>
                  <a:lnTo>
                    <a:pt x="91011" y="11359"/>
                  </a:lnTo>
                  <a:lnTo>
                    <a:pt x="90226" y="12073"/>
                  </a:lnTo>
                  <a:lnTo>
                    <a:pt x="89654" y="12859"/>
                  </a:lnTo>
                  <a:lnTo>
                    <a:pt x="89154" y="13716"/>
                  </a:lnTo>
                  <a:lnTo>
                    <a:pt x="89011" y="14216"/>
                  </a:lnTo>
                  <a:lnTo>
                    <a:pt x="88868" y="14716"/>
                  </a:lnTo>
                  <a:lnTo>
                    <a:pt x="80439" y="14716"/>
                  </a:lnTo>
                  <a:lnTo>
                    <a:pt x="80439" y="7858"/>
                  </a:lnTo>
                  <a:lnTo>
                    <a:pt x="73652" y="7858"/>
                  </a:lnTo>
                  <a:lnTo>
                    <a:pt x="73652" y="0"/>
                  </a:lnTo>
                  <a:close/>
                </a:path>
              </a:pathLst>
            </a:custGeom>
            <a:solidFill>
              <a:srgbClr val="2B2E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>
              <a:off x="238125" y="1712700"/>
              <a:ext cx="2518175" cy="2343150"/>
            </a:xfrm>
            <a:custGeom>
              <a:rect b="b" l="l" r="r" t="t"/>
              <a:pathLst>
                <a:path extrusionOk="0" fill="none" h="93726" w="100727">
                  <a:moveTo>
                    <a:pt x="94726" y="51006"/>
                  </a:moveTo>
                  <a:lnTo>
                    <a:pt x="94726" y="51006"/>
                  </a:lnTo>
                  <a:lnTo>
                    <a:pt x="94226" y="51006"/>
                  </a:lnTo>
                  <a:lnTo>
                    <a:pt x="93726" y="51078"/>
                  </a:lnTo>
                  <a:lnTo>
                    <a:pt x="93226" y="51221"/>
                  </a:lnTo>
                  <a:lnTo>
                    <a:pt x="92726" y="51364"/>
                  </a:lnTo>
                  <a:lnTo>
                    <a:pt x="91869" y="51792"/>
                  </a:lnTo>
                  <a:lnTo>
                    <a:pt x="91011" y="52292"/>
                  </a:lnTo>
                  <a:lnTo>
                    <a:pt x="90297" y="53007"/>
                  </a:lnTo>
                  <a:lnTo>
                    <a:pt x="89654" y="53792"/>
                  </a:lnTo>
                  <a:lnTo>
                    <a:pt x="89225" y="54650"/>
                  </a:lnTo>
                  <a:lnTo>
                    <a:pt x="89011" y="55150"/>
                  </a:lnTo>
                  <a:lnTo>
                    <a:pt x="88868" y="55650"/>
                  </a:lnTo>
                  <a:lnTo>
                    <a:pt x="80510" y="55650"/>
                  </a:lnTo>
                  <a:lnTo>
                    <a:pt x="80510" y="48863"/>
                  </a:lnTo>
                  <a:lnTo>
                    <a:pt x="73724" y="48863"/>
                  </a:lnTo>
                  <a:lnTo>
                    <a:pt x="73724" y="44720"/>
                  </a:lnTo>
                  <a:lnTo>
                    <a:pt x="80510" y="44720"/>
                  </a:lnTo>
                  <a:lnTo>
                    <a:pt x="80510" y="44434"/>
                  </a:lnTo>
                  <a:lnTo>
                    <a:pt x="80510" y="38005"/>
                  </a:lnTo>
                  <a:lnTo>
                    <a:pt x="80510" y="35147"/>
                  </a:lnTo>
                  <a:lnTo>
                    <a:pt x="80510" y="29289"/>
                  </a:lnTo>
                  <a:lnTo>
                    <a:pt x="80510" y="28432"/>
                  </a:lnTo>
                  <a:lnTo>
                    <a:pt x="73724" y="28432"/>
                  </a:lnTo>
                  <a:lnTo>
                    <a:pt x="73724" y="24289"/>
                  </a:lnTo>
                  <a:lnTo>
                    <a:pt x="80510" y="24289"/>
                  </a:lnTo>
                  <a:lnTo>
                    <a:pt x="80510" y="17502"/>
                  </a:lnTo>
                  <a:lnTo>
                    <a:pt x="88868" y="17502"/>
                  </a:lnTo>
                  <a:lnTo>
                    <a:pt x="88868" y="17502"/>
                  </a:lnTo>
                  <a:lnTo>
                    <a:pt x="89154" y="18288"/>
                  </a:lnTo>
                  <a:lnTo>
                    <a:pt x="89511" y="19074"/>
                  </a:lnTo>
                  <a:lnTo>
                    <a:pt x="89940" y="19717"/>
                  </a:lnTo>
                  <a:lnTo>
                    <a:pt x="90440" y="20360"/>
                  </a:lnTo>
                  <a:lnTo>
                    <a:pt x="90440" y="20360"/>
                  </a:lnTo>
                  <a:lnTo>
                    <a:pt x="90869" y="20717"/>
                  </a:lnTo>
                  <a:lnTo>
                    <a:pt x="91369" y="21074"/>
                  </a:lnTo>
                  <a:lnTo>
                    <a:pt x="91869" y="21360"/>
                  </a:lnTo>
                  <a:lnTo>
                    <a:pt x="92369" y="21646"/>
                  </a:lnTo>
                  <a:lnTo>
                    <a:pt x="92940" y="21860"/>
                  </a:lnTo>
                  <a:lnTo>
                    <a:pt x="93512" y="22003"/>
                  </a:lnTo>
                  <a:lnTo>
                    <a:pt x="94083" y="22074"/>
                  </a:lnTo>
                  <a:lnTo>
                    <a:pt x="94726" y="22146"/>
                  </a:lnTo>
                  <a:lnTo>
                    <a:pt x="94726" y="22146"/>
                  </a:lnTo>
                  <a:lnTo>
                    <a:pt x="95369" y="22074"/>
                  </a:lnTo>
                  <a:lnTo>
                    <a:pt x="95941" y="22003"/>
                  </a:lnTo>
                  <a:lnTo>
                    <a:pt x="96512" y="21860"/>
                  </a:lnTo>
                  <a:lnTo>
                    <a:pt x="97084" y="21646"/>
                  </a:lnTo>
                  <a:lnTo>
                    <a:pt x="97584" y="21360"/>
                  </a:lnTo>
                  <a:lnTo>
                    <a:pt x="98084" y="21074"/>
                  </a:lnTo>
                  <a:lnTo>
                    <a:pt x="98584" y="20717"/>
                  </a:lnTo>
                  <a:lnTo>
                    <a:pt x="99012" y="20360"/>
                  </a:lnTo>
                  <a:lnTo>
                    <a:pt x="99012" y="20360"/>
                  </a:lnTo>
                  <a:lnTo>
                    <a:pt x="99370" y="19931"/>
                  </a:lnTo>
                  <a:lnTo>
                    <a:pt x="99727" y="19431"/>
                  </a:lnTo>
                  <a:lnTo>
                    <a:pt x="100013" y="18931"/>
                  </a:lnTo>
                  <a:lnTo>
                    <a:pt x="100298" y="18431"/>
                  </a:lnTo>
                  <a:lnTo>
                    <a:pt x="100513" y="17859"/>
                  </a:lnTo>
                  <a:lnTo>
                    <a:pt x="100655" y="17288"/>
                  </a:lnTo>
                  <a:lnTo>
                    <a:pt x="100727" y="16716"/>
                  </a:lnTo>
                  <a:lnTo>
                    <a:pt x="100727" y="16074"/>
                  </a:lnTo>
                  <a:lnTo>
                    <a:pt x="100727" y="16074"/>
                  </a:lnTo>
                  <a:lnTo>
                    <a:pt x="100727" y="15502"/>
                  </a:lnTo>
                  <a:lnTo>
                    <a:pt x="100655" y="14859"/>
                  </a:lnTo>
                  <a:lnTo>
                    <a:pt x="100513" y="14288"/>
                  </a:lnTo>
                  <a:lnTo>
                    <a:pt x="100298" y="13716"/>
                  </a:lnTo>
                  <a:lnTo>
                    <a:pt x="100013" y="13216"/>
                  </a:lnTo>
                  <a:lnTo>
                    <a:pt x="99727" y="12716"/>
                  </a:lnTo>
                  <a:lnTo>
                    <a:pt x="99370" y="12287"/>
                  </a:lnTo>
                  <a:lnTo>
                    <a:pt x="99012" y="11859"/>
                  </a:lnTo>
                  <a:lnTo>
                    <a:pt x="98584" y="11430"/>
                  </a:lnTo>
                  <a:lnTo>
                    <a:pt x="98084" y="11073"/>
                  </a:lnTo>
                  <a:lnTo>
                    <a:pt x="97584" y="10787"/>
                  </a:lnTo>
                  <a:lnTo>
                    <a:pt x="97084" y="10501"/>
                  </a:lnTo>
                  <a:lnTo>
                    <a:pt x="96512" y="10359"/>
                  </a:lnTo>
                  <a:lnTo>
                    <a:pt x="95941" y="10216"/>
                  </a:lnTo>
                  <a:lnTo>
                    <a:pt x="95369" y="10073"/>
                  </a:lnTo>
                  <a:lnTo>
                    <a:pt x="94726" y="10073"/>
                  </a:lnTo>
                  <a:lnTo>
                    <a:pt x="94726" y="10073"/>
                  </a:lnTo>
                  <a:lnTo>
                    <a:pt x="94226" y="10073"/>
                  </a:lnTo>
                  <a:lnTo>
                    <a:pt x="93726" y="10144"/>
                  </a:lnTo>
                  <a:lnTo>
                    <a:pt x="93226" y="10287"/>
                  </a:lnTo>
                  <a:lnTo>
                    <a:pt x="92726" y="10430"/>
                  </a:lnTo>
                  <a:lnTo>
                    <a:pt x="91797" y="10787"/>
                  </a:lnTo>
                  <a:lnTo>
                    <a:pt x="91011" y="11359"/>
                  </a:lnTo>
                  <a:lnTo>
                    <a:pt x="90226" y="12073"/>
                  </a:lnTo>
                  <a:lnTo>
                    <a:pt x="89654" y="12859"/>
                  </a:lnTo>
                  <a:lnTo>
                    <a:pt x="89154" y="13716"/>
                  </a:lnTo>
                  <a:lnTo>
                    <a:pt x="89011" y="14216"/>
                  </a:lnTo>
                  <a:lnTo>
                    <a:pt x="88868" y="14716"/>
                  </a:lnTo>
                  <a:lnTo>
                    <a:pt x="80439" y="14716"/>
                  </a:lnTo>
                  <a:lnTo>
                    <a:pt x="80439" y="7858"/>
                  </a:lnTo>
                  <a:lnTo>
                    <a:pt x="73652" y="7858"/>
                  </a:lnTo>
                  <a:lnTo>
                    <a:pt x="73652" y="0"/>
                  </a:lnTo>
                  <a:lnTo>
                    <a:pt x="27075" y="0"/>
                  </a:lnTo>
                  <a:lnTo>
                    <a:pt x="27075" y="7858"/>
                  </a:lnTo>
                  <a:lnTo>
                    <a:pt x="21717" y="7858"/>
                  </a:lnTo>
                  <a:lnTo>
                    <a:pt x="20288" y="7858"/>
                  </a:lnTo>
                  <a:lnTo>
                    <a:pt x="20288" y="9001"/>
                  </a:lnTo>
                  <a:lnTo>
                    <a:pt x="20288" y="14716"/>
                  </a:lnTo>
                  <a:lnTo>
                    <a:pt x="20288" y="17502"/>
                  </a:lnTo>
                  <a:lnTo>
                    <a:pt x="20288" y="23003"/>
                  </a:lnTo>
                  <a:lnTo>
                    <a:pt x="20288" y="24289"/>
                  </a:lnTo>
                  <a:lnTo>
                    <a:pt x="27075" y="24289"/>
                  </a:lnTo>
                  <a:lnTo>
                    <a:pt x="27075" y="28361"/>
                  </a:lnTo>
                  <a:lnTo>
                    <a:pt x="21717" y="28361"/>
                  </a:lnTo>
                  <a:lnTo>
                    <a:pt x="20288" y="28361"/>
                  </a:lnTo>
                  <a:lnTo>
                    <a:pt x="20288" y="35147"/>
                  </a:lnTo>
                  <a:lnTo>
                    <a:pt x="11930" y="35147"/>
                  </a:lnTo>
                  <a:lnTo>
                    <a:pt x="11930" y="35147"/>
                  </a:lnTo>
                  <a:lnTo>
                    <a:pt x="11787" y="34647"/>
                  </a:lnTo>
                  <a:lnTo>
                    <a:pt x="11573" y="34219"/>
                  </a:lnTo>
                  <a:lnTo>
                    <a:pt x="11144" y="33290"/>
                  </a:lnTo>
                  <a:lnTo>
                    <a:pt x="10501" y="32504"/>
                  </a:lnTo>
                  <a:lnTo>
                    <a:pt x="9787" y="31861"/>
                  </a:lnTo>
                  <a:lnTo>
                    <a:pt x="8930" y="31290"/>
                  </a:lnTo>
                  <a:lnTo>
                    <a:pt x="8072" y="30861"/>
                  </a:lnTo>
                  <a:lnTo>
                    <a:pt x="7072" y="30647"/>
                  </a:lnTo>
                  <a:lnTo>
                    <a:pt x="6572" y="30575"/>
                  </a:lnTo>
                  <a:lnTo>
                    <a:pt x="6001" y="30575"/>
                  </a:lnTo>
                  <a:lnTo>
                    <a:pt x="6001" y="30575"/>
                  </a:lnTo>
                  <a:lnTo>
                    <a:pt x="5429" y="30575"/>
                  </a:lnTo>
                  <a:lnTo>
                    <a:pt x="4786" y="30647"/>
                  </a:lnTo>
                  <a:lnTo>
                    <a:pt x="4215" y="30790"/>
                  </a:lnTo>
                  <a:lnTo>
                    <a:pt x="3715" y="31004"/>
                  </a:lnTo>
                  <a:lnTo>
                    <a:pt x="3143" y="31290"/>
                  </a:lnTo>
                  <a:lnTo>
                    <a:pt x="2643" y="31575"/>
                  </a:lnTo>
                  <a:lnTo>
                    <a:pt x="2215" y="31933"/>
                  </a:lnTo>
                  <a:lnTo>
                    <a:pt x="1786" y="32290"/>
                  </a:lnTo>
                  <a:lnTo>
                    <a:pt x="1357" y="32718"/>
                  </a:lnTo>
                  <a:lnTo>
                    <a:pt x="1000" y="33219"/>
                  </a:lnTo>
                  <a:lnTo>
                    <a:pt x="714" y="33719"/>
                  </a:lnTo>
                  <a:lnTo>
                    <a:pt x="500" y="34219"/>
                  </a:lnTo>
                  <a:lnTo>
                    <a:pt x="286" y="34790"/>
                  </a:lnTo>
                  <a:lnTo>
                    <a:pt x="143" y="35362"/>
                  </a:lnTo>
                  <a:lnTo>
                    <a:pt x="0" y="35933"/>
                  </a:lnTo>
                  <a:lnTo>
                    <a:pt x="0" y="36576"/>
                  </a:lnTo>
                  <a:lnTo>
                    <a:pt x="0" y="36576"/>
                  </a:lnTo>
                  <a:lnTo>
                    <a:pt x="0" y="37219"/>
                  </a:lnTo>
                  <a:lnTo>
                    <a:pt x="143" y="37791"/>
                  </a:lnTo>
                  <a:lnTo>
                    <a:pt x="286" y="38362"/>
                  </a:lnTo>
                  <a:lnTo>
                    <a:pt x="500" y="38934"/>
                  </a:lnTo>
                  <a:lnTo>
                    <a:pt x="714" y="39434"/>
                  </a:lnTo>
                  <a:lnTo>
                    <a:pt x="1072" y="39934"/>
                  </a:lnTo>
                  <a:lnTo>
                    <a:pt x="1357" y="40434"/>
                  </a:lnTo>
                  <a:lnTo>
                    <a:pt x="1786" y="40862"/>
                  </a:lnTo>
                  <a:lnTo>
                    <a:pt x="1786" y="40862"/>
                  </a:lnTo>
                  <a:lnTo>
                    <a:pt x="2215" y="41220"/>
                  </a:lnTo>
                  <a:lnTo>
                    <a:pt x="2643" y="41577"/>
                  </a:lnTo>
                  <a:lnTo>
                    <a:pt x="3143" y="41862"/>
                  </a:lnTo>
                  <a:lnTo>
                    <a:pt x="3715" y="42148"/>
                  </a:lnTo>
                  <a:lnTo>
                    <a:pt x="4215" y="42363"/>
                  </a:lnTo>
                  <a:lnTo>
                    <a:pt x="4786" y="42505"/>
                  </a:lnTo>
                  <a:lnTo>
                    <a:pt x="5429" y="42577"/>
                  </a:lnTo>
                  <a:lnTo>
                    <a:pt x="6001" y="42577"/>
                  </a:lnTo>
                  <a:lnTo>
                    <a:pt x="6001" y="42577"/>
                  </a:lnTo>
                  <a:lnTo>
                    <a:pt x="6644" y="42577"/>
                  </a:lnTo>
                  <a:lnTo>
                    <a:pt x="7215" y="42505"/>
                  </a:lnTo>
                  <a:lnTo>
                    <a:pt x="7787" y="42363"/>
                  </a:lnTo>
                  <a:lnTo>
                    <a:pt x="8358" y="42148"/>
                  </a:lnTo>
                  <a:lnTo>
                    <a:pt x="8930" y="41862"/>
                  </a:lnTo>
                  <a:lnTo>
                    <a:pt x="9430" y="41577"/>
                  </a:lnTo>
                  <a:lnTo>
                    <a:pt x="9858" y="41220"/>
                  </a:lnTo>
                  <a:lnTo>
                    <a:pt x="10287" y="40862"/>
                  </a:lnTo>
                  <a:lnTo>
                    <a:pt x="10287" y="40862"/>
                  </a:lnTo>
                  <a:lnTo>
                    <a:pt x="10859" y="40219"/>
                  </a:lnTo>
                  <a:lnTo>
                    <a:pt x="11287" y="39505"/>
                  </a:lnTo>
                  <a:lnTo>
                    <a:pt x="11644" y="38791"/>
                  </a:lnTo>
                  <a:lnTo>
                    <a:pt x="11859" y="38005"/>
                  </a:lnTo>
                  <a:lnTo>
                    <a:pt x="20288" y="38005"/>
                  </a:lnTo>
                  <a:lnTo>
                    <a:pt x="20288" y="44791"/>
                  </a:lnTo>
                  <a:lnTo>
                    <a:pt x="27075" y="44791"/>
                  </a:lnTo>
                  <a:lnTo>
                    <a:pt x="27075" y="48863"/>
                  </a:lnTo>
                  <a:lnTo>
                    <a:pt x="21717" y="48863"/>
                  </a:lnTo>
                  <a:lnTo>
                    <a:pt x="20288" y="48863"/>
                  </a:lnTo>
                  <a:lnTo>
                    <a:pt x="20288" y="49863"/>
                  </a:lnTo>
                  <a:lnTo>
                    <a:pt x="20288" y="55650"/>
                  </a:lnTo>
                  <a:lnTo>
                    <a:pt x="20288" y="58436"/>
                  </a:lnTo>
                  <a:lnTo>
                    <a:pt x="20288" y="63794"/>
                  </a:lnTo>
                  <a:lnTo>
                    <a:pt x="20288" y="65222"/>
                  </a:lnTo>
                  <a:lnTo>
                    <a:pt x="27075" y="65222"/>
                  </a:lnTo>
                  <a:lnTo>
                    <a:pt x="27075" y="69294"/>
                  </a:lnTo>
                  <a:lnTo>
                    <a:pt x="21717" y="69294"/>
                  </a:lnTo>
                  <a:lnTo>
                    <a:pt x="20288" y="69294"/>
                  </a:lnTo>
                  <a:lnTo>
                    <a:pt x="20288" y="76081"/>
                  </a:lnTo>
                  <a:lnTo>
                    <a:pt x="11930" y="76081"/>
                  </a:lnTo>
                  <a:lnTo>
                    <a:pt x="11930" y="76081"/>
                  </a:lnTo>
                  <a:lnTo>
                    <a:pt x="11787" y="75581"/>
                  </a:lnTo>
                  <a:lnTo>
                    <a:pt x="11573" y="75152"/>
                  </a:lnTo>
                  <a:lnTo>
                    <a:pt x="11144" y="74224"/>
                  </a:lnTo>
                  <a:lnTo>
                    <a:pt x="10501" y="73438"/>
                  </a:lnTo>
                  <a:lnTo>
                    <a:pt x="9787" y="72795"/>
                  </a:lnTo>
                  <a:lnTo>
                    <a:pt x="8930" y="72223"/>
                  </a:lnTo>
                  <a:lnTo>
                    <a:pt x="8072" y="71795"/>
                  </a:lnTo>
                  <a:lnTo>
                    <a:pt x="7072" y="71580"/>
                  </a:lnTo>
                  <a:lnTo>
                    <a:pt x="6572" y="71509"/>
                  </a:lnTo>
                  <a:lnTo>
                    <a:pt x="6001" y="71438"/>
                  </a:lnTo>
                  <a:lnTo>
                    <a:pt x="6001" y="71438"/>
                  </a:lnTo>
                  <a:lnTo>
                    <a:pt x="5429" y="71509"/>
                  </a:lnTo>
                  <a:lnTo>
                    <a:pt x="4786" y="71580"/>
                  </a:lnTo>
                  <a:lnTo>
                    <a:pt x="4215" y="71723"/>
                  </a:lnTo>
                  <a:lnTo>
                    <a:pt x="3715" y="71938"/>
                  </a:lnTo>
                  <a:lnTo>
                    <a:pt x="3143" y="72223"/>
                  </a:lnTo>
                  <a:lnTo>
                    <a:pt x="2643" y="72509"/>
                  </a:lnTo>
                  <a:lnTo>
                    <a:pt x="2215" y="72866"/>
                  </a:lnTo>
                  <a:lnTo>
                    <a:pt x="1786" y="73295"/>
                  </a:lnTo>
                  <a:lnTo>
                    <a:pt x="1357" y="73724"/>
                  </a:lnTo>
                  <a:lnTo>
                    <a:pt x="1000" y="74152"/>
                  </a:lnTo>
                  <a:lnTo>
                    <a:pt x="714" y="74652"/>
                  </a:lnTo>
                  <a:lnTo>
                    <a:pt x="500" y="75152"/>
                  </a:lnTo>
                  <a:lnTo>
                    <a:pt x="286" y="75724"/>
                  </a:lnTo>
                  <a:lnTo>
                    <a:pt x="143" y="76295"/>
                  </a:lnTo>
                  <a:lnTo>
                    <a:pt x="0" y="76938"/>
                  </a:lnTo>
                  <a:lnTo>
                    <a:pt x="0" y="77510"/>
                  </a:lnTo>
                  <a:lnTo>
                    <a:pt x="0" y="77510"/>
                  </a:lnTo>
                  <a:lnTo>
                    <a:pt x="0" y="78153"/>
                  </a:lnTo>
                  <a:lnTo>
                    <a:pt x="143" y="78724"/>
                  </a:lnTo>
                  <a:lnTo>
                    <a:pt x="286" y="79296"/>
                  </a:lnTo>
                  <a:lnTo>
                    <a:pt x="500" y="79867"/>
                  </a:lnTo>
                  <a:lnTo>
                    <a:pt x="714" y="80439"/>
                  </a:lnTo>
                  <a:lnTo>
                    <a:pt x="1000" y="80867"/>
                  </a:lnTo>
                  <a:lnTo>
                    <a:pt x="1357" y="81367"/>
                  </a:lnTo>
                  <a:lnTo>
                    <a:pt x="1786" y="81796"/>
                  </a:lnTo>
                  <a:lnTo>
                    <a:pt x="2215" y="82153"/>
                  </a:lnTo>
                  <a:lnTo>
                    <a:pt x="2643" y="82510"/>
                  </a:lnTo>
                  <a:lnTo>
                    <a:pt x="3143" y="82796"/>
                  </a:lnTo>
                  <a:lnTo>
                    <a:pt x="3715" y="83082"/>
                  </a:lnTo>
                  <a:lnTo>
                    <a:pt x="4215" y="83296"/>
                  </a:lnTo>
                  <a:lnTo>
                    <a:pt x="4786" y="83439"/>
                  </a:lnTo>
                  <a:lnTo>
                    <a:pt x="5429" y="83510"/>
                  </a:lnTo>
                  <a:lnTo>
                    <a:pt x="6001" y="83582"/>
                  </a:lnTo>
                  <a:lnTo>
                    <a:pt x="6001" y="83582"/>
                  </a:lnTo>
                  <a:lnTo>
                    <a:pt x="6572" y="83510"/>
                  </a:lnTo>
                  <a:lnTo>
                    <a:pt x="7072" y="83439"/>
                  </a:lnTo>
                  <a:lnTo>
                    <a:pt x="7572" y="83368"/>
                  </a:lnTo>
                  <a:lnTo>
                    <a:pt x="8072" y="83225"/>
                  </a:lnTo>
                  <a:lnTo>
                    <a:pt x="8930" y="82796"/>
                  </a:lnTo>
                  <a:lnTo>
                    <a:pt x="9787" y="82225"/>
                  </a:lnTo>
                  <a:lnTo>
                    <a:pt x="10501" y="81582"/>
                  </a:lnTo>
                  <a:lnTo>
                    <a:pt x="11144" y="80796"/>
                  </a:lnTo>
                  <a:lnTo>
                    <a:pt x="11573" y="79867"/>
                  </a:lnTo>
                  <a:lnTo>
                    <a:pt x="11787" y="79439"/>
                  </a:lnTo>
                  <a:lnTo>
                    <a:pt x="11930" y="78938"/>
                  </a:lnTo>
                  <a:lnTo>
                    <a:pt x="20288" y="78938"/>
                  </a:lnTo>
                  <a:lnTo>
                    <a:pt x="20288" y="85725"/>
                  </a:lnTo>
                  <a:lnTo>
                    <a:pt x="27075" y="85725"/>
                  </a:lnTo>
                  <a:lnTo>
                    <a:pt x="27075" y="93726"/>
                  </a:lnTo>
                  <a:lnTo>
                    <a:pt x="73724" y="93726"/>
                  </a:lnTo>
                  <a:lnTo>
                    <a:pt x="73724" y="85725"/>
                  </a:lnTo>
                  <a:lnTo>
                    <a:pt x="80439" y="85725"/>
                  </a:lnTo>
                  <a:lnTo>
                    <a:pt x="80439" y="69294"/>
                  </a:lnTo>
                  <a:lnTo>
                    <a:pt x="73724" y="69294"/>
                  </a:lnTo>
                  <a:lnTo>
                    <a:pt x="73724" y="65222"/>
                  </a:lnTo>
                  <a:lnTo>
                    <a:pt x="80510" y="65222"/>
                  </a:lnTo>
                  <a:lnTo>
                    <a:pt x="80510" y="58436"/>
                  </a:lnTo>
                  <a:lnTo>
                    <a:pt x="88868" y="58436"/>
                  </a:lnTo>
                  <a:lnTo>
                    <a:pt x="88868" y="58436"/>
                  </a:lnTo>
                  <a:lnTo>
                    <a:pt x="89154" y="59293"/>
                  </a:lnTo>
                  <a:lnTo>
                    <a:pt x="89511" y="60008"/>
                  </a:lnTo>
                  <a:lnTo>
                    <a:pt x="89940" y="60722"/>
                  </a:lnTo>
                  <a:lnTo>
                    <a:pt x="90440" y="61293"/>
                  </a:lnTo>
                  <a:lnTo>
                    <a:pt x="90440" y="61293"/>
                  </a:lnTo>
                  <a:lnTo>
                    <a:pt x="90869" y="61722"/>
                  </a:lnTo>
                  <a:lnTo>
                    <a:pt x="91369" y="62079"/>
                  </a:lnTo>
                  <a:lnTo>
                    <a:pt x="91869" y="62365"/>
                  </a:lnTo>
                  <a:lnTo>
                    <a:pt x="92369" y="62579"/>
                  </a:lnTo>
                  <a:lnTo>
                    <a:pt x="92940" y="62794"/>
                  </a:lnTo>
                  <a:lnTo>
                    <a:pt x="93512" y="62936"/>
                  </a:lnTo>
                  <a:lnTo>
                    <a:pt x="94083" y="63079"/>
                  </a:lnTo>
                  <a:lnTo>
                    <a:pt x="94726" y="63079"/>
                  </a:lnTo>
                  <a:lnTo>
                    <a:pt x="94726" y="63079"/>
                  </a:lnTo>
                  <a:lnTo>
                    <a:pt x="95369" y="63079"/>
                  </a:lnTo>
                  <a:lnTo>
                    <a:pt x="95941" y="62936"/>
                  </a:lnTo>
                  <a:lnTo>
                    <a:pt x="96512" y="62794"/>
                  </a:lnTo>
                  <a:lnTo>
                    <a:pt x="97084" y="62579"/>
                  </a:lnTo>
                  <a:lnTo>
                    <a:pt x="97584" y="62365"/>
                  </a:lnTo>
                  <a:lnTo>
                    <a:pt x="98084" y="62079"/>
                  </a:lnTo>
                  <a:lnTo>
                    <a:pt x="98584" y="61722"/>
                  </a:lnTo>
                  <a:lnTo>
                    <a:pt x="99012" y="61293"/>
                  </a:lnTo>
                  <a:lnTo>
                    <a:pt x="99012" y="61293"/>
                  </a:lnTo>
                  <a:lnTo>
                    <a:pt x="99370" y="60865"/>
                  </a:lnTo>
                  <a:lnTo>
                    <a:pt x="99727" y="60436"/>
                  </a:lnTo>
                  <a:lnTo>
                    <a:pt x="100013" y="59936"/>
                  </a:lnTo>
                  <a:lnTo>
                    <a:pt x="100298" y="59436"/>
                  </a:lnTo>
                  <a:lnTo>
                    <a:pt x="100513" y="58865"/>
                  </a:lnTo>
                  <a:lnTo>
                    <a:pt x="100655" y="58293"/>
                  </a:lnTo>
                  <a:lnTo>
                    <a:pt x="100727" y="57650"/>
                  </a:lnTo>
                  <a:lnTo>
                    <a:pt x="100727" y="57079"/>
                  </a:lnTo>
                  <a:lnTo>
                    <a:pt x="100727" y="57079"/>
                  </a:lnTo>
                  <a:lnTo>
                    <a:pt x="100727" y="56436"/>
                  </a:lnTo>
                  <a:lnTo>
                    <a:pt x="100655" y="55864"/>
                  </a:lnTo>
                  <a:lnTo>
                    <a:pt x="100513" y="55293"/>
                  </a:lnTo>
                  <a:lnTo>
                    <a:pt x="100298" y="54721"/>
                  </a:lnTo>
                  <a:lnTo>
                    <a:pt x="100013" y="54150"/>
                  </a:lnTo>
                  <a:lnTo>
                    <a:pt x="99727" y="53650"/>
                  </a:lnTo>
                  <a:lnTo>
                    <a:pt x="99370" y="53221"/>
                  </a:lnTo>
                  <a:lnTo>
                    <a:pt x="99012" y="52792"/>
                  </a:lnTo>
                  <a:lnTo>
                    <a:pt x="98584" y="52364"/>
                  </a:lnTo>
                  <a:lnTo>
                    <a:pt x="98084" y="52007"/>
                  </a:lnTo>
                  <a:lnTo>
                    <a:pt x="97655" y="51721"/>
                  </a:lnTo>
                  <a:lnTo>
                    <a:pt x="97084" y="51506"/>
                  </a:lnTo>
                  <a:lnTo>
                    <a:pt x="96512" y="51292"/>
                  </a:lnTo>
                  <a:lnTo>
                    <a:pt x="95941" y="51149"/>
                  </a:lnTo>
                  <a:lnTo>
                    <a:pt x="95369" y="51006"/>
                  </a:lnTo>
                  <a:lnTo>
                    <a:pt x="94726" y="510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3024175" y="1659125"/>
              <a:ext cx="526875" cy="1071575"/>
            </a:xfrm>
            <a:custGeom>
              <a:rect b="b" l="l" r="r" t="t"/>
              <a:pathLst>
                <a:path extrusionOk="0" h="42863" w="21075">
                  <a:moveTo>
                    <a:pt x="3787" y="0"/>
                  </a:moveTo>
                  <a:lnTo>
                    <a:pt x="2929" y="71"/>
                  </a:lnTo>
                  <a:lnTo>
                    <a:pt x="2144" y="286"/>
                  </a:lnTo>
                  <a:lnTo>
                    <a:pt x="1501" y="572"/>
                  </a:lnTo>
                  <a:lnTo>
                    <a:pt x="929" y="1000"/>
                  </a:lnTo>
                  <a:lnTo>
                    <a:pt x="572" y="1572"/>
                  </a:lnTo>
                  <a:lnTo>
                    <a:pt x="286" y="2215"/>
                  </a:lnTo>
                  <a:lnTo>
                    <a:pt x="72" y="3072"/>
                  </a:lnTo>
                  <a:lnTo>
                    <a:pt x="1" y="4000"/>
                  </a:lnTo>
                  <a:lnTo>
                    <a:pt x="1" y="38933"/>
                  </a:lnTo>
                  <a:lnTo>
                    <a:pt x="72" y="39862"/>
                  </a:lnTo>
                  <a:lnTo>
                    <a:pt x="286" y="40648"/>
                  </a:lnTo>
                  <a:lnTo>
                    <a:pt x="572" y="41362"/>
                  </a:lnTo>
                  <a:lnTo>
                    <a:pt x="1001" y="41862"/>
                  </a:lnTo>
                  <a:lnTo>
                    <a:pt x="1501" y="42291"/>
                  </a:lnTo>
                  <a:lnTo>
                    <a:pt x="2144" y="42648"/>
                  </a:lnTo>
                  <a:lnTo>
                    <a:pt x="2929" y="42791"/>
                  </a:lnTo>
                  <a:lnTo>
                    <a:pt x="3858" y="42862"/>
                  </a:lnTo>
                  <a:lnTo>
                    <a:pt x="17146" y="42862"/>
                  </a:lnTo>
                  <a:lnTo>
                    <a:pt x="18074" y="42791"/>
                  </a:lnTo>
                  <a:lnTo>
                    <a:pt x="18860" y="42648"/>
                  </a:lnTo>
                  <a:lnTo>
                    <a:pt x="19574" y="42291"/>
                  </a:lnTo>
                  <a:lnTo>
                    <a:pt x="20074" y="41862"/>
                  </a:lnTo>
                  <a:lnTo>
                    <a:pt x="20503" y="41362"/>
                  </a:lnTo>
                  <a:lnTo>
                    <a:pt x="20860" y="40648"/>
                  </a:lnTo>
                  <a:lnTo>
                    <a:pt x="21003" y="39862"/>
                  </a:lnTo>
                  <a:lnTo>
                    <a:pt x="21075" y="38933"/>
                  </a:lnTo>
                  <a:lnTo>
                    <a:pt x="21075" y="28361"/>
                  </a:lnTo>
                  <a:lnTo>
                    <a:pt x="14717" y="28361"/>
                  </a:lnTo>
                  <a:lnTo>
                    <a:pt x="14717" y="37362"/>
                  </a:lnTo>
                  <a:lnTo>
                    <a:pt x="6430" y="37362"/>
                  </a:lnTo>
                  <a:lnTo>
                    <a:pt x="6430" y="5501"/>
                  </a:lnTo>
                  <a:lnTo>
                    <a:pt x="14717" y="5501"/>
                  </a:lnTo>
                  <a:lnTo>
                    <a:pt x="14717" y="14002"/>
                  </a:lnTo>
                  <a:lnTo>
                    <a:pt x="21075" y="14002"/>
                  </a:lnTo>
                  <a:lnTo>
                    <a:pt x="21075" y="4000"/>
                  </a:lnTo>
                  <a:lnTo>
                    <a:pt x="21003" y="3072"/>
                  </a:lnTo>
                  <a:lnTo>
                    <a:pt x="20789" y="2215"/>
                  </a:lnTo>
                  <a:lnTo>
                    <a:pt x="20503" y="1572"/>
                  </a:lnTo>
                  <a:lnTo>
                    <a:pt x="20289" y="1286"/>
                  </a:lnTo>
                  <a:lnTo>
                    <a:pt x="20074" y="1000"/>
                  </a:lnTo>
                  <a:lnTo>
                    <a:pt x="19789" y="786"/>
                  </a:lnTo>
                  <a:lnTo>
                    <a:pt x="19503" y="572"/>
                  </a:lnTo>
                  <a:lnTo>
                    <a:pt x="18860" y="286"/>
                  </a:lnTo>
                  <a:lnTo>
                    <a:pt x="18074" y="71"/>
                  </a:lnTo>
                  <a:lnTo>
                    <a:pt x="17146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3677825" y="1659125"/>
              <a:ext cx="537600" cy="1071575"/>
            </a:xfrm>
            <a:custGeom>
              <a:rect b="b" l="l" r="r" t="t"/>
              <a:pathLst>
                <a:path extrusionOk="0" h="42863" w="21504">
                  <a:moveTo>
                    <a:pt x="1" y="0"/>
                  </a:moveTo>
                  <a:lnTo>
                    <a:pt x="1" y="42862"/>
                  </a:lnTo>
                  <a:lnTo>
                    <a:pt x="6359" y="42862"/>
                  </a:lnTo>
                  <a:lnTo>
                    <a:pt x="6359" y="23646"/>
                  </a:lnTo>
                  <a:lnTo>
                    <a:pt x="15003" y="23646"/>
                  </a:lnTo>
                  <a:lnTo>
                    <a:pt x="15003" y="42862"/>
                  </a:lnTo>
                  <a:lnTo>
                    <a:pt x="21503" y="42862"/>
                  </a:lnTo>
                  <a:lnTo>
                    <a:pt x="21503" y="0"/>
                  </a:lnTo>
                  <a:lnTo>
                    <a:pt x="15003" y="0"/>
                  </a:lnTo>
                  <a:lnTo>
                    <a:pt x="15003" y="17716"/>
                  </a:lnTo>
                  <a:lnTo>
                    <a:pt x="6359" y="17716"/>
                  </a:lnTo>
                  <a:lnTo>
                    <a:pt x="6359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>
              <a:off x="4345775" y="1659125"/>
              <a:ext cx="158975" cy="1071575"/>
            </a:xfrm>
            <a:custGeom>
              <a:rect b="b" l="l" r="r" t="t"/>
              <a:pathLst>
                <a:path extrusionOk="0" h="42863" w="6359">
                  <a:moveTo>
                    <a:pt x="0" y="0"/>
                  </a:moveTo>
                  <a:lnTo>
                    <a:pt x="0" y="42862"/>
                  </a:lnTo>
                  <a:lnTo>
                    <a:pt x="6358" y="42862"/>
                  </a:lnTo>
                  <a:lnTo>
                    <a:pt x="6358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9"/>
            <p:cNvSpPr/>
            <p:nvPr/>
          </p:nvSpPr>
          <p:spPr>
            <a:xfrm>
              <a:off x="4636875" y="1659125"/>
              <a:ext cx="516150" cy="1071575"/>
            </a:xfrm>
            <a:custGeom>
              <a:rect b="b" l="l" r="r" t="t"/>
              <a:pathLst>
                <a:path extrusionOk="0" h="42863" w="20646">
                  <a:moveTo>
                    <a:pt x="14217" y="5501"/>
                  </a:moveTo>
                  <a:lnTo>
                    <a:pt x="14217" y="21860"/>
                  </a:lnTo>
                  <a:lnTo>
                    <a:pt x="6359" y="21860"/>
                  </a:lnTo>
                  <a:lnTo>
                    <a:pt x="6359" y="5501"/>
                  </a:lnTo>
                  <a:close/>
                  <a:moveTo>
                    <a:pt x="1" y="0"/>
                  </a:moveTo>
                  <a:lnTo>
                    <a:pt x="1" y="42862"/>
                  </a:lnTo>
                  <a:lnTo>
                    <a:pt x="6359" y="42862"/>
                  </a:lnTo>
                  <a:lnTo>
                    <a:pt x="6359" y="27361"/>
                  </a:lnTo>
                  <a:lnTo>
                    <a:pt x="16788" y="27361"/>
                  </a:lnTo>
                  <a:lnTo>
                    <a:pt x="17646" y="27289"/>
                  </a:lnTo>
                  <a:lnTo>
                    <a:pt x="18503" y="27075"/>
                  </a:lnTo>
                  <a:lnTo>
                    <a:pt x="19146" y="26789"/>
                  </a:lnTo>
                  <a:lnTo>
                    <a:pt x="19432" y="26575"/>
                  </a:lnTo>
                  <a:lnTo>
                    <a:pt x="19717" y="26360"/>
                  </a:lnTo>
                  <a:lnTo>
                    <a:pt x="19932" y="26075"/>
                  </a:lnTo>
                  <a:lnTo>
                    <a:pt x="20146" y="25789"/>
                  </a:lnTo>
                  <a:lnTo>
                    <a:pt x="20432" y="25075"/>
                  </a:lnTo>
                  <a:lnTo>
                    <a:pt x="20646" y="24289"/>
                  </a:lnTo>
                  <a:lnTo>
                    <a:pt x="20646" y="23360"/>
                  </a:lnTo>
                  <a:lnTo>
                    <a:pt x="20646" y="4000"/>
                  </a:lnTo>
                  <a:lnTo>
                    <a:pt x="20646" y="3072"/>
                  </a:lnTo>
                  <a:lnTo>
                    <a:pt x="20432" y="2215"/>
                  </a:lnTo>
                  <a:lnTo>
                    <a:pt x="20146" y="1572"/>
                  </a:lnTo>
                  <a:lnTo>
                    <a:pt x="19932" y="1286"/>
                  </a:lnTo>
                  <a:lnTo>
                    <a:pt x="19717" y="1000"/>
                  </a:lnTo>
                  <a:lnTo>
                    <a:pt x="19432" y="786"/>
                  </a:lnTo>
                  <a:lnTo>
                    <a:pt x="19146" y="572"/>
                  </a:lnTo>
                  <a:lnTo>
                    <a:pt x="18503" y="286"/>
                  </a:lnTo>
                  <a:lnTo>
                    <a:pt x="17646" y="71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9"/>
            <p:cNvSpPr/>
            <p:nvPr/>
          </p:nvSpPr>
          <p:spPr>
            <a:xfrm>
              <a:off x="5263750" y="1659125"/>
              <a:ext cx="516150" cy="1071575"/>
            </a:xfrm>
            <a:custGeom>
              <a:rect b="b" l="l" r="r" t="t"/>
              <a:pathLst>
                <a:path extrusionOk="0" h="42863" w="20646">
                  <a:moveTo>
                    <a:pt x="3858" y="0"/>
                  </a:moveTo>
                  <a:lnTo>
                    <a:pt x="3001" y="71"/>
                  </a:lnTo>
                  <a:lnTo>
                    <a:pt x="2215" y="286"/>
                  </a:lnTo>
                  <a:lnTo>
                    <a:pt x="1500" y="572"/>
                  </a:lnTo>
                  <a:lnTo>
                    <a:pt x="1215" y="786"/>
                  </a:lnTo>
                  <a:lnTo>
                    <a:pt x="1000" y="1000"/>
                  </a:lnTo>
                  <a:lnTo>
                    <a:pt x="572" y="1572"/>
                  </a:lnTo>
                  <a:lnTo>
                    <a:pt x="286" y="2215"/>
                  </a:lnTo>
                  <a:lnTo>
                    <a:pt x="72" y="3072"/>
                  </a:lnTo>
                  <a:lnTo>
                    <a:pt x="0" y="4000"/>
                  </a:lnTo>
                  <a:lnTo>
                    <a:pt x="0" y="13502"/>
                  </a:lnTo>
                  <a:lnTo>
                    <a:pt x="72" y="14002"/>
                  </a:lnTo>
                  <a:lnTo>
                    <a:pt x="143" y="14502"/>
                  </a:lnTo>
                  <a:lnTo>
                    <a:pt x="214" y="14930"/>
                  </a:lnTo>
                  <a:lnTo>
                    <a:pt x="357" y="15359"/>
                  </a:lnTo>
                  <a:lnTo>
                    <a:pt x="572" y="15788"/>
                  </a:lnTo>
                  <a:lnTo>
                    <a:pt x="786" y="16216"/>
                  </a:lnTo>
                  <a:lnTo>
                    <a:pt x="1072" y="16573"/>
                  </a:lnTo>
                  <a:lnTo>
                    <a:pt x="1429" y="16931"/>
                  </a:lnTo>
                  <a:lnTo>
                    <a:pt x="14288" y="29075"/>
                  </a:lnTo>
                  <a:lnTo>
                    <a:pt x="14288" y="37433"/>
                  </a:lnTo>
                  <a:lnTo>
                    <a:pt x="6430" y="37433"/>
                  </a:lnTo>
                  <a:lnTo>
                    <a:pt x="6430" y="28718"/>
                  </a:lnTo>
                  <a:lnTo>
                    <a:pt x="0" y="28718"/>
                  </a:lnTo>
                  <a:lnTo>
                    <a:pt x="0" y="38933"/>
                  </a:lnTo>
                  <a:lnTo>
                    <a:pt x="72" y="39862"/>
                  </a:lnTo>
                  <a:lnTo>
                    <a:pt x="286" y="40648"/>
                  </a:lnTo>
                  <a:lnTo>
                    <a:pt x="572" y="41362"/>
                  </a:lnTo>
                  <a:lnTo>
                    <a:pt x="1000" y="41862"/>
                  </a:lnTo>
                  <a:lnTo>
                    <a:pt x="1500" y="42291"/>
                  </a:lnTo>
                  <a:lnTo>
                    <a:pt x="2215" y="42648"/>
                  </a:lnTo>
                  <a:lnTo>
                    <a:pt x="3001" y="42791"/>
                  </a:lnTo>
                  <a:lnTo>
                    <a:pt x="3858" y="42862"/>
                  </a:lnTo>
                  <a:lnTo>
                    <a:pt x="16788" y="42862"/>
                  </a:lnTo>
                  <a:lnTo>
                    <a:pt x="17717" y="42791"/>
                  </a:lnTo>
                  <a:lnTo>
                    <a:pt x="18502" y="42648"/>
                  </a:lnTo>
                  <a:lnTo>
                    <a:pt x="19145" y="42291"/>
                  </a:lnTo>
                  <a:lnTo>
                    <a:pt x="19431" y="42077"/>
                  </a:lnTo>
                  <a:lnTo>
                    <a:pt x="19717" y="41862"/>
                  </a:lnTo>
                  <a:lnTo>
                    <a:pt x="20146" y="41362"/>
                  </a:lnTo>
                  <a:lnTo>
                    <a:pt x="20431" y="40648"/>
                  </a:lnTo>
                  <a:lnTo>
                    <a:pt x="20574" y="39862"/>
                  </a:lnTo>
                  <a:lnTo>
                    <a:pt x="20646" y="38933"/>
                  </a:lnTo>
                  <a:lnTo>
                    <a:pt x="20646" y="28718"/>
                  </a:lnTo>
                  <a:lnTo>
                    <a:pt x="20646" y="28218"/>
                  </a:lnTo>
                  <a:lnTo>
                    <a:pt x="20574" y="27718"/>
                  </a:lnTo>
                  <a:lnTo>
                    <a:pt x="20431" y="27218"/>
                  </a:lnTo>
                  <a:lnTo>
                    <a:pt x="20288" y="26789"/>
                  </a:lnTo>
                  <a:lnTo>
                    <a:pt x="20146" y="26360"/>
                  </a:lnTo>
                  <a:lnTo>
                    <a:pt x="19860" y="26003"/>
                  </a:lnTo>
                  <a:lnTo>
                    <a:pt x="19574" y="25575"/>
                  </a:lnTo>
                  <a:lnTo>
                    <a:pt x="19288" y="25289"/>
                  </a:lnTo>
                  <a:lnTo>
                    <a:pt x="6430" y="13144"/>
                  </a:lnTo>
                  <a:lnTo>
                    <a:pt x="6430" y="5429"/>
                  </a:lnTo>
                  <a:lnTo>
                    <a:pt x="14288" y="5429"/>
                  </a:lnTo>
                  <a:lnTo>
                    <a:pt x="14288" y="13502"/>
                  </a:lnTo>
                  <a:lnTo>
                    <a:pt x="20646" y="13502"/>
                  </a:lnTo>
                  <a:lnTo>
                    <a:pt x="20646" y="3929"/>
                  </a:lnTo>
                  <a:lnTo>
                    <a:pt x="20574" y="3000"/>
                  </a:lnTo>
                  <a:lnTo>
                    <a:pt x="20431" y="2215"/>
                  </a:lnTo>
                  <a:lnTo>
                    <a:pt x="20146" y="1572"/>
                  </a:lnTo>
                  <a:lnTo>
                    <a:pt x="19717" y="1000"/>
                  </a:lnTo>
                  <a:lnTo>
                    <a:pt x="19145" y="572"/>
                  </a:lnTo>
                  <a:lnTo>
                    <a:pt x="18502" y="286"/>
                  </a:lnTo>
                  <a:lnTo>
                    <a:pt x="17717" y="71"/>
                  </a:lnTo>
                  <a:lnTo>
                    <a:pt x="16788" y="0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>
              <a:off x="2984875" y="2966425"/>
              <a:ext cx="582250" cy="1071575"/>
            </a:xfrm>
            <a:custGeom>
              <a:rect b="b" l="l" r="r" t="t"/>
              <a:pathLst>
                <a:path extrusionOk="0" h="42863" w="23290">
                  <a:moveTo>
                    <a:pt x="11645" y="9930"/>
                  </a:moveTo>
                  <a:lnTo>
                    <a:pt x="14717" y="29218"/>
                  </a:lnTo>
                  <a:lnTo>
                    <a:pt x="8502" y="29218"/>
                  </a:lnTo>
                  <a:lnTo>
                    <a:pt x="11645" y="9930"/>
                  </a:lnTo>
                  <a:close/>
                  <a:moveTo>
                    <a:pt x="8288" y="0"/>
                  </a:moveTo>
                  <a:lnTo>
                    <a:pt x="1" y="42720"/>
                  </a:lnTo>
                  <a:lnTo>
                    <a:pt x="1" y="42863"/>
                  </a:lnTo>
                  <a:lnTo>
                    <a:pt x="6359" y="42863"/>
                  </a:lnTo>
                  <a:lnTo>
                    <a:pt x="7645" y="34719"/>
                  </a:lnTo>
                  <a:lnTo>
                    <a:pt x="15646" y="34719"/>
                  </a:lnTo>
                  <a:lnTo>
                    <a:pt x="16932" y="42863"/>
                  </a:lnTo>
                  <a:lnTo>
                    <a:pt x="23290" y="42863"/>
                  </a:lnTo>
                  <a:lnTo>
                    <a:pt x="1507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>
              <a:off x="3656400" y="2966425"/>
              <a:ext cx="421500" cy="1071575"/>
            </a:xfrm>
            <a:custGeom>
              <a:rect b="b" l="l" r="r" t="t"/>
              <a:pathLst>
                <a:path extrusionOk="0" h="42863" w="16860">
                  <a:moveTo>
                    <a:pt x="0" y="0"/>
                  </a:moveTo>
                  <a:lnTo>
                    <a:pt x="0" y="42863"/>
                  </a:lnTo>
                  <a:lnTo>
                    <a:pt x="16860" y="42863"/>
                  </a:lnTo>
                  <a:lnTo>
                    <a:pt x="16860" y="37148"/>
                  </a:lnTo>
                  <a:lnTo>
                    <a:pt x="6430" y="37148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>
              <a:off x="4172525" y="2966425"/>
              <a:ext cx="419725" cy="1071575"/>
            </a:xfrm>
            <a:custGeom>
              <a:rect b="b" l="l" r="r" t="t"/>
              <a:pathLst>
                <a:path extrusionOk="0" h="42863" w="16789">
                  <a:moveTo>
                    <a:pt x="1" y="0"/>
                  </a:moveTo>
                  <a:lnTo>
                    <a:pt x="1" y="42863"/>
                  </a:lnTo>
                  <a:lnTo>
                    <a:pt x="16789" y="42863"/>
                  </a:lnTo>
                  <a:lnTo>
                    <a:pt x="16789" y="37148"/>
                  </a:lnTo>
                  <a:lnTo>
                    <a:pt x="6359" y="37148"/>
                  </a:lnTo>
                  <a:lnTo>
                    <a:pt x="6359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>
              <a:off x="4690450" y="2966425"/>
              <a:ext cx="160775" cy="1071575"/>
            </a:xfrm>
            <a:custGeom>
              <a:rect b="b" l="l" r="r" t="t"/>
              <a:pathLst>
                <a:path extrusionOk="0" h="42863" w="6431">
                  <a:moveTo>
                    <a:pt x="1" y="0"/>
                  </a:moveTo>
                  <a:lnTo>
                    <a:pt x="1" y="42863"/>
                  </a:lnTo>
                  <a:lnTo>
                    <a:pt x="6430" y="42863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>
              <a:off x="4942275" y="2966425"/>
              <a:ext cx="582225" cy="1071575"/>
            </a:xfrm>
            <a:custGeom>
              <a:rect b="b" l="l" r="r" t="t"/>
              <a:pathLst>
                <a:path extrusionOk="0" h="42863" w="23289">
                  <a:moveTo>
                    <a:pt x="11645" y="9930"/>
                  </a:moveTo>
                  <a:lnTo>
                    <a:pt x="14717" y="29218"/>
                  </a:lnTo>
                  <a:lnTo>
                    <a:pt x="8501" y="29218"/>
                  </a:lnTo>
                  <a:lnTo>
                    <a:pt x="11645" y="9930"/>
                  </a:lnTo>
                  <a:close/>
                  <a:moveTo>
                    <a:pt x="8287" y="0"/>
                  </a:moveTo>
                  <a:lnTo>
                    <a:pt x="0" y="42720"/>
                  </a:lnTo>
                  <a:lnTo>
                    <a:pt x="0" y="42863"/>
                  </a:lnTo>
                  <a:lnTo>
                    <a:pt x="6358" y="42863"/>
                  </a:lnTo>
                  <a:lnTo>
                    <a:pt x="7644" y="34719"/>
                  </a:lnTo>
                  <a:lnTo>
                    <a:pt x="15645" y="34719"/>
                  </a:lnTo>
                  <a:lnTo>
                    <a:pt x="16931" y="42863"/>
                  </a:lnTo>
                  <a:lnTo>
                    <a:pt x="23289" y="42863"/>
                  </a:lnTo>
                  <a:lnTo>
                    <a:pt x="1507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>
              <a:off x="5613775" y="2966425"/>
              <a:ext cx="542950" cy="1071575"/>
            </a:xfrm>
            <a:custGeom>
              <a:rect b="b" l="l" r="r" t="t"/>
              <a:pathLst>
                <a:path extrusionOk="0" h="42863" w="21718">
                  <a:moveTo>
                    <a:pt x="1" y="0"/>
                  </a:moveTo>
                  <a:lnTo>
                    <a:pt x="1" y="42863"/>
                  </a:lnTo>
                  <a:lnTo>
                    <a:pt x="6287" y="42863"/>
                  </a:lnTo>
                  <a:lnTo>
                    <a:pt x="6287" y="19003"/>
                  </a:lnTo>
                  <a:lnTo>
                    <a:pt x="6145" y="17645"/>
                  </a:lnTo>
                  <a:lnTo>
                    <a:pt x="5859" y="15931"/>
                  </a:lnTo>
                  <a:lnTo>
                    <a:pt x="16146" y="42863"/>
                  </a:lnTo>
                  <a:lnTo>
                    <a:pt x="21718" y="42863"/>
                  </a:lnTo>
                  <a:lnTo>
                    <a:pt x="21718" y="0"/>
                  </a:lnTo>
                  <a:lnTo>
                    <a:pt x="15503" y="0"/>
                  </a:lnTo>
                  <a:lnTo>
                    <a:pt x="15503" y="23360"/>
                  </a:lnTo>
                  <a:lnTo>
                    <a:pt x="15574" y="24646"/>
                  </a:lnTo>
                  <a:lnTo>
                    <a:pt x="15860" y="26432"/>
                  </a:lnTo>
                  <a:lnTo>
                    <a:pt x="564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>
              <a:off x="6285300" y="2966425"/>
              <a:ext cx="526875" cy="1071575"/>
            </a:xfrm>
            <a:custGeom>
              <a:rect b="b" l="l" r="r" t="t"/>
              <a:pathLst>
                <a:path extrusionOk="0" h="42863" w="21075">
                  <a:moveTo>
                    <a:pt x="3787" y="0"/>
                  </a:moveTo>
                  <a:lnTo>
                    <a:pt x="2929" y="72"/>
                  </a:lnTo>
                  <a:lnTo>
                    <a:pt x="2144" y="286"/>
                  </a:lnTo>
                  <a:lnTo>
                    <a:pt x="1501" y="572"/>
                  </a:lnTo>
                  <a:lnTo>
                    <a:pt x="929" y="1000"/>
                  </a:lnTo>
                  <a:lnTo>
                    <a:pt x="500" y="1572"/>
                  </a:lnTo>
                  <a:lnTo>
                    <a:pt x="215" y="2215"/>
                  </a:lnTo>
                  <a:lnTo>
                    <a:pt x="72" y="3072"/>
                  </a:lnTo>
                  <a:lnTo>
                    <a:pt x="0" y="4001"/>
                  </a:lnTo>
                  <a:lnTo>
                    <a:pt x="0" y="38934"/>
                  </a:lnTo>
                  <a:lnTo>
                    <a:pt x="72" y="39862"/>
                  </a:lnTo>
                  <a:lnTo>
                    <a:pt x="215" y="40648"/>
                  </a:lnTo>
                  <a:lnTo>
                    <a:pt x="500" y="41362"/>
                  </a:lnTo>
                  <a:lnTo>
                    <a:pt x="929" y="41863"/>
                  </a:lnTo>
                  <a:lnTo>
                    <a:pt x="1501" y="42291"/>
                  </a:lnTo>
                  <a:lnTo>
                    <a:pt x="2144" y="42648"/>
                  </a:lnTo>
                  <a:lnTo>
                    <a:pt x="2929" y="42791"/>
                  </a:lnTo>
                  <a:lnTo>
                    <a:pt x="3787" y="42863"/>
                  </a:lnTo>
                  <a:lnTo>
                    <a:pt x="17145" y="42863"/>
                  </a:lnTo>
                  <a:lnTo>
                    <a:pt x="18074" y="42791"/>
                  </a:lnTo>
                  <a:lnTo>
                    <a:pt x="18860" y="42648"/>
                  </a:lnTo>
                  <a:lnTo>
                    <a:pt x="19503" y="42291"/>
                  </a:lnTo>
                  <a:lnTo>
                    <a:pt x="20074" y="41863"/>
                  </a:lnTo>
                  <a:lnTo>
                    <a:pt x="20503" y="41362"/>
                  </a:lnTo>
                  <a:lnTo>
                    <a:pt x="20789" y="40648"/>
                  </a:lnTo>
                  <a:lnTo>
                    <a:pt x="21003" y="39862"/>
                  </a:lnTo>
                  <a:lnTo>
                    <a:pt x="21074" y="38934"/>
                  </a:lnTo>
                  <a:lnTo>
                    <a:pt x="21074" y="28361"/>
                  </a:lnTo>
                  <a:lnTo>
                    <a:pt x="14717" y="28361"/>
                  </a:lnTo>
                  <a:lnTo>
                    <a:pt x="14717" y="37362"/>
                  </a:lnTo>
                  <a:lnTo>
                    <a:pt x="6430" y="37362"/>
                  </a:lnTo>
                  <a:lnTo>
                    <a:pt x="6430" y="5501"/>
                  </a:lnTo>
                  <a:lnTo>
                    <a:pt x="14717" y="5501"/>
                  </a:lnTo>
                  <a:lnTo>
                    <a:pt x="14717" y="14002"/>
                  </a:lnTo>
                  <a:lnTo>
                    <a:pt x="21074" y="14002"/>
                  </a:lnTo>
                  <a:lnTo>
                    <a:pt x="21074" y="4001"/>
                  </a:lnTo>
                  <a:lnTo>
                    <a:pt x="21003" y="3072"/>
                  </a:lnTo>
                  <a:lnTo>
                    <a:pt x="20789" y="2215"/>
                  </a:lnTo>
                  <a:lnTo>
                    <a:pt x="20503" y="1572"/>
                  </a:lnTo>
                  <a:lnTo>
                    <a:pt x="20289" y="1286"/>
                  </a:lnTo>
                  <a:lnTo>
                    <a:pt x="20074" y="1000"/>
                  </a:lnTo>
                  <a:lnTo>
                    <a:pt x="19789" y="786"/>
                  </a:lnTo>
                  <a:lnTo>
                    <a:pt x="19503" y="572"/>
                  </a:lnTo>
                  <a:lnTo>
                    <a:pt x="18860" y="286"/>
                  </a:lnTo>
                  <a:lnTo>
                    <a:pt x="18074" y="72"/>
                  </a:lnTo>
                  <a:lnTo>
                    <a:pt x="17145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9"/>
            <p:cNvSpPr/>
            <p:nvPr/>
          </p:nvSpPr>
          <p:spPr>
            <a:xfrm>
              <a:off x="6938950" y="2966425"/>
              <a:ext cx="442925" cy="1071575"/>
            </a:xfrm>
            <a:custGeom>
              <a:rect b="b" l="l" r="r" t="t"/>
              <a:pathLst>
                <a:path extrusionOk="0" h="42863" w="17717">
                  <a:moveTo>
                    <a:pt x="1" y="0"/>
                  </a:moveTo>
                  <a:lnTo>
                    <a:pt x="1" y="42863"/>
                  </a:lnTo>
                  <a:lnTo>
                    <a:pt x="17717" y="42863"/>
                  </a:lnTo>
                  <a:lnTo>
                    <a:pt x="17717" y="37219"/>
                  </a:lnTo>
                  <a:lnTo>
                    <a:pt x="6358" y="37219"/>
                  </a:lnTo>
                  <a:lnTo>
                    <a:pt x="6358" y="23789"/>
                  </a:lnTo>
                  <a:lnTo>
                    <a:pt x="16003" y="23789"/>
                  </a:lnTo>
                  <a:lnTo>
                    <a:pt x="16003" y="18217"/>
                  </a:lnTo>
                  <a:lnTo>
                    <a:pt x="6358" y="18217"/>
                  </a:lnTo>
                  <a:lnTo>
                    <a:pt x="6358" y="5715"/>
                  </a:lnTo>
                  <a:lnTo>
                    <a:pt x="17574" y="5715"/>
                  </a:lnTo>
                  <a:lnTo>
                    <a:pt x="17574" y="0"/>
                  </a:lnTo>
                  <a:close/>
                </a:path>
              </a:pathLst>
            </a:custGeom>
            <a:solidFill>
              <a:srgbClr val="1226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9"/>
            <p:cNvSpPr/>
            <p:nvPr/>
          </p:nvSpPr>
          <p:spPr>
            <a:xfrm>
              <a:off x="2525900" y="2034150"/>
              <a:ext cx="162550" cy="160775"/>
            </a:xfrm>
            <a:custGeom>
              <a:rect b="b" l="l" r="r" t="t"/>
              <a:pathLst>
                <a:path extrusionOk="0" h="6431" w="6502">
                  <a:moveTo>
                    <a:pt x="3215" y="1"/>
                  </a:moveTo>
                  <a:lnTo>
                    <a:pt x="2572" y="72"/>
                  </a:lnTo>
                  <a:lnTo>
                    <a:pt x="2001" y="287"/>
                  </a:lnTo>
                  <a:lnTo>
                    <a:pt x="1429" y="572"/>
                  </a:lnTo>
                  <a:lnTo>
                    <a:pt x="929" y="930"/>
                  </a:lnTo>
                  <a:lnTo>
                    <a:pt x="572" y="1430"/>
                  </a:lnTo>
                  <a:lnTo>
                    <a:pt x="286" y="2001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72" y="3858"/>
                  </a:lnTo>
                  <a:lnTo>
                    <a:pt x="286" y="4501"/>
                  </a:lnTo>
                  <a:lnTo>
                    <a:pt x="572" y="5073"/>
                  </a:lnTo>
                  <a:lnTo>
                    <a:pt x="929" y="5502"/>
                  </a:lnTo>
                  <a:lnTo>
                    <a:pt x="1429" y="5930"/>
                  </a:lnTo>
                  <a:lnTo>
                    <a:pt x="2001" y="6216"/>
                  </a:lnTo>
                  <a:lnTo>
                    <a:pt x="2572" y="6359"/>
                  </a:lnTo>
                  <a:lnTo>
                    <a:pt x="3215" y="6430"/>
                  </a:lnTo>
                  <a:lnTo>
                    <a:pt x="3930" y="6359"/>
                  </a:lnTo>
                  <a:lnTo>
                    <a:pt x="4501" y="6216"/>
                  </a:lnTo>
                  <a:lnTo>
                    <a:pt x="5073" y="5930"/>
                  </a:lnTo>
                  <a:lnTo>
                    <a:pt x="5501" y="5502"/>
                  </a:lnTo>
                  <a:lnTo>
                    <a:pt x="5930" y="5001"/>
                  </a:lnTo>
                  <a:lnTo>
                    <a:pt x="6216" y="4501"/>
                  </a:lnTo>
                  <a:lnTo>
                    <a:pt x="6430" y="3858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2001"/>
                  </a:lnTo>
                  <a:lnTo>
                    <a:pt x="5930" y="1430"/>
                  </a:lnTo>
                  <a:lnTo>
                    <a:pt x="5501" y="930"/>
                  </a:lnTo>
                  <a:lnTo>
                    <a:pt x="5073" y="572"/>
                  </a:lnTo>
                  <a:lnTo>
                    <a:pt x="4501" y="287"/>
                  </a:lnTo>
                  <a:lnTo>
                    <a:pt x="3930" y="72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rgbClr val="51C2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9"/>
            <p:cNvSpPr/>
            <p:nvPr/>
          </p:nvSpPr>
          <p:spPr>
            <a:xfrm>
              <a:off x="2525900" y="2034150"/>
              <a:ext cx="162550" cy="160775"/>
            </a:xfrm>
            <a:custGeom>
              <a:rect b="b" l="l" r="r" t="t"/>
              <a:pathLst>
                <a:path extrusionOk="0" fill="none" h="6431" w="6502">
                  <a:moveTo>
                    <a:pt x="3215" y="6430"/>
                  </a:moveTo>
                  <a:lnTo>
                    <a:pt x="3215" y="6430"/>
                  </a:lnTo>
                  <a:lnTo>
                    <a:pt x="3930" y="6359"/>
                  </a:lnTo>
                  <a:lnTo>
                    <a:pt x="4501" y="6216"/>
                  </a:lnTo>
                  <a:lnTo>
                    <a:pt x="5073" y="5930"/>
                  </a:lnTo>
                  <a:lnTo>
                    <a:pt x="5501" y="5502"/>
                  </a:lnTo>
                  <a:lnTo>
                    <a:pt x="5501" y="5502"/>
                  </a:lnTo>
                  <a:lnTo>
                    <a:pt x="5930" y="5001"/>
                  </a:lnTo>
                  <a:lnTo>
                    <a:pt x="6216" y="4501"/>
                  </a:lnTo>
                  <a:lnTo>
                    <a:pt x="6430" y="3858"/>
                  </a:lnTo>
                  <a:lnTo>
                    <a:pt x="6501" y="3216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2001"/>
                  </a:lnTo>
                  <a:lnTo>
                    <a:pt x="5930" y="1430"/>
                  </a:lnTo>
                  <a:lnTo>
                    <a:pt x="5501" y="930"/>
                  </a:lnTo>
                  <a:lnTo>
                    <a:pt x="5501" y="930"/>
                  </a:lnTo>
                  <a:lnTo>
                    <a:pt x="5073" y="572"/>
                  </a:lnTo>
                  <a:lnTo>
                    <a:pt x="4501" y="287"/>
                  </a:lnTo>
                  <a:lnTo>
                    <a:pt x="3930" y="72"/>
                  </a:lnTo>
                  <a:lnTo>
                    <a:pt x="3215" y="1"/>
                  </a:lnTo>
                  <a:lnTo>
                    <a:pt x="3215" y="1"/>
                  </a:lnTo>
                  <a:lnTo>
                    <a:pt x="2572" y="72"/>
                  </a:lnTo>
                  <a:lnTo>
                    <a:pt x="2001" y="287"/>
                  </a:lnTo>
                  <a:lnTo>
                    <a:pt x="1429" y="572"/>
                  </a:lnTo>
                  <a:lnTo>
                    <a:pt x="929" y="930"/>
                  </a:lnTo>
                  <a:lnTo>
                    <a:pt x="929" y="930"/>
                  </a:lnTo>
                  <a:lnTo>
                    <a:pt x="572" y="1430"/>
                  </a:lnTo>
                  <a:lnTo>
                    <a:pt x="286" y="2001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0" y="3216"/>
                  </a:lnTo>
                  <a:lnTo>
                    <a:pt x="72" y="3858"/>
                  </a:lnTo>
                  <a:lnTo>
                    <a:pt x="286" y="4501"/>
                  </a:lnTo>
                  <a:lnTo>
                    <a:pt x="572" y="5073"/>
                  </a:lnTo>
                  <a:lnTo>
                    <a:pt x="929" y="5502"/>
                  </a:lnTo>
                  <a:lnTo>
                    <a:pt x="929" y="5502"/>
                  </a:lnTo>
                  <a:lnTo>
                    <a:pt x="1429" y="5930"/>
                  </a:lnTo>
                  <a:lnTo>
                    <a:pt x="2001" y="6216"/>
                  </a:lnTo>
                  <a:lnTo>
                    <a:pt x="2572" y="6359"/>
                  </a:lnTo>
                  <a:lnTo>
                    <a:pt x="3215" y="64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9"/>
            <p:cNvSpPr/>
            <p:nvPr/>
          </p:nvSpPr>
          <p:spPr>
            <a:xfrm>
              <a:off x="2525900" y="3059275"/>
              <a:ext cx="162550" cy="160775"/>
            </a:xfrm>
            <a:custGeom>
              <a:rect b="b" l="l" r="r" t="t"/>
              <a:pathLst>
                <a:path extrusionOk="0" h="6431" w="6502">
                  <a:moveTo>
                    <a:pt x="3215" y="1"/>
                  </a:moveTo>
                  <a:lnTo>
                    <a:pt x="2572" y="72"/>
                  </a:lnTo>
                  <a:lnTo>
                    <a:pt x="2001" y="215"/>
                  </a:lnTo>
                  <a:lnTo>
                    <a:pt x="1429" y="501"/>
                  </a:lnTo>
                  <a:lnTo>
                    <a:pt x="929" y="930"/>
                  </a:lnTo>
                  <a:lnTo>
                    <a:pt x="572" y="1358"/>
                  </a:lnTo>
                  <a:lnTo>
                    <a:pt x="286" y="1930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72" y="3859"/>
                  </a:lnTo>
                  <a:lnTo>
                    <a:pt x="286" y="4430"/>
                  </a:lnTo>
                  <a:lnTo>
                    <a:pt x="572" y="5002"/>
                  </a:lnTo>
                  <a:lnTo>
                    <a:pt x="929" y="5502"/>
                  </a:lnTo>
                  <a:lnTo>
                    <a:pt x="1429" y="5859"/>
                  </a:lnTo>
                  <a:lnTo>
                    <a:pt x="2001" y="6145"/>
                  </a:lnTo>
                  <a:lnTo>
                    <a:pt x="2572" y="6359"/>
                  </a:lnTo>
                  <a:lnTo>
                    <a:pt x="3215" y="6430"/>
                  </a:lnTo>
                  <a:lnTo>
                    <a:pt x="3930" y="6359"/>
                  </a:lnTo>
                  <a:lnTo>
                    <a:pt x="4501" y="6145"/>
                  </a:lnTo>
                  <a:lnTo>
                    <a:pt x="5073" y="5859"/>
                  </a:lnTo>
                  <a:lnTo>
                    <a:pt x="5501" y="5502"/>
                  </a:lnTo>
                  <a:lnTo>
                    <a:pt x="5930" y="5002"/>
                  </a:lnTo>
                  <a:lnTo>
                    <a:pt x="6216" y="4430"/>
                  </a:lnTo>
                  <a:lnTo>
                    <a:pt x="6430" y="3859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1930"/>
                  </a:lnTo>
                  <a:lnTo>
                    <a:pt x="5930" y="1358"/>
                  </a:lnTo>
                  <a:lnTo>
                    <a:pt x="5501" y="930"/>
                  </a:lnTo>
                  <a:lnTo>
                    <a:pt x="5073" y="501"/>
                  </a:lnTo>
                  <a:lnTo>
                    <a:pt x="4501" y="215"/>
                  </a:lnTo>
                  <a:lnTo>
                    <a:pt x="3930" y="72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rgbClr val="51C2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9"/>
            <p:cNvSpPr/>
            <p:nvPr/>
          </p:nvSpPr>
          <p:spPr>
            <a:xfrm>
              <a:off x="2525900" y="3059275"/>
              <a:ext cx="162550" cy="160775"/>
            </a:xfrm>
            <a:custGeom>
              <a:rect b="b" l="l" r="r" t="t"/>
              <a:pathLst>
                <a:path extrusionOk="0" fill="none" h="6431" w="6502">
                  <a:moveTo>
                    <a:pt x="3215" y="6430"/>
                  </a:moveTo>
                  <a:lnTo>
                    <a:pt x="3215" y="6430"/>
                  </a:lnTo>
                  <a:lnTo>
                    <a:pt x="3930" y="6359"/>
                  </a:lnTo>
                  <a:lnTo>
                    <a:pt x="4501" y="6145"/>
                  </a:lnTo>
                  <a:lnTo>
                    <a:pt x="5073" y="5859"/>
                  </a:lnTo>
                  <a:lnTo>
                    <a:pt x="5501" y="5502"/>
                  </a:lnTo>
                  <a:lnTo>
                    <a:pt x="5501" y="5502"/>
                  </a:lnTo>
                  <a:lnTo>
                    <a:pt x="5930" y="5002"/>
                  </a:lnTo>
                  <a:lnTo>
                    <a:pt x="6216" y="4430"/>
                  </a:lnTo>
                  <a:lnTo>
                    <a:pt x="6430" y="3859"/>
                  </a:lnTo>
                  <a:lnTo>
                    <a:pt x="6501" y="3216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1930"/>
                  </a:lnTo>
                  <a:lnTo>
                    <a:pt x="5930" y="1358"/>
                  </a:lnTo>
                  <a:lnTo>
                    <a:pt x="5501" y="930"/>
                  </a:lnTo>
                  <a:lnTo>
                    <a:pt x="5501" y="930"/>
                  </a:lnTo>
                  <a:lnTo>
                    <a:pt x="5073" y="501"/>
                  </a:lnTo>
                  <a:lnTo>
                    <a:pt x="4501" y="215"/>
                  </a:lnTo>
                  <a:lnTo>
                    <a:pt x="3930" y="72"/>
                  </a:lnTo>
                  <a:lnTo>
                    <a:pt x="3215" y="1"/>
                  </a:lnTo>
                  <a:lnTo>
                    <a:pt x="3215" y="1"/>
                  </a:lnTo>
                  <a:lnTo>
                    <a:pt x="2572" y="72"/>
                  </a:lnTo>
                  <a:lnTo>
                    <a:pt x="2001" y="215"/>
                  </a:lnTo>
                  <a:lnTo>
                    <a:pt x="1429" y="501"/>
                  </a:lnTo>
                  <a:lnTo>
                    <a:pt x="929" y="930"/>
                  </a:lnTo>
                  <a:lnTo>
                    <a:pt x="929" y="930"/>
                  </a:lnTo>
                  <a:lnTo>
                    <a:pt x="572" y="1358"/>
                  </a:lnTo>
                  <a:lnTo>
                    <a:pt x="286" y="1930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0" y="3216"/>
                  </a:lnTo>
                  <a:lnTo>
                    <a:pt x="72" y="3859"/>
                  </a:lnTo>
                  <a:lnTo>
                    <a:pt x="286" y="4430"/>
                  </a:lnTo>
                  <a:lnTo>
                    <a:pt x="572" y="5002"/>
                  </a:lnTo>
                  <a:lnTo>
                    <a:pt x="929" y="5502"/>
                  </a:lnTo>
                  <a:lnTo>
                    <a:pt x="929" y="5502"/>
                  </a:lnTo>
                  <a:lnTo>
                    <a:pt x="1429" y="5859"/>
                  </a:lnTo>
                  <a:lnTo>
                    <a:pt x="2001" y="6145"/>
                  </a:lnTo>
                  <a:lnTo>
                    <a:pt x="2572" y="6359"/>
                  </a:lnTo>
                  <a:lnTo>
                    <a:pt x="3215" y="64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9"/>
            <p:cNvSpPr/>
            <p:nvPr/>
          </p:nvSpPr>
          <p:spPr>
            <a:xfrm>
              <a:off x="1911525" y="1980575"/>
              <a:ext cx="269700" cy="269700"/>
            </a:xfrm>
            <a:custGeom>
              <a:rect b="b" l="l" r="r" t="t"/>
              <a:pathLst>
                <a:path extrusionOk="0" h="10788" w="10788">
                  <a:moveTo>
                    <a:pt x="1" y="1"/>
                  </a:moveTo>
                  <a:lnTo>
                    <a:pt x="1" y="10788"/>
                  </a:lnTo>
                  <a:lnTo>
                    <a:pt x="10788" y="10788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9"/>
            <p:cNvSpPr/>
            <p:nvPr/>
          </p:nvSpPr>
          <p:spPr>
            <a:xfrm>
              <a:off x="816750" y="2491350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1"/>
                  </a:moveTo>
                  <a:lnTo>
                    <a:pt x="1" y="10788"/>
                  </a:lnTo>
                  <a:lnTo>
                    <a:pt x="10716" y="10788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9"/>
            <p:cNvSpPr/>
            <p:nvPr/>
          </p:nvSpPr>
          <p:spPr>
            <a:xfrm>
              <a:off x="816750" y="3003925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0"/>
                  </a:moveTo>
                  <a:lnTo>
                    <a:pt x="1" y="10787"/>
                  </a:lnTo>
                  <a:lnTo>
                    <a:pt x="10716" y="10787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2B2E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9"/>
            <p:cNvSpPr/>
            <p:nvPr/>
          </p:nvSpPr>
          <p:spPr>
            <a:xfrm>
              <a:off x="816750" y="3516475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1"/>
                  </a:moveTo>
                  <a:lnTo>
                    <a:pt x="1" y="10788"/>
                  </a:lnTo>
                  <a:lnTo>
                    <a:pt x="10716" y="10788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9"/>
            <p:cNvSpPr/>
            <p:nvPr/>
          </p:nvSpPr>
          <p:spPr>
            <a:xfrm>
              <a:off x="1911525" y="3003925"/>
              <a:ext cx="269700" cy="269700"/>
            </a:xfrm>
            <a:custGeom>
              <a:rect b="b" l="l" r="r" t="t"/>
              <a:pathLst>
                <a:path extrusionOk="0" h="10788" w="10788">
                  <a:moveTo>
                    <a:pt x="1" y="0"/>
                  </a:moveTo>
                  <a:lnTo>
                    <a:pt x="1" y="10787"/>
                  </a:lnTo>
                  <a:lnTo>
                    <a:pt x="10788" y="10787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9"/>
            <p:cNvSpPr/>
            <p:nvPr/>
          </p:nvSpPr>
          <p:spPr>
            <a:xfrm>
              <a:off x="984625" y="1764475"/>
              <a:ext cx="1025150" cy="2202100"/>
            </a:xfrm>
            <a:custGeom>
              <a:rect b="b" l="l" r="r" t="t"/>
              <a:pathLst>
                <a:path extrusionOk="0" h="88084" w="41006">
                  <a:moveTo>
                    <a:pt x="1" y="1"/>
                  </a:moveTo>
                  <a:lnTo>
                    <a:pt x="1" y="5073"/>
                  </a:lnTo>
                  <a:lnTo>
                    <a:pt x="6859" y="5073"/>
                  </a:lnTo>
                  <a:lnTo>
                    <a:pt x="6859" y="21503"/>
                  </a:lnTo>
                  <a:lnTo>
                    <a:pt x="1" y="21503"/>
                  </a:lnTo>
                  <a:lnTo>
                    <a:pt x="1" y="25575"/>
                  </a:lnTo>
                  <a:lnTo>
                    <a:pt x="6859" y="25575"/>
                  </a:lnTo>
                  <a:lnTo>
                    <a:pt x="6859" y="41935"/>
                  </a:lnTo>
                  <a:lnTo>
                    <a:pt x="1" y="41935"/>
                  </a:lnTo>
                  <a:lnTo>
                    <a:pt x="1" y="46078"/>
                  </a:lnTo>
                  <a:lnTo>
                    <a:pt x="6859" y="46078"/>
                  </a:lnTo>
                  <a:lnTo>
                    <a:pt x="6859" y="62437"/>
                  </a:lnTo>
                  <a:lnTo>
                    <a:pt x="1" y="62437"/>
                  </a:lnTo>
                  <a:lnTo>
                    <a:pt x="1" y="66509"/>
                  </a:lnTo>
                  <a:lnTo>
                    <a:pt x="6859" y="66509"/>
                  </a:lnTo>
                  <a:lnTo>
                    <a:pt x="6859" y="82940"/>
                  </a:lnTo>
                  <a:lnTo>
                    <a:pt x="1" y="82940"/>
                  </a:lnTo>
                  <a:lnTo>
                    <a:pt x="1" y="88083"/>
                  </a:lnTo>
                  <a:lnTo>
                    <a:pt x="41006" y="88083"/>
                  </a:lnTo>
                  <a:lnTo>
                    <a:pt x="41006" y="82940"/>
                  </a:lnTo>
                  <a:lnTo>
                    <a:pt x="34219" y="82940"/>
                  </a:lnTo>
                  <a:lnTo>
                    <a:pt x="34219" y="66509"/>
                  </a:lnTo>
                  <a:lnTo>
                    <a:pt x="41006" y="66509"/>
                  </a:lnTo>
                  <a:lnTo>
                    <a:pt x="41006" y="62437"/>
                  </a:lnTo>
                  <a:lnTo>
                    <a:pt x="34219" y="62437"/>
                  </a:lnTo>
                  <a:lnTo>
                    <a:pt x="34219" y="46078"/>
                  </a:lnTo>
                  <a:lnTo>
                    <a:pt x="41006" y="46078"/>
                  </a:lnTo>
                  <a:lnTo>
                    <a:pt x="41006" y="41935"/>
                  </a:lnTo>
                  <a:lnTo>
                    <a:pt x="34219" y="41935"/>
                  </a:lnTo>
                  <a:lnTo>
                    <a:pt x="34219" y="25575"/>
                  </a:lnTo>
                  <a:lnTo>
                    <a:pt x="41006" y="25575"/>
                  </a:lnTo>
                  <a:lnTo>
                    <a:pt x="41006" y="21503"/>
                  </a:lnTo>
                  <a:lnTo>
                    <a:pt x="34219" y="21503"/>
                  </a:lnTo>
                  <a:lnTo>
                    <a:pt x="34219" y="5073"/>
                  </a:lnTo>
                  <a:lnTo>
                    <a:pt x="41006" y="5073"/>
                  </a:lnTo>
                  <a:lnTo>
                    <a:pt x="41006" y="1"/>
                  </a:lnTo>
                  <a:close/>
                </a:path>
              </a:pathLst>
            </a:custGeom>
            <a:solidFill>
              <a:srgbClr val="51C2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9"/>
            <p:cNvSpPr/>
            <p:nvPr/>
          </p:nvSpPr>
          <p:spPr>
            <a:xfrm>
              <a:off x="2525900" y="2034150"/>
              <a:ext cx="162550" cy="160775"/>
            </a:xfrm>
            <a:custGeom>
              <a:rect b="b" l="l" r="r" t="t"/>
              <a:pathLst>
                <a:path extrusionOk="0" h="6431" w="6502">
                  <a:moveTo>
                    <a:pt x="3215" y="1"/>
                  </a:moveTo>
                  <a:lnTo>
                    <a:pt x="2572" y="72"/>
                  </a:lnTo>
                  <a:lnTo>
                    <a:pt x="2001" y="287"/>
                  </a:lnTo>
                  <a:lnTo>
                    <a:pt x="1429" y="572"/>
                  </a:lnTo>
                  <a:lnTo>
                    <a:pt x="929" y="930"/>
                  </a:lnTo>
                  <a:lnTo>
                    <a:pt x="572" y="1430"/>
                  </a:lnTo>
                  <a:lnTo>
                    <a:pt x="286" y="2001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72" y="3858"/>
                  </a:lnTo>
                  <a:lnTo>
                    <a:pt x="286" y="4501"/>
                  </a:lnTo>
                  <a:lnTo>
                    <a:pt x="572" y="5073"/>
                  </a:lnTo>
                  <a:lnTo>
                    <a:pt x="929" y="5502"/>
                  </a:lnTo>
                  <a:lnTo>
                    <a:pt x="1429" y="5930"/>
                  </a:lnTo>
                  <a:lnTo>
                    <a:pt x="2001" y="6216"/>
                  </a:lnTo>
                  <a:lnTo>
                    <a:pt x="2572" y="6359"/>
                  </a:lnTo>
                  <a:lnTo>
                    <a:pt x="3215" y="6430"/>
                  </a:lnTo>
                  <a:lnTo>
                    <a:pt x="3930" y="6359"/>
                  </a:lnTo>
                  <a:lnTo>
                    <a:pt x="4501" y="6216"/>
                  </a:lnTo>
                  <a:lnTo>
                    <a:pt x="5073" y="5930"/>
                  </a:lnTo>
                  <a:lnTo>
                    <a:pt x="5501" y="5502"/>
                  </a:lnTo>
                  <a:lnTo>
                    <a:pt x="5930" y="5001"/>
                  </a:lnTo>
                  <a:lnTo>
                    <a:pt x="6216" y="4501"/>
                  </a:lnTo>
                  <a:lnTo>
                    <a:pt x="6430" y="3858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2001"/>
                  </a:lnTo>
                  <a:lnTo>
                    <a:pt x="5930" y="1430"/>
                  </a:lnTo>
                  <a:lnTo>
                    <a:pt x="5501" y="930"/>
                  </a:lnTo>
                  <a:lnTo>
                    <a:pt x="5073" y="572"/>
                  </a:lnTo>
                  <a:lnTo>
                    <a:pt x="4501" y="287"/>
                  </a:lnTo>
                  <a:lnTo>
                    <a:pt x="3930" y="72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9"/>
            <p:cNvSpPr/>
            <p:nvPr/>
          </p:nvSpPr>
          <p:spPr>
            <a:xfrm>
              <a:off x="2525900" y="2034150"/>
              <a:ext cx="162550" cy="160775"/>
            </a:xfrm>
            <a:custGeom>
              <a:rect b="b" l="l" r="r" t="t"/>
              <a:pathLst>
                <a:path extrusionOk="0" fill="none" h="6431" w="6502">
                  <a:moveTo>
                    <a:pt x="929" y="930"/>
                  </a:moveTo>
                  <a:lnTo>
                    <a:pt x="929" y="930"/>
                  </a:lnTo>
                  <a:lnTo>
                    <a:pt x="1429" y="572"/>
                  </a:lnTo>
                  <a:lnTo>
                    <a:pt x="2001" y="287"/>
                  </a:lnTo>
                  <a:lnTo>
                    <a:pt x="2572" y="72"/>
                  </a:lnTo>
                  <a:lnTo>
                    <a:pt x="3215" y="1"/>
                  </a:lnTo>
                  <a:lnTo>
                    <a:pt x="3215" y="1"/>
                  </a:lnTo>
                  <a:lnTo>
                    <a:pt x="3930" y="72"/>
                  </a:lnTo>
                  <a:lnTo>
                    <a:pt x="4501" y="287"/>
                  </a:lnTo>
                  <a:lnTo>
                    <a:pt x="5073" y="572"/>
                  </a:lnTo>
                  <a:lnTo>
                    <a:pt x="5501" y="930"/>
                  </a:lnTo>
                  <a:lnTo>
                    <a:pt x="5501" y="930"/>
                  </a:lnTo>
                  <a:lnTo>
                    <a:pt x="5930" y="1430"/>
                  </a:lnTo>
                  <a:lnTo>
                    <a:pt x="6216" y="2001"/>
                  </a:lnTo>
                  <a:lnTo>
                    <a:pt x="6430" y="2573"/>
                  </a:lnTo>
                  <a:lnTo>
                    <a:pt x="6501" y="3216"/>
                  </a:lnTo>
                  <a:lnTo>
                    <a:pt x="6501" y="3216"/>
                  </a:lnTo>
                  <a:lnTo>
                    <a:pt x="6430" y="3858"/>
                  </a:lnTo>
                  <a:lnTo>
                    <a:pt x="6216" y="4501"/>
                  </a:lnTo>
                  <a:lnTo>
                    <a:pt x="5930" y="5001"/>
                  </a:lnTo>
                  <a:lnTo>
                    <a:pt x="5501" y="5502"/>
                  </a:lnTo>
                  <a:lnTo>
                    <a:pt x="5501" y="5502"/>
                  </a:lnTo>
                  <a:lnTo>
                    <a:pt x="5073" y="5930"/>
                  </a:lnTo>
                  <a:lnTo>
                    <a:pt x="4501" y="6216"/>
                  </a:lnTo>
                  <a:lnTo>
                    <a:pt x="3930" y="6359"/>
                  </a:lnTo>
                  <a:lnTo>
                    <a:pt x="3215" y="6430"/>
                  </a:lnTo>
                  <a:lnTo>
                    <a:pt x="3215" y="6430"/>
                  </a:lnTo>
                  <a:lnTo>
                    <a:pt x="2572" y="6359"/>
                  </a:lnTo>
                  <a:lnTo>
                    <a:pt x="2001" y="6216"/>
                  </a:lnTo>
                  <a:lnTo>
                    <a:pt x="1429" y="5930"/>
                  </a:lnTo>
                  <a:lnTo>
                    <a:pt x="929" y="5502"/>
                  </a:lnTo>
                  <a:lnTo>
                    <a:pt x="929" y="5502"/>
                  </a:lnTo>
                  <a:lnTo>
                    <a:pt x="572" y="5073"/>
                  </a:lnTo>
                  <a:lnTo>
                    <a:pt x="286" y="4501"/>
                  </a:lnTo>
                  <a:lnTo>
                    <a:pt x="72" y="3858"/>
                  </a:lnTo>
                  <a:lnTo>
                    <a:pt x="0" y="3216"/>
                  </a:lnTo>
                  <a:lnTo>
                    <a:pt x="0" y="3216"/>
                  </a:lnTo>
                  <a:lnTo>
                    <a:pt x="72" y="2573"/>
                  </a:lnTo>
                  <a:lnTo>
                    <a:pt x="286" y="2001"/>
                  </a:lnTo>
                  <a:lnTo>
                    <a:pt x="572" y="1430"/>
                  </a:lnTo>
                  <a:lnTo>
                    <a:pt x="929" y="93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9"/>
            <p:cNvSpPr/>
            <p:nvPr/>
          </p:nvSpPr>
          <p:spPr>
            <a:xfrm>
              <a:off x="1911525" y="1980575"/>
              <a:ext cx="269700" cy="269700"/>
            </a:xfrm>
            <a:custGeom>
              <a:rect b="b" l="l" r="r" t="t"/>
              <a:pathLst>
                <a:path extrusionOk="0" h="10788" w="10788">
                  <a:moveTo>
                    <a:pt x="1" y="1"/>
                  </a:moveTo>
                  <a:lnTo>
                    <a:pt x="1" y="10788"/>
                  </a:lnTo>
                  <a:lnTo>
                    <a:pt x="10788" y="10788"/>
                  </a:lnTo>
                  <a:lnTo>
                    <a:pt x="107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9"/>
            <p:cNvSpPr/>
            <p:nvPr/>
          </p:nvSpPr>
          <p:spPr>
            <a:xfrm>
              <a:off x="816750" y="2491350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1"/>
                  </a:moveTo>
                  <a:lnTo>
                    <a:pt x="1" y="10788"/>
                  </a:lnTo>
                  <a:lnTo>
                    <a:pt x="10716" y="10788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9"/>
            <p:cNvSpPr/>
            <p:nvPr/>
          </p:nvSpPr>
          <p:spPr>
            <a:xfrm>
              <a:off x="816750" y="3003925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0"/>
                  </a:moveTo>
                  <a:lnTo>
                    <a:pt x="1" y="10787"/>
                  </a:lnTo>
                  <a:lnTo>
                    <a:pt x="10716" y="10787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2B2E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9"/>
            <p:cNvSpPr/>
            <p:nvPr/>
          </p:nvSpPr>
          <p:spPr>
            <a:xfrm>
              <a:off x="816750" y="3516475"/>
              <a:ext cx="267925" cy="269700"/>
            </a:xfrm>
            <a:custGeom>
              <a:rect b="b" l="l" r="r" t="t"/>
              <a:pathLst>
                <a:path extrusionOk="0" h="10788" w="10717">
                  <a:moveTo>
                    <a:pt x="1" y="1"/>
                  </a:moveTo>
                  <a:lnTo>
                    <a:pt x="1" y="10788"/>
                  </a:lnTo>
                  <a:lnTo>
                    <a:pt x="10716" y="10788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9"/>
            <p:cNvSpPr/>
            <p:nvPr/>
          </p:nvSpPr>
          <p:spPr>
            <a:xfrm>
              <a:off x="984625" y="1764475"/>
              <a:ext cx="1025150" cy="2202100"/>
            </a:xfrm>
            <a:custGeom>
              <a:rect b="b" l="l" r="r" t="t"/>
              <a:pathLst>
                <a:path extrusionOk="0" h="88084" w="41006">
                  <a:moveTo>
                    <a:pt x="1" y="1"/>
                  </a:moveTo>
                  <a:lnTo>
                    <a:pt x="1" y="5073"/>
                  </a:lnTo>
                  <a:lnTo>
                    <a:pt x="6859" y="5073"/>
                  </a:lnTo>
                  <a:lnTo>
                    <a:pt x="6859" y="21503"/>
                  </a:lnTo>
                  <a:lnTo>
                    <a:pt x="1" y="21503"/>
                  </a:lnTo>
                  <a:lnTo>
                    <a:pt x="1" y="25575"/>
                  </a:lnTo>
                  <a:lnTo>
                    <a:pt x="6859" y="25575"/>
                  </a:lnTo>
                  <a:lnTo>
                    <a:pt x="6859" y="41935"/>
                  </a:lnTo>
                  <a:lnTo>
                    <a:pt x="1" y="41935"/>
                  </a:lnTo>
                  <a:lnTo>
                    <a:pt x="1" y="46078"/>
                  </a:lnTo>
                  <a:lnTo>
                    <a:pt x="6859" y="46078"/>
                  </a:lnTo>
                  <a:lnTo>
                    <a:pt x="6859" y="62437"/>
                  </a:lnTo>
                  <a:lnTo>
                    <a:pt x="1" y="62437"/>
                  </a:lnTo>
                  <a:lnTo>
                    <a:pt x="1" y="66509"/>
                  </a:lnTo>
                  <a:lnTo>
                    <a:pt x="6859" y="66509"/>
                  </a:lnTo>
                  <a:lnTo>
                    <a:pt x="6859" y="82940"/>
                  </a:lnTo>
                  <a:lnTo>
                    <a:pt x="1" y="82940"/>
                  </a:lnTo>
                  <a:lnTo>
                    <a:pt x="1" y="88083"/>
                  </a:lnTo>
                  <a:lnTo>
                    <a:pt x="41006" y="88083"/>
                  </a:lnTo>
                  <a:lnTo>
                    <a:pt x="41006" y="82940"/>
                  </a:lnTo>
                  <a:lnTo>
                    <a:pt x="34219" y="82940"/>
                  </a:lnTo>
                  <a:lnTo>
                    <a:pt x="34219" y="66509"/>
                  </a:lnTo>
                  <a:lnTo>
                    <a:pt x="41006" y="66509"/>
                  </a:lnTo>
                  <a:lnTo>
                    <a:pt x="41006" y="62437"/>
                  </a:lnTo>
                  <a:lnTo>
                    <a:pt x="34219" y="62437"/>
                  </a:lnTo>
                  <a:lnTo>
                    <a:pt x="34219" y="46078"/>
                  </a:lnTo>
                  <a:lnTo>
                    <a:pt x="41006" y="46078"/>
                  </a:lnTo>
                  <a:lnTo>
                    <a:pt x="41006" y="41935"/>
                  </a:lnTo>
                  <a:lnTo>
                    <a:pt x="34219" y="41935"/>
                  </a:lnTo>
                  <a:lnTo>
                    <a:pt x="34219" y="25575"/>
                  </a:lnTo>
                  <a:lnTo>
                    <a:pt x="41006" y="25575"/>
                  </a:lnTo>
                  <a:lnTo>
                    <a:pt x="41006" y="21503"/>
                  </a:lnTo>
                  <a:lnTo>
                    <a:pt x="34219" y="21503"/>
                  </a:lnTo>
                  <a:lnTo>
                    <a:pt x="34219" y="5073"/>
                  </a:lnTo>
                  <a:lnTo>
                    <a:pt x="41006" y="5073"/>
                  </a:lnTo>
                  <a:lnTo>
                    <a:pt x="41006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9"/>
            <p:cNvSpPr/>
            <p:nvPr/>
          </p:nvSpPr>
          <p:spPr>
            <a:xfrm>
              <a:off x="1911525" y="3003925"/>
              <a:ext cx="269700" cy="269700"/>
            </a:xfrm>
            <a:custGeom>
              <a:rect b="b" l="l" r="r" t="t"/>
              <a:pathLst>
                <a:path extrusionOk="0" h="10788" w="10788">
                  <a:moveTo>
                    <a:pt x="1" y="0"/>
                  </a:moveTo>
                  <a:lnTo>
                    <a:pt x="1" y="10787"/>
                  </a:lnTo>
                  <a:lnTo>
                    <a:pt x="10788" y="10787"/>
                  </a:lnTo>
                  <a:lnTo>
                    <a:pt x="10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9"/>
            <p:cNvSpPr/>
            <p:nvPr/>
          </p:nvSpPr>
          <p:spPr>
            <a:xfrm>
              <a:off x="2525900" y="3059275"/>
              <a:ext cx="162550" cy="160775"/>
            </a:xfrm>
            <a:custGeom>
              <a:rect b="b" l="l" r="r" t="t"/>
              <a:pathLst>
                <a:path extrusionOk="0" h="6431" w="6502">
                  <a:moveTo>
                    <a:pt x="3215" y="1"/>
                  </a:moveTo>
                  <a:lnTo>
                    <a:pt x="2572" y="72"/>
                  </a:lnTo>
                  <a:lnTo>
                    <a:pt x="2001" y="215"/>
                  </a:lnTo>
                  <a:lnTo>
                    <a:pt x="1429" y="501"/>
                  </a:lnTo>
                  <a:lnTo>
                    <a:pt x="929" y="930"/>
                  </a:lnTo>
                  <a:lnTo>
                    <a:pt x="572" y="1358"/>
                  </a:lnTo>
                  <a:lnTo>
                    <a:pt x="286" y="1930"/>
                  </a:lnTo>
                  <a:lnTo>
                    <a:pt x="72" y="2573"/>
                  </a:lnTo>
                  <a:lnTo>
                    <a:pt x="0" y="3216"/>
                  </a:lnTo>
                  <a:lnTo>
                    <a:pt x="72" y="3859"/>
                  </a:lnTo>
                  <a:lnTo>
                    <a:pt x="286" y="4430"/>
                  </a:lnTo>
                  <a:lnTo>
                    <a:pt x="572" y="5002"/>
                  </a:lnTo>
                  <a:lnTo>
                    <a:pt x="929" y="5502"/>
                  </a:lnTo>
                  <a:lnTo>
                    <a:pt x="1429" y="5859"/>
                  </a:lnTo>
                  <a:lnTo>
                    <a:pt x="2001" y="6145"/>
                  </a:lnTo>
                  <a:lnTo>
                    <a:pt x="2572" y="6359"/>
                  </a:lnTo>
                  <a:lnTo>
                    <a:pt x="3215" y="6430"/>
                  </a:lnTo>
                  <a:lnTo>
                    <a:pt x="3930" y="6359"/>
                  </a:lnTo>
                  <a:lnTo>
                    <a:pt x="4501" y="6145"/>
                  </a:lnTo>
                  <a:lnTo>
                    <a:pt x="5073" y="5859"/>
                  </a:lnTo>
                  <a:lnTo>
                    <a:pt x="5501" y="5502"/>
                  </a:lnTo>
                  <a:lnTo>
                    <a:pt x="5930" y="5002"/>
                  </a:lnTo>
                  <a:lnTo>
                    <a:pt x="6216" y="4430"/>
                  </a:lnTo>
                  <a:lnTo>
                    <a:pt x="6430" y="3859"/>
                  </a:lnTo>
                  <a:lnTo>
                    <a:pt x="6501" y="3216"/>
                  </a:lnTo>
                  <a:lnTo>
                    <a:pt x="6430" y="2573"/>
                  </a:lnTo>
                  <a:lnTo>
                    <a:pt x="6216" y="1930"/>
                  </a:lnTo>
                  <a:lnTo>
                    <a:pt x="5930" y="1358"/>
                  </a:lnTo>
                  <a:lnTo>
                    <a:pt x="5501" y="930"/>
                  </a:lnTo>
                  <a:lnTo>
                    <a:pt x="5073" y="501"/>
                  </a:lnTo>
                  <a:lnTo>
                    <a:pt x="4501" y="215"/>
                  </a:lnTo>
                  <a:lnTo>
                    <a:pt x="3930" y="72"/>
                  </a:lnTo>
                  <a:lnTo>
                    <a:pt x="3215" y="1"/>
                  </a:lnTo>
                  <a:close/>
                </a:path>
              </a:pathLst>
            </a:custGeom>
            <a:solidFill>
              <a:srgbClr val="10CF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9"/>
            <p:cNvSpPr/>
            <p:nvPr/>
          </p:nvSpPr>
          <p:spPr>
            <a:xfrm>
              <a:off x="2525900" y="3059275"/>
              <a:ext cx="162550" cy="160775"/>
            </a:xfrm>
            <a:custGeom>
              <a:rect b="b" l="l" r="r" t="t"/>
              <a:pathLst>
                <a:path extrusionOk="0" fill="none" h="6431" w="6502">
                  <a:moveTo>
                    <a:pt x="5501" y="5502"/>
                  </a:moveTo>
                  <a:lnTo>
                    <a:pt x="5501" y="5502"/>
                  </a:lnTo>
                  <a:lnTo>
                    <a:pt x="5073" y="5859"/>
                  </a:lnTo>
                  <a:lnTo>
                    <a:pt x="4501" y="6145"/>
                  </a:lnTo>
                  <a:lnTo>
                    <a:pt x="3930" y="6359"/>
                  </a:lnTo>
                  <a:lnTo>
                    <a:pt x="3215" y="6430"/>
                  </a:lnTo>
                  <a:lnTo>
                    <a:pt x="3215" y="6430"/>
                  </a:lnTo>
                  <a:lnTo>
                    <a:pt x="2572" y="6359"/>
                  </a:lnTo>
                  <a:lnTo>
                    <a:pt x="2001" y="6145"/>
                  </a:lnTo>
                  <a:lnTo>
                    <a:pt x="1429" y="5859"/>
                  </a:lnTo>
                  <a:lnTo>
                    <a:pt x="929" y="5502"/>
                  </a:lnTo>
                  <a:lnTo>
                    <a:pt x="929" y="5502"/>
                  </a:lnTo>
                  <a:lnTo>
                    <a:pt x="572" y="5002"/>
                  </a:lnTo>
                  <a:lnTo>
                    <a:pt x="286" y="4430"/>
                  </a:lnTo>
                  <a:lnTo>
                    <a:pt x="72" y="3859"/>
                  </a:lnTo>
                  <a:lnTo>
                    <a:pt x="0" y="3216"/>
                  </a:lnTo>
                  <a:lnTo>
                    <a:pt x="0" y="3216"/>
                  </a:lnTo>
                  <a:lnTo>
                    <a:pt x="72" y="2573"/>
                  </a:lnTo>
                  <a:lnTo>
                    <a:pt x="286" y="1930"/>
                  </a:lnTo>
                  <a:lnTo>
                    <a:pt x="572" y="1358"/>
                  </a:lnTo>
                  <a:lnTo>
                    <a:pt x="929" y="930"/>
                  </a:lnTo>
                  <a:lnTo>
                    <a:pt x="929" y="930"/>
                  </a:lnTo>
                  <a:lnTo>
                    <a:pt x="1429" y="501"/>
                  </a:lnTo>
                  <a:lnTo>
                    <a:pt x="2001" y="215"/>
                  </a:lnTo>
                  <a:lnTo>
                    <a:pt x="2572" y="72"/>
                  </a:lnTo>
                  <a:lnTo>
                    <a:pt x="3215" y="1"/>
                  </a:lnTo>
                  <a:lnTo>
                    <a:pt x="3215" y="1"/>
                  </a:lnTo>
                  <a:lnTo>
                    <a:pt x="3930" y="72"/>
                  </a:lnTo>
                  <a:lnTo>
                    <a:pt x="4501" y="215"/>
                  </a:lnTo>
                  <a:lnTo>
                    <a:pt x="5073" y="501"/>
                  </a:lnTo>
                  <a:lnTo>
                    <a:pt x="5501" y="930"/>
                  </a:lnTo>
                  <a:lnTo>
                    <a:pt x="5501" y="930"/>
                  </a:lnTo>
                  <a:lnTo>
                    <a:pt x="5930" y="1358"/>
                  </a:lnTo>
                  <a:lnTo>
                    <a:pt x="6216" y="1930"/>
                  </a:lnTo>
                  <a:lnTo>
                    <a:pt x="6430" y="2573"/>
                  </a:lnTo>
                  <a:lnTo>
                    <a:pt x="6501" y="3216"/>
                  </a:lnTo>
                  <a:lnTo>
                    <a:pt x="6501" y="3216"/>
                  </a:lnTo>
                  <a:lnTo>
                    <a:pt x="6430" y="3859"/>
                  </a:lnTo>
                  <a:lnTo>
                    <a:pt x="6216" y="4430"/>
                  </a:lnTo>
                  <a:lnTo>
                    <a:pt x="5930" y="5002"/>
                  </a:lnTo>
                  <a:lnTo>
                    <a:pt x="5501" y="55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0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CHIPS ALLIANCE WORKGROUPS</a:t>
            </a:r>
            <a:endParaRPr/>
          </a:p>
        </p:txBody>
      </p:sp>
      <p:sp>
        <p:nvSpPr>
          <p:cNvPr id="1376" name="Google Shape;1376;p30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7" name="Google Shape;1377;p30"/>
          <p:cNvCxnSpPr/>
          <p:nvPr/>
        </p:nvCxnSpPr>
        <p:spPr>
          <a:xfrm>
            <a:off x="4538832" y="1668187"/>
            <a:ext cx="0" cy="2789400"/>
          </a:xfrm>
          <a:prstGeom prst="straightConnector1">
            <a:avLst/>
          </a:prstGeom>
          <a:noFill/>
          <a:ln cap="flat" cmpd="sng" w="19050">
            <a:solidFill>
              <a:srgbClr val="0171C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text, map&#10;&#10;Description automatically generated" id="1378" name="Google Shape;1378;p30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1397372" y="1811310"/>
            <a:ext cx="6337726" cy="2896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9" name="Google Shape;1379;p30"/>
          <p:cNvCxnSpPr/>
          <p:nvPr/>
        </p:nvCxnSpPr>
        <p:spPr>
          <a:xfrm>
            <a:off x="2827795" y="3134365"/>
            <a:ext cx="3281400" cy="0"/>
          </a:xfrm>
          <a:prstGeom prst="straightConnector1">
            <a:avLst/>
          </a:prstGeom>
          <a:noFill/>
          <a:ln cap="flat" cmpd="sng" w="19050">
            <a:solidFill>
              <a:srgbClr val="0171C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30"/>
          <p:cNvCxnSpPr/>
          <p:nvPr/>
        </p:nvCxnSpPr>
        <p:spPr>
          <a:xfrm>
            <a:off x="3269800" y="1877015"/>
            <a:ext cx="2545800" cy="2545800"/>
          </a:xfrm>
          <a:prstGeom prst="straightConnector1">
            <a:avLst/>
          </a:prstGeom>
          <a:noFill/>
          <a:ln cap="flat" cmpd="sng" w="19050">
            <a:solidFill>
              <a:srgbClr val="0171C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30"/>
          <p:cNvCxnSpPr/>
          <p:nvPr/>
        </p:nvCxnSpPr>
        <p:spPr>
          <a:xfrm flipH="1">
            <a:off x="3269631" y="1877015"/>
            <a:ext cx="2545800" cy="2545800"/>
          </a:xfrm>
          <a:prstGeom prst="straightConnector1">
            <a:avLst/>
          </a:prstGeom>
          <a:noFill/>
          <a:ln cap="flat" cmpd="sng" w="19050">
            <a:solidFill>
              <a:srgbClr val="0171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2" name="Google Shape;1382;p30"/>
          <p:cNvSpPr/>
          <p:nvPr/>
        </p:nvSpPr>
        <p:spPr>
          <a:xfrm>
            <a:off x="2991101" y="1618073"/>
            <a:ext cx="3063600" cy="3063600"/>
          </a:xfrm>
          <a:prstGeom prst="ellipse">
            <a:avLst/>
          </a:prstGeom>
          <a:noFill/>
          <a:ln cap="flat" cmpd="sng" w="19050">
            <a:solidFill>
              <a:srgbClr val="0171CE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30"/>
          <p:cNvSpPr/>
          <p:nvPr/>
        </p:nvSpPr>
        <p:spPr>
          <a:xfrm>
            <a:off x="5112892" y="3739851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0"/>
          <p:cNvSpPr/>
          <p:nvPr/>
        </p:nvSpPr>
        <p:spPr>
          <a:xfrm>
            <a:off x="2966895" y="3739851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1500">
                <a:solidFill>
                  <a:srgbClr val="FFFFFF"/>
                </a:solidFill>
              </a:rPr>
              <a:t>RISC-V DV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385" name="Google Shape;1385;p30"/>
          <p:cNvSpPr/>
          <p:nvPr/>
        </p:nvSpPr>
        <p:spPr>
          <a:xfrm>
            <a:off x="5112892" y="1588952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Chisel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0"/>
          <p:cNvSpPr/>
          <p:nvPr/>
        </p:nvSpPr>
        <p:spPr>
          <a:xfrm>
            <a:off x="2966895" y="1588952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Interconnects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0"/>
          <p:cNvSpPr/>
          <p:nvPr/>
        </p:nvSpPr>
        <p:spPr>
          <a:xfrm>
            <a:off x="3932832" y="2559798"/>
            <a:ext cx="1180200" cy="118020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2B2E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0"/>
          <p:cNvSpPr/>
          <p:nvPr/>
        </p:nvSpPr>
        <p:spPr>
          <a:xfrm>
            <a:off x="2556826" y="2651399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500">
                <a:solidFill>
                  <a:srgbClr val="FFFFFF"/>
                </a:solidFill>
              </a:rPr>
              <a:t>Cores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0"/>
          <p:cNvSpPr txBox="1"/>
          <p:nvPr/>
        </p:nvSpPr>
        <p:spPr>
          <a:xfrm>
            <a:off x="3260424" y="3063763"/>
            <a:ext cx="966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1" marL="809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None/>
            </a:pPr>
            <a:r>
              <a:t/>
            </a:r>
            <a:endParaRPr b="0" baseline="30000" i="0" sz="1800" u="none" cap="none" strike="noStrike">
              <a:solidFill>
                <a:srgbClr val="2F2F2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9050" lvl="1" marL="227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2F2F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0"/>
          <p:cNvSpPr/>
          <p:nvPr/>
        </p:nvSpPr>
        <p:spPr>
          <a:xfrm>
            <a:off x="5507302" y="2667322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500">
                <a:solidFill>
                  <a:srgbClr val="FFFFFF"/>
                </a:solidFill>
              </a:rPr>
              <a:t>Rocket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436" y="2979777"/>
            <a:ext cx="925250" cy="309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30"/>
          <p:cNvSpPr/>
          <p:nvPr/>
        </p:nvSpPr>
        <p:spPr>
          <a:xfrm>
            <a:off x="4036736" y="1190076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500" u="none" cap="none" strike="noStrike">
                <a:solidFill>
                  <a:srgbClr val="FFFFFF"/>
                </a:solidFill>
              </a:rPr>
              <a:t>F4PGA</a:t>
            </a:r>
            <a:endParaRPr b="1" i="0" sz="1500" u="none" cap="none" strike="noStrike">
              <a:solidFill>
                <a:srgbClr val="000000"/>
              </a:solidFill>
            </a:endParaRPr>
          </a:p>
        </p:txBody>
      </p:sp>
      <p:sp>
        <p:nvSpPr>
          <p:cNvPr id="1393" name="Google Shape;1393;p30"/>
          <p:cNvSpPr/>
          <p:nvPr/>
        </p:nvSpPr>
        <p:spPr>
          <a:xfrm>
            <a:off x="4072076" y="4101299"/>
            <a:ext cx="966000" cy="966000"/>
          </a:xfrm>
          <a:prstGeom prst="ellipse">
            <a:avLst/>
          </a:prstGeom>
          <a:solidFill>
            <a:srgbClr val="2B2E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Analog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1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Established by CHIPS Alliance</a:t>
            </a:r>
            <a:r>
              <a:rPr lang="en-GB"/>
              <a:t> based on previous work known as SymbiFlow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F4PGA = FOSS Flow For FPGA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Goal: drive open source tooling, IP and </a:t>
            </a:r>
            <a:br>
              <a:rPr lang="en-GB"/>
            </a:br>
            <a:r>
              <a:rPr lang="en-GB"/>
              <a:t>research efforts for FPGAs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Groups academia members, industry and </a:t>
            </a:r>
            <a:br>
              <a:rPr lang="en-GB"/>
            </a:br>
            <a:r>
              <a:rPr lang="en-GB"/>
              <a:t>FPGA vendors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Focus on: 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Open source toolchain for FPGAs (previously known as SymbiFlow)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FPGA Interchange Format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FPGA Perf Tool</a:t>
            </a:r>
            <a:endParaRPr/>
          </a:p>
          <a:p>
            <a:pPr indent="-178899" lvl="1" marL="719999" rtl="0" algn="l"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Many more…</a:t>
            </a:r>
            <a:endParaRPr/>
          </a:p>
          <a:p>
            <a:pPr indent="-90001" lvl="0" marL="36000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31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F4PGA WORKGROUP</a:t>
            </a:r>
            <a:endParaRPr/>
          </a:p>
        </p:txBody>
      </p:sp>
      <p:sp>
        <p:nvSpPr>
          <p:cNvPr id="1400" name="Google Shape;1400;p31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31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31"/>
          <p:cNvGrpSpPr/>
          <p:nvPr/>
        </p:nvGrpSpPr>
        <p:grpSpPr>
          <a:xfrm>
            <a:off x="5694049" y="2109975"/>
            <a:ext cx="2771775" cy="923576"/>
            <a:chOff x="238125" y="1667325"/>
            <a:chExt cx="7143750" cy="2380350"/>
          </a:xfrm>
        </p:grpSpPr>
        <p:sp>
          <p:nvSpPr>
            <p:cNvPr id="1403" name="Google Shape;1403;p31"/>
            <p:cNvSpPr/>
            <p:nvPr/>
          </p:nvSpPr>
          <p:spPr>
            <a:xfrm>
              <a:off x="2221750" y="2229550"/>
              <a:ext cx="814500" cy="1188900"/>
            </a:xfrm>
            <a:custGeom>
              <a:rect b="b" l="l" r="r" t="t"/>
              <a:pathLst>
                <a:path extrusionOk="0" h="47556" w="32580">
                  <a:moveTo>
                    <a:pt x="1" y="1"/>
                  </a:moveTo>
                  <a:lnTo>
                    <a:pt x="1" y="47555"/>
                  </a:lnTo>
                  <a:lnTo>
                    <a:pt x="7620" y="47555"/>
                  </a:lnTo>
                  <a:lnTo>
                    <a:pt x="7620" y="26432"/>
                  </a:lnTo>
                  <a:lnTo>
                    <a:pt x="20704" y="26432"/>
                  </a:lnTo>
                  <a:lnTo>
                    <a:pt x="23857" y="19496"/>
                  </a:lnTo>
                  <a:lnTo>
                    <a:pt x="7620" y="19496"/>
                  </a:lnTo>
                  <a:lnTo>
                    <a:pt x="7620" y="6937"/>
                  </a:lnTo>
                  <a:lnTo>
                    <a:pt x="29480" y="6937"/>
                  </a:lnTo>
                  <a:lnTo>
                    <a:pt x="32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2992875" y="2229550"/>
              <a:ext cx="897275" cy="1188900"/>
            </a:xfrm>
            <a:custGeom>
              <a:rect b="b" l="l" r="r" t="t"/>
              <a:pathLst>
                <a:path extrusionOk="0" h="47556" w="35891">
                  <a:moveTo>
                    <a:pt x="12927" y="1"/>
                  </a:moveTo>
                  <a:lnTo>
                    <a:pt x="1" y="30425"/>
                  </a:lnTo>
                  <a:lnTo>
                    <a:pt x="1" y="35049"/>
                  </a:lnTo>
                  <a:lnTo>
                    <a:pt x="21965" y="35049"/>
                  </a:lnTo>
                  <a:lnTo>
                    <a:pt x="21965" y="47555"/>
                  </a:lnTo>
                  <a:lnTo>
                    <a:pt x="29427" y="47555"/>
                  </a:lnTo>
                  <a:lnTo>
                    <a:pt x="29427" y="35049"/>
                  </a:lnTo>
                  <a:lnTo>
                    <a:pt x="35890" y="35049"/>
                  </a:lnTo>
                  <a:lnTo>
                    <a:pt x="35890" y="28218"/>
                  </a:lnTo>
                  <a:lnTo>
                    <a:pt x="29427" y="28218"/>
                  </a:lnTo>
                  <a:lnTo>
                    <a:pt x="29427" y="16658"/>
                  </a:lnTo>
                  <a:lnTo>
                    <a:pt x="21965" y="16658"/>
                  </a:lnTo>
                  <a:lnTo>
                    <a:pt x="21965" y="28218"/>
                  </a:lnTo>
                  <a:lnTo>
                    <a:pt x="9197" y="28218"/>
                  </a:lnTo>
                  <a:lnTo>
                    <a:pt x="214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6302025" y="2229550"/>
              <a:ext cx="1079850" cy="1190200"/>
            </a:xfrm>
            <a:custGeom>
              <a:rect b="b" l="l" r="r" t="t"/>
              <a:pathLst>
                <a:path extrusionOk="0" h="47608" w="43194">
                  <a:moveTo>
                    <a:pt x="21597" y="12927"/>
                  </a:moveTo>
                  <a:lnTo>
                    <a:pt x="28901" y="31424"/>
                  </a:lnTo>
                  <a:lnTo>
                    <a:pt x="14241" y="31424"/>
                  </a:lnTo>
                  <a:lnTo>
                    <a:pt x="21597" y="12927"/>
                  </a:lnTo>
                  <a:close/>
                  <a:moveTo>
                    <a:pt x="19022" y="1"/>
                  </a:moveTo>
                  <a:lnTo>
                    <a:pt x="0" y="47608"/>
                  </a:lnTo>
                  <a:lnTo>
                    <a:pt x="8093" y="47608"/>
                  </a:lnTo>
                  <a:lnTo>
                    <a:pt x="11613" y="38044"/>
                  </a:lnTo>
                  <a:lnTo>
                    <a:pt x="31529" y="38044"/>
                  </a:lnTo>
                  <a:lnTo>
                    <a:pt x="35049" y="47608"/>
                  </a:lnTo>
                  <a:lnTo>
                    <a:pt x="43194" y="47608"/>
                  </a:lnTo>
                  <a:lnTo>
                    <a:pt x="24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4105575" y="2229550"/>
              <a:ext cx="813175" cy="1188900"/>
            </a:xfrm>
            <a:custGeom>
              <a:rect b="b" l="l" r="r" t="t"/>
              <a:pathLst>
                <a:path extrusionOk="0" h="47556" w="32527">
                  <a:moveTo>
                    <a:pt x="17393" y="6622"/>
                  </a:moveTo>
                  <a:lnTo>
                    <a:pt x="17919" y="6674"/>
                  </a:lnTo>
                  <a:lnTo>
                    <a:pt x="18497" y="6727"/>
                  </a:lnTo>
                  <a:lnTo>
                    <a:pt x="19022" y="6832"/>
                  </a:lnTo>
                  <a:lnTo>
                    <a:pt x="19548" y="6990"/>
                  </a:lnTo>
                  <a:lnTo>
                    <a:pt x="20020" y="7147"/>
                  </a:lnTo>
                  <a:lnTo>
                    <a:pt x="20493" y="7357"/>
                  </a:lnTo>
                  <a:lnTo>
                    <a:pt x="20966" y="7620"/>
                  </a:lnTo>
                  <a:lnTo>
                    <a:pt x="21387" y="7830"/>
                  </a:lnTo>
                  <a:lnTo>
                    <a:pt x="21807" y="8093"/>
                  </a:lnTo>
                  <a:lnTo>
                    <a:pt x="22227" y="8408"/>
                  </a:lnTo>
                  <a:lnTo>
                    <a:pt x="22595" y="8724"/>
                  </a:lnTo>
                  <a:lnTo>
                    <a:pt x="22963" y="9091"/>
                  </a:lnTo>
                  <a:lnTo>
                    <a:pt x="23278" y="9459"/>
                  </a:lnTo>
                  <a:lnTo>
                    <a:pt x="23594" y="9880"/>
                  </a:lnTo>
                  <a:lnTo>
                    <a:pt x="23856" y="10300"/>
                  </a:lnTo>
                  <a:lnTo>
                    <a:pt x="24119" y="10773"/>
                  </a:lnTo>
                  <a:lnTo>
                    <a:pt x="24329" y="11193"/>
                  </a:lnTo>
                  <a:lnTo>
                    <a:pt x="24487" y="11666"/>
                  </a:lnTo>
                  <a:lnTo>
                    <a:pt x="24645" y="12192"/>
                  </a:lnTo>
                  <a:lnTo>
                    <a:pt x="24750" y="12717"/>
                  </a:lnTo>
                  <a:lnTo>
                    <a:pt x="24855" y="13243"/>
                  </a:lnTo>
                  <a:lnTo>
                    <a:pt x="24907" y="13821"/>
                  </a:lnTo>
                  <a:lnTo>
                    <a:pt x="24907" y="14399"/>
                  </a:lnTo>
                  <a:lnTo>
                    <a:pt x="24907" y="14977"/>
                  </a:lnTo>
                  <a:lnTo>
                    <a:pt x="24855" y="15555"/>
                  </a:lnTo>
                  <a:lnTo>
                    <a:pt x="24750" y="16133"/>
                  </a:lnTo>
                  <a:lnTo>
                    <a:pt x="24645" y="16658"/>
                  </a:lnTo>
                  <a:lnTo>
                    <a:pt x="24487" y="17131"/>
                  </a:lnTo>
                  <a:lnTo>
                    <a:pt x="24329" y="17656"/>
                  </a:lnTo>
                  <a:lnTo>
                    <a:pt x="24119" y="18129"/>
                  </a:lnTo>
                  <a:lnTo>
                    <a:pt x="23856" y="18602"/>
                  </a:lnTo>
                  <a:lnTo>
                    <a:pt x="23594" y="19023"/>
                  </a:lnTo>
                  <a:lnTo>
                    <a:pt x="23278" y="19390"/>
                  </a:lnTo>
                  <a:lnTo>
                    <a:pt x="22963" y="19758"/>
                  </a:lnTo>
                  <a:lnTo>
                    <a:pt x="22595" y="20126"/>
                  </a:lnTo>
                  <a:lnTo>
                    <a:pt x="22227" y="20441"/>
                  </a:lnTo>
                  <a:lnTo>
                    <a:pt x="21807" y="20757"/>
                  </a:lnTo>
                  <a:lnTo>
                    <a:pt x="21387" y="21019"/>
                  </a:lnTo>
                  <a:lnTo>
                    <a:pt x="20966" y="21282"/>
                  </a:lnTo>
                  <a:lnTo>
                    <a:pt x="20493" y="21492"/>
                  </a:lnTo>
                  <a:lnTo>
                    <a:pt x="20020" y="21702"/>
                  </a:lnTo>
                  <a:lnTo>
                    <a:pt x="19548" y="21860"/>
                  </a:lnTo>
                  <a:lnTo>
                    <a:pt x="19022" y="21965"/>
                  </a:lnTo>
                  <a:lnTo>
                    <a:pt x="17919" y="22175"/>
                  </a:lnTo>
                  <a:lnTo>
                    <a:pt x="16815" y="22228"/>
                  </a:lnTo>
                  <a:lnTo>
                    <a:pt x="7619" y="22228"/>
                  </a:lnTo>
                  <a:lnTo>
                    <a:pt x="7619" y="6622"/>
                  </a:lnTo>
                  <a:close/>
                  <a:moveTo>
                    <a:pt x="0" y="1"/>
                  </a:moveTo>
                  <a:lnTo>
                    <a:pt x="0" y="47555"/>
                  </a:lnTo>
                  <a:lnTo>
                    <a:pt x="7619" y="47555"/>
                  </a:lnTo>
                  <a:lnTo>
                    <a:pt x="7619" y="28849"/>
                  </a:lnTo>
                  <a:lnTo>
                    <a:pt x="17183" y="28849"/>
                  </a:lnTo>
                  <a:lnTo>
                    <a:pt x="18286" y="28796"/>
                  </a:lnTo>
                  <a:lnTo>
                    <a:pt x="19285" y="28744"/>
                  </a:lnTo>
                  <a:lnTo>
                    <a:pt x="20336" y="28586"/>
                  </a:lnTo>
                  <a:lnTo>
                    <a:pt x="21334" y="28376"/>
                  </a:lnTo>
                  <a:lnTo>
                    <a:pt x="22280" y="28113"/>
                  </a:lnTo>
                  <a:lnTo>
                    <a:pt x="23226" y="27850"/>
                  </a:lnTo>
                  <a:lnTo>
                    <a:pt x="24119" y="27483"/>
                  </a:lnTo>
                  <a:lnTo>
                    <a:pt x="24960" y="27062"/>
                  </a:lnTo>
                  <a:lnTo>
                    <a:pt x="25853" y="26589"/>
                  </a:lnTo>
                  <a:lnTo>
                    <a:pt x="26641" y="26064"/>
                  </a:lnTo>
                  <a:lnTo>
                    <a:pt x="27377" y="25486"/>
                  </a:lnTo>
                  <a:lnTo>
                    <a:pt x="28113" y="24908"/>
                  </a:lnTo>
                  <a:lnTo>
                    <a:pt x="28743" y="24225"/>
                  </a:lnTo>
                  <a:lnTo>
                    <a:pt x="29374" y="23542"/>
                  </a:lnTo>
                  <a:lnTo>
                    <a:pt x="29952" y="22806"/>
                  </a:lnTo>
                  <a:lnTo>
                    <a:pt x="30477" y="22018"/>
                  </a:lnTo>
                  <a:lnTo>
                    <a:pt x="30950" y="21177"/>
                  </a:lnTo>
                  <a:lnTo>
                    <a:pt x="31371" y="20336"/>
                  </a:lnTo>
                  <a:lnTo>
                    <a:pt x="31686" y="19443"/>
                  </a:lnTo>
                  <a:lnTo>
                    <a:pt x="32001" y="18497"/>
                  </a:lnTo>
                  <a:lnTo>
                    <a:pt x="32211" y="17551"/>
                  </a:lnTo>
                  <a:lnTo>
                    <a:pt x="32369" y="16500"/>
                  </a:lnTo>
                  <a:lnTo>
                    <a:pt x="32474" y="15502"/>
                  </a:lnTo>
                  <a:lnTo>
                    <a:pt x="32527" y="14399"/>
                  </a:lnTo>
                  <a:lnTo>
                    <a:pt x="32474" y="13348"/>
                  </a:lnTo>
                  <a:lnTo>
                    <a:pt x="32369" y="12297"/>
                  </a:lnTo>
                  <a:lnTo>
                    <a:pt x="32211" y="11298"/>
                  </a:lnTo>
                  <a:lnTo>
                    <a:pt x="32001" y="10300"/>
                  </a:lnTo>
                  <a:lnTo>
                    <a:pt x="31686" y="9407"/>
                  </a:lnTo>
                  <a:lnTo>
                    <a:pt x="31371" y="8513"/>
                  </a:lnTo>
                  <a:lnTo>
                    <a:pt x="30950" y="7620"/>
                  </a:lnTo>
                  <a:lnTo>
                    <a:pt x="30477" y="6779"/>
                  </a:lnTo>
                  <a:lnTo>
                    <a:pt x="29952" y="5991"/>
                  </a:lnTo>
                  <a:lnTo>
                    <a:pt x="29374" y="5255"/>
                  </a:lnTo>
                  <a:lnTo>
                    <a:pt x="28743" y="4572"/>
                  </a:lnTo>
                  <a:lnTo>
                    <a:pt x="28113" y="3942"/>
                  </a:lnTo>
                  <a:lnTo>
                    <a:pt x="27377" y="3311"/>
                  </a:lnTo>
                  <a:lnTo>
                    <a:pt x="26641" y="2733"/>
                  </a:lnTo>
                  <a:lnTo>
                    <a:pt x="25853" y="2260"/>
                  </a:lnTo>
                  <a:lnTo>
                    <a:pt x="24960" y="1787"/>
                  </a:lnTo>
                  <a:lnTo>
                    <a:pt x="24119" y="1367"/>
                  </a:lnTo>
                  <a:lnTo>
                    <a:pt x="23226" y="999"/>
                  </a:lnTo>
                  <a:lnTo>
                    <a:pt x="22280" y="684"/>
                  </a:lnTo>
                  <a:lnTo>
                    <a:pt x="21334" y="421"/>
                  </a:lnTo>
                  <a:lnTo>
                    <a:pt x="20336" y="264"/>
                  </a:lnTo>
                  <a:lnTo>
                    <a:pt x="19285" y="106"/>
                  </a:lnTo>
                  <a:lnTo>
                    <a:pt x="182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089500" y="2229550"/>
              <a:ext cx="1144250" cy="1190200"/>
            </a:xfrm>
            <a:custGeom>
              <a:rect b="b" l="l" r="r" t="t"/>
              <a:pathLst>
                <a:path extrusionOk="0" h="47608" w="45770">
                  <a:moveTo>
                    <a:pt x="22491" y="1"/>
                  </a:moveTo>
                  <a:lnTo>
                    <a:pt x="21230" y="106"/>
                  </a:lnTo>
                  <a:lnTo>
                    <a:pt x="20021" y="264"/>
                  </a:lnTo>
                  <a:lnTo>
                    <a:pt x="18865" y="474"/>
                  </a:lnTo>
                  <a:lnTo>
                    <a:pt x="17709" y="736"/>
                  </a:lnTo>
                  <a:lnTo>
                    <a:pt x="16553" y="1052"/>
                  </a:lnTo>
                  <a:lnTo>
                    <a:pt x="15449" y="1420"/>
                  </a:lnTo>
                  <a:lnTo>
                    <a:pt x="14346" y="1840"/>
                  </a:lnTo>
                  <a:lnTo>
                    <a:pt x="13295" y="2313"/>
                  </a:lnTo>
                  <a:lnTo>
                    <a:pt x="12244" y="2838"/>
                  </a:lnTo>
                  <a:lnTo>
                    <a:pt x="11246" y="3364"/>
                  </a:lnTo>
                  <a:lnTo>
                    <a:pt x="10300" y="3994"/>
                  </a:lnTo>
                  <a:lnTo>
                    <a:pt x="9354" y="4677"/>
                  </a:lnTo>
                  <a:lnTo>
                    <a:pt x="8461" y="5361"/>
                  </a:lnTo>
                  <a:lnTo>
                    <a:pt x="7620" y="6149"/>
                  </a:lnTo>
                  <a:lnTo>
                    <a:pt x="6779" y="6937"/>
                  </a:lnTo>
                  <a:lnTo>
                    <a:pt x="6044" y="7778"/>
                  </a:lnTo>
                  <a:lnTo>
                    <a:pt x="5308" y="8618"/>
                  </a:lnTo>
                  <a:lnTo>
                    <a:pt x="4625" y="9512"/>
                  </a:lnTo>
                  <a:lnTo>
                    <a:pt x="3942" y="10458"/>
                  </a:lnTo>
                  <a:lnTo>
                    <a:pt x="3364" y="11403"/>
                  </a:lnTo>
                  <a:lnTo>
                    <a:pt x="2786" y="12402"/>
                  </a:lnTo>
                  <a:lnTo>
                    <a:pt x="2260" y="13400"/>
                  </a:lnTo>
                  <a:lnTo>
                    <a:pt x="1787" y="14451"/>
                  </a:lnTo>
                  <a:lnTo>
                    <a:pt x="1367" y="15555"/>
                  </a:lnTo>
                  <a:lnTo>
                    <a:pt x="999" y="16658"/>
                  </a:lnTo>
                  <a:lnTo>
                    <a:pt x="684" y="17814"/>
                  </a:lnTo>
                  <a:lnTo>
                    <a:pt x="421" y="18918"/>
                  </a:lnTo>
                  <a:lnTo>
                    <a:pt x="263" y="20126"/>
                  </a:lnTo>
                  <a:lnTo>
                    <a:pt x="106" y="21282"/>
                  </a:lnTo>
                  <a:lnTo>
                    <a:pt x="1" y="22491"/>
                  </a:lnTo>
                  <a:lnTo>
                    <a:pt x="1" y="23752"/>
                  </a:lnTo>
                  <a:lnTo>
                    <a:pt x="1" y="24960"/>
                  </a:lnTo>
                  <a:lnTo>
                    <a:pt x="106" y="26169"/>
                  </a:lnTo>
                  <a:lnTo>
                    <a:pt x="263" y="27377"/>
                  </a:lnTo>
                  <a:lnTo>
                    <a:pt x="421" y="28534"/>
                  </a:lnTo>
                  <a:lnTo>
                    <a:pt x="684" y="29690"/>
                  </a:lnTo>
                  <a:lnTo>
                    <a:pt x="999" y="30846"/>
                  </a:lnTo>
                  <a:lnTo>
                    <a:pt x="1367" y="31949"/>
                  </a:lnTo>
                  <a:lnTo>
                    <a:pt x="1787" y="33053"/>
                  </a:lnTo>
                  <a:lnTo>
                    <a:pt x="2260" y="34103"/>
                  </a:lnTo>
                  <a:lnTo>
                    <a:pt x="2786" y="35154"/>
                  </a:lnTo>
                  <a:lnTo>
                    <a:pt x="3364" y="36153"/>
                  </a:lnTo>
                  <a:lnTo>
                    <a:pt x="3942" y="37099"/>
                  </a:lnTo>
                  <a:lnTo>
                    <a:pt x="4625" y="38044"/>
                  </a:lnTo>
                  <a:lnTo>
                    <a:pt x="5308" y="38938"/>
                  </a:lnTo>
                  <a:lnTo>
                    <a:pt x="6044" y="39831"/>
                  </a:lnTo>
                  <a:lnTo>
                    <a:pt x="6779" y="40672"/>
                  </a:lnTo>
                  <a:lnTo>
                    <a:pt x="7620" y="41460"/>
                  </a:lnTo>
                  <a:lnTo>
                    <a:pt x="8461" y="42196"/>
                  </a:lnTo>
                  <a:lnTo>
                    <a:pt x="9354" y="42931"/>
                  </a:lnTo>
                  <a:lnTo>
                    <a:pt x="10247" y="43562"/>
                  </a:lnTo>
                  <a:lnTo>
                    <a:pt x="11193" y="44192"/>
                  </a:lnTo>
                  <a:lnTo>
                    <a:pt x="12192" y="44770"/>
                  </a:lnTo>
                  <a:lnTo>
                    <a:pt x="13190" y="45296"/>
                  </a:lnTo>
                  <a:lnTo>
                    <a:pt x="14188" y="45769"/>
                  </a:lnTo>
                  <a:lnTo>
                    <a:pt x="15239" y="46189"/>
                  </a:lnTo>
                  <a:lnTo>
                    <a:pt x="16343" y="46557"/>
                  </a:lnTo>
                  <a:lnTo>
                    <a:pt x="17446" y="46872"/>
                  </a:lnTo>
                  <a:lnTo>
                    <a:pt x="18550" y="47135"/>
                  </a:lnTo>
                  <a:lnTo>
                    <a:pt x="19706" y="47345"/>
                  </a:lnTo>
                  <a:lnTo>
                    <a:pt x="20862" y="47503"/>
                  </a:lnTo>
                  <a:lnTo>
                    <a:pt x="22018" y="47608"/>
                  </a:lnTo>
                  <a:lnTo>
                    <a:pt x="23174" y="47608"/>
                  </a:lnTo>
                  <a:lnTo>
                    <a:pt x="24803" y="47555"/>
                  </a:lnTo>
                  <a:lnTo>
                    <a:pt x="26379" y="47450"/>
                  </a:lnTo>
                  <a:lnTo>
                    <a:pt x="27903" y="47240"/>
                  </a:lnTo>
                  <a:lnTo>
                    <a:pt x="29374" y="46925"/>
                  </a:lnTo>
                  <a:lnTo>
                    <a:pt x="30793" y="46557"/>
                  </a:lnTo>
                  <a:lnTo>
                    <a:pt x="32159" y="46084"/>
                  </a:lnTo>
                  <a:lnTo>
                    <a:pt x="33526" y="45559"/>
                  </a:lnTo>
                  <a:lnTo>
                    <a:pt x="34787" y="44928"/>
                  </a:lnTo>
                  <a:lnTo>
                    <a:pt x="36048" y="44192"/>
                  </a:lnTo>
                  <a:lnTo>
                    <a:pt x="37204" y="43404"/>
                  </a:lnTo>
                  <a:lnTo>
                    <a:pt x="38307" y="42458"/>
                  </a:lnTo>
                  <a:lnTo>
                    <a:pt x="39358" y="41512"/>
                  </a:lnTo>
                  <a:lnTo>
                    <a:pt x="40304" y="40409"/>
                  </a:lnTo>
                  <a:lnTo>
                    <a:pt x="41197" y="39253"/>
                  </a:lnTo>
                  <a:lnTo>
                    <a:pt x="42038" y="38044"/>
                  </a:lnTo>
                  <a:lnTo>
                    <a:pt x="42774" y="36731"/>
                  </a:lnTo>
                  <a:lnTo>
                    <a:pt x="43510" y="35312"/>
                  </a:lnTo>
                  <a:lnTo>
                    <a:pt x="44088" y="33788"/>
                  </a:lnTo>
                  <a:lnTo>
                    <a:pt x="44613" y="32212"/>
                  </a:lnTo>
                  <a:lnTo>
                    <a:pt x="45033" y="30530"/>
                  </a:lnTo>
                  <a:lnTo>
                    <a:pt x="45349" y="28744"/>
                  </a:lnTo>
                  <a:lnTo>
                    <a:pt x="45611" y="26905"/>
                  </a:lnTo>
                  <a:lnTo>
                    <a:pt x="45716" y="24960"/>
                  </a:lnTo>
                  <a:lnTo>
                    <a:pt x="45769" y="22964"/>
                  </a:lnTo>
                  <a:lnTo>
                    <a:pt x="45769" y="21860"/>
                  </a:lnTo>
                  <a:lnTo>
                    <a:pt x="22911" y="21860"/>
                  </a:lnTo>
                  <a:lnTo>
                    <a:pt x="22911" y="28849"/>
                  </a:lnTo>
                  <a:lnTo>
                    <a:pt x="37677" y="28849"/>
                  </a:lnTo>
                  <a:lnTo>
                    <a:pt x="37414" y="30162"/>
                  </a:lnTo>
                  <a:lnTo>
                    <a:pt x="37046" y="31371"/>
                  </a:lnTo>
                  <a:lnTo>
                    <a:pt x="36626" y="32580"/>
                  </a:lnTo>
                  <a:lnTo>
                    <a:pt x="36153" y="33683"/>
                  </a:lnTo>
                  <a:lnTo>
                    <a:pt x="35680" y="34471"/>
                  </a:lnTo>
                  <a:lnTo>
                    <a:pt x="35155" y="35207"/>
                  </a:lnTo>
                  <a:lnTo>
                    <a:pt x="34577" y="35943"/>
                  </a:lnTo>
                  <a:lnTo>
                    <a:pt x="33946" y="36573"/>
                  </a:lnTo>
                  <a:lnTo>
                    <a:pt x="33263" y="37151"/>
                  </a:lnTo>
                  <a:lnTo>
                    <a:pt x="32580" y="37729"/>
                  </a:lnTo>
                  <a:lnTo>
                    <a:pt x="31792" y="38255"/>
                  </a:lnTo>
                  <a:lnTo>
                    <a:pt x="30951" y="38675"/>
                  </a:lnTo>
                  <a:lnTo>
                    <a:pt x="30110" y="39095"/>
                  </a:lnTo>
                  <a:lnTo>
                    <a:pt x="29217" y="39411"/>
                  </a:lnTo>
                  <a:lnTo>
                    <a:pt x="28323" y="39673"/>
                  </a:lnTo>
                  <a:lnTo>
                    <a:pt x="27325" y="39936"/>
                  </a:lnTo>
                  <a:lnTo>
                    <a:pt x="26327" y="40094"/>
                  </a:lnTo>
                  <a:lnTo>
                    <a:pt x="25276" y="40251"/>
                  </a:lnTo>
                  <a:lnTo>
                    <a:pt x="24172" y="40304"/>
                  </a:lnTo>
                  <a:lnTo>
                    <a:pt x="23069" y="40356"/>
                  </a:lnTo>
                  <a:lnTo>
                    <a:pt x="21965" y="40304"/>
                  </a:lnTo>
                  <a:lnTo>
                    <a:pt x="20914" y="40199"/>
                  </a:lnTo>
                  <a:lnTo>
                    <a:pt x="19916" y="40041"/>
                  </a:lnTo>
                  <a:lnTo>
                    <a:pt x="18918" y="39831"/>
                  </a:lnTo>
                  <a:lnTo>
                    <a:pt x="17972" y="39516"/>
                  </a:lnTo>
                  <a:lnTo>
                    <a:pt x="17026" y="39148"/>
                  </a:lnTo>
                  <a:lnTo>
                    <a:pt x="16133" y="38728"/>
                  </a:lnTo>
                  <a:lnTo>
                    <a:pt x="15239" y="38202"/>
                  </a:lnTo>
                  <a:lnTo>
                    <a:pt x="14399" y="37677"/>
                  </a:lnTo>
                  <a:lnTo>
                    <a:pt x="13610" y="37046"/>
                  </a:lnTo>
                  <a:lnTo>
                    <a:pt x="12875" y="36415"/>
                  </a:lnTo>
                  <a:lnTo>
                    <a:pt x="12192" y="35732"/>
                  </a:lnTo>
                  <a:lnTo>
                    <a:pt x="11508" y="34944"/>
                  </a:lnTo>
                  <a:lnTo>
                    <a:pt x="10878" y="34156"/>
                  </a:lnTo>
                  <a:lnTo>
                    <a:pt x="10300" y="33315"/>
                  </a:lnTo>
                  <a:lnTo>
                    <a:pt x="9774" y="32422"/>
                  </a:lnTo>
                  <a:lnTo>
                    <a:pt x="9301" y="31424"/>
                  </a:lnTo>
                  <a:lnTo>
                    <a:pt x="8881" y="30425"/>
                  </a:lnTo>
                  <a:lnTo>
                    <a:pt x="8566" y="29427"/>
                  </a:lnTo>
                  <a:lnTo>
                    <a:pt x="8303" y="28376"/>
                  </a:lnTo>
                  <a:lnTo>
                    <a:pt x="8093" y="27272"/>
                  </a:lnTo>
                  <a:lnTo>
                    <a:pt x="7935" y="26116"/>
                  </a:lnTo>
                  <a:lnTo>
                    <a:pt x="7830" y="24960"/>
                  </a:lnTo>
                  <a:lnTo>
                    <a:pt x="7778" y="23752"/>
                  </a:lnTo>
                  <a:lnTo>
                    <a:pt x="7830" y="22543"/>
                  </a:lnTo>
                  <a:lnTo>
                    <a:pt x="7935" y="21387"/>
                  </a:lnTo>
                  <a:lnTo>
                    <a:pt x="8093" y="20231"/>
                  </a:lnTo>
                  <a:lnTo>
                    <a:pt x="8303" y="19128"/>
                  </a:lnTo>
                  <a:lnTo>
                    <a:pt x="8566" y="18077"/>
                  </a:lnTo>
                  <a:lnTo>
                    <a:pt x="8881" y="17078"/>
                  </a:lnTo>
                  <a:lnTo>
                    <a:pt x="9301" y="16080"/>
                  </a:lnTo>
                  <a:lnTo>
                    <a:pt x="9774" y="15134"/>
                  </a:lnTo>
                  <a:lnTo>
                    <a:pt x="10300" y="14241"/>
                  </a:lnTo>
                  <a:lnTo>
                    <a:pt x="10878" y="13400"/>
                  </a:lnTo>
                  <a:lnTo>
                    <a:pt x="11456" y="12612"/>
                  </a:lnTo>
                  <a:lnTo>
                    <a:pt x="12139" y="11824"/>
                  </a:lnTo>
                  <a:lnTo>
                    <a:pt x="12875" y="11141"/>
                  </a:lnTo>
                  <a:lnTo>
                    <a:pt x="13663" y="10510"/>
                  </a:lnTo>
                  <a:lnTo>
                    <a:pt x="14451" y="9932"/>
                  </a:lnTo>
                  <a:lnTo>
                    <a:pt x="15344" y="9407"/>
                  </a:lnTo>
                  <a:lnTo>
                    <a:pt x="16238" y="8881"/>
                  </a:lnTo>
                  <a:lnTo>
                    <a:pt x="17184" y="8461"/>
                  </a:lnTo>
                  <a:lnTo>
                    <a:pt x="18182" y="8093"/>
                  </a:lnTo>
                  <a:lnTo>
                    <a:pt x="19233" y="7778"/>
                  </a:lnTo>
                  <a:lnTo>
                    <a:pt x="20284" y="7568"/>
                  </a:lnTo>
                  <a:lnTo>
                    <a:pt x="21387" y="7410"/>
                  </a:lnTo>
                  <a:lnTo>
                    <a:pt x="22543" y="7305"/>
                  </a:lnTo>
                  <a:lnTo>
                    <a:pt x="23699" y="7252"/>
                  </a:lnTo>
                  <a:lnTo>
                    <a:pt x="24698" y="7305"/>
                  </a:lnTo>
                  <a:lnTo>
                    <a:pt x="25644" y="7357"/>
                  </a:lnTo>
                  <a:lnTo>
                    <a:pt x="26589" y="7462"/>
                  </a:lnTo>
                  <a:lnTo>
                    <a:pt x="27535" y="7673"/>
                  </a:lnTo>
                  <a:lnTo>
                    <a:pt x="28481" y="7883"/>
                  </a:lnTo>
                  <a:lnTo>
                    <a:pt x="29374" y="8146"/>
                  </a:lnTo>
                  <a:lnTo>
                    <a:pt x="30215" y="8461"/>
                  </a:lnTo>
                  <a:lnTo>
                    <a:pt x="31108" y="8829"/>
                  </a:lnTo>
                  <a:lnTo>
                    <a:pt x="31949" y="9249"/>
                  </a:lnTo>
                  <a:lnTo>
                    <a:pt x="32737" y="9722"/>
                  </a:lnTo>
                  <a:lnTo>
                    <a:pt x="33473" y="10195"/>
                  </a:lnTo>
                  <a:lnTo>
                    <a:pt x="34209" y="10720"/>
                  </a:lnTo>
                  <a:lnTo>
                    <a:pt x="34839" y="11298"/>
                  </a:lnTo>
                  <a:lnTo>
                    <a:pt x="35470" y="11929"/>
                  </a:lnTo>
                  <a:lnTo>
                    <a:pt x="36048" y="12559"/>
                  </a:lnTo>
                  <a:lnTo>
                    <a:pt x="36573" y="13295"/>
                  </a:lnTo>
                  <a:lnTo>
                    <a:pt x="41723" y="8146"/>
                  </a:lnTo>
                  <a:lnTo>
                    <a:pt x="40935" y="7200"/>
                  </a:lnTo>
                  <a:lnTo>
                    <a:pt x="40041" y="6306"/>
                  </a:lnTo>
                  <a:lnTo>
                    <a:pt x="39148" y="5466"/>
                  </a:lnTo>
                  <a:lnTo>
                    <a:pt x="38202" y="4677"/>
                  </a:lnTo>
                  <a:lnTo>
                    <a:pt x="37204" y="3942"/>
                  </a:lnTo>
                  <a:lnTo>
                    <a:pt x="36153" y="3259"/>
                  </a:lnTo>
                  <a:lnTo>
                    <a:pt x="35049" y="2681"/>
                  </a:lnTo>
                  <a:lnTo>
                    <a:pt x="33893" y="2103"/>
                  </a:lnTo>
                  <a:lnTo>
                    <a:pt x="32685" y="1630"/>
                  </a:lnTo>
                  <a:lnTo>
                    <a:pt x="31476" y="1157"/>
                  </a:lnTo>
                  <a:lnTo>
                    <a:pt x="30268" y="789"/>
                  </a:lnTo>
                  <a:lnTo>
                    <a:pt x="29007" y="526"/>
                  </a:lnTo>
                  <a:lnTo>
                    <a:pt x="27693" y="264"/>
                  </a:lnTo>
                  <a:lnTo>
                    <a:pt x="26379" y="106"/>
                  </a:lnTo>
                  <a:lnTo>
                    <a:pt x="250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238125" y="2959950"/>
              <a:ext cx="648975" cy="1087725"/>
            </a:xfrm>
            <a:custGeom>
              <a:rect b="b" l="l" r="r" t="t"/>
              <a:pathLst>
                <a:path extrusionOk="0" h="43509" w="25959">
                  <a:moveTo>
                    <a:pt x="0" y="1"/>
                  </a:moveTo>
                  <a:lnTo>
                    <a:pt x="0" y="29006"/>
                  </a:lnTo>
                  <a:lnTo>
                    <a:pt x="25958" y="43509"/>
                  </a:lnTo>
                  <a:lnTo>
                    <a:pt x="25958" y="145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238125" y="2116575"/>
              <a:ext cx="648975" cy="1089050"/>
            </a:xfrm>
            <a:custGeom>
              <a:rect b="b" l="l" r="r" t="t"/>
              <a:pathLst>
                <a:path extrusionOk="0" h="43562" w="25959">
                  <a:moveTo>
                    <a:pt x="0" y="1"/>
                  </a:moveTo>
                  <a:lnTo>
                    <a:pt x="0" y="29006"/>
                  </a:lnTo>
                  <a:lnTo>
                    <a:pt x="25958" y="43562"/>
                  </a:lnTo>
                  <a:lnTo>
                    <a:pt x="25958" y="145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290650" y="1667325"/>
              <a:ext cx="1296625" cy="725150"/>
            </a:xfrm>
            <a:custGeom>
              <a:rect b="b" l="l" r="r" t="t"/>
              <a:pathLst>
                <a:path extrusionOk="0" h="29006" w="51865">
                  <a:moveTo>
                    <a:pt x="25959" y="0"/>
                  </a:moveTo>
                  <a:lnTo>
                    <a:pt x="1" y="14503"/>
                  </a:lnTo>
                  <a:lnTo>
                    <a:pt x="25959" y="29006"/>
                  </a:lnTo>
                  <a:lnTo>
                    <a:pt x="51865" y="14503"/>
                  </a:lnTo>
                  <a:lnTo>
                    <a:pt x="259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990850" y="2538275"/>
              <a:ext cx="596425" cy="667350"/>
            </a:xfrm>
            <a:custGeom>
              <a:rect b="b" l="l" r="r" t="t"/>
              <a:pathLst>
                <a:path extrusionOk="0" h="26694" w="23857">
                  <a:moveTo>
                    <a:pt x="0" y="0"/>
                  </a:moveTo>
                  <a:lnTo>
                    <a:pt x="0" y="26694"/>
                  </a:lnTo>
                  <a:lnTo>
                    <a:pt x="23857" y="13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2223075" y="3601025"/>
              <a:ext cx="222025" cy="231225"/>
            </a:xfrm>
            <a:custGeom>
              <a:rect b="b" l="l" r="r" t="t"/>
              <a:pathLst>
                <a:path extrusionOk="0" h="9249" w="8881">
                  <a:moveTo>
                    <a:pt x="4437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7" y="2568"/>
                  </a:lnTo>
                  <a:close/>
                  <a:moveTo>
                    <a:pt x="3731" y="0"/>
                  </a:moveTo>
                  <a:lnTo>
                    <a:pt x="0" y="9248"/>
                  </a:lnTo>
                  <a:lnTo>
                    <a:pt x="1839" y="9248"/>
                  </a:lnTo>
                  <a:lnTo>
                    <a:pt x="2493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881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2518650" y="3597075"/>
              <a:ext cx="206275" cy="239125"/>
            </a:xfrm>
            <a:custGeom>
              <a:rect b="b" l="l" r="r" t="t"/>
              <a:pathLst>
                <a:path extrusionOk="0" h="9565" w="8251">
                  <a:moveTo>
                    <a:pt x="4782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90" y="368"/>
                  </a:lnTo>
                  <a:lnTo>
                    <a:pt x="2470" y="579"/>
                  </a:lnTo>
                  <a:lnTo>
                    <a:pt x="2102" y="841"/>
                  </a:lnTo>
                  <a:lnTo>
                    <a:pt x="1734" y="1104"/>
                  </a:lnTo>
                  <a:lnTo>
                    <a:pt x="1367" y="1419"/>
                  </a:lnTo>
                  <a:lnTo>
                    <a:pt x="1051" y="1735"/>
                  </a:lnTo>
                  <a:lnTo>
                    <a:pt x="789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1" y="3364"/>
                  </a:lnTo>
                  <a:lnTo>
                    <a:pt x="106" y="3836"/>
                  </a:lnTo>
                  <a:lnTo>
                    <a:pt x="53" y="4309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6" y="5781"/>
                  </a:lnTo>
                  <a:lnTo>
                    <a:pt x="211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789" y="7462"/>
                  </a:lnTo>
                  <a:lnTo>
                    <a:pt x="1051" y="7830"/>
                  </a:lnTo>
                  <a:lnTo>
                    <a:pt x="1367" y="8198"/>
                  </a:lnTo>
                  <a:lnTo>
                    <a:pt x="1734" y="8513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0" y="9196"/>
                  </a:lnTo>
                  <a:lnTo>
                    <a:pt x="3363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82" y="9564"/>
                  </a:lnTo>
                  <a:lnTo>
                    <a:pt x="5308" y="9564"/>
                  </a:lnTo>
                  <a:lnTo>
                    <a:pt x="5833" y="9459"/>
                  </a:lnTo>
                  <a:lnTo>
                    <a:pt x="6306" y="9354"/>
                  </a:lnTo>
                  <a:lnTo>
                    <a:pt x="6779" y="9196"/>
                  </a:lnTo>
                  <a:lnTo>
                    <a:pt x="7199" y="8986"/>
                  </a:lnTo>
                  <a:lnTo>
                    <a:pt x="7567" y="8776"/>
                  </a:lnTo>
                  <a:lnTo>
                    <a:pt x="7935" y="8513"/>
                  </a:lnTo>
                  <a:lnTo>
                    <a:pt x="8250" y="8198"/>
                  </a:lnTo>
                  <a:lnTo>
                    <a:pt x="7042" y="6989"/>
                  </a:lnTo>
                  <a:lnTo>
                    <a:pt x="6884" y="7199"/>
                  </a:lnTo>
                  <a:lnTo>
                    <a:pt x="6621" y="7357"/>
                  </a:lnTo>
                  <a:lnTo>
                    <a:pt x="6411" y="7515"/>
                  </a:lnTo>
                  <a:lnTo>
                    <a:pt x="6096" y="7672"/>
                  </a:lnTo>
                  <a:lnTo>
                    <a:pt x="5833" y="7777"/>
                  </a:lnTo>
                  <a:lnTo>
                    <a:pt x="5518" y="7830"/>
                  </a:lnTo>
                  <a:lnTo>
                    <a:pt x="5150" y="7883"/>
                  </a:lnTo>
                  <a:lnTo>
                    <a:pt x="4782" y="7883"/>
                  </a:lnTo>
                  <a:lnTo>
                    <a:pt x="4152" y="7830"/>
                  </a:lnTo>
                  <a:lnTo>
                    <a:pt x="3626" y="7672"/>
                  </a:lnTo>
                  <a:lnTo>
                    <a:pt x="3101" y="7410"/>
                  </a:lnTo>
                  <a:lnTo>
                    <a:pt x="2680" y="7042"/>
                  </a:lnTo>
                  <a:lnTo>
                    <a:pt x="2312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92" y="4152"/>
                  </a:lnTo>
                  <a:lnTo>
                    <a:pt x="2050" y="3521"/>
                  </a:lnTo>
                  <a:lnTo>
                    <a:pt x="2312" y="2996"/>
                  </a:lnTo>
                  <a:lnTo>
                    <a:pt x="2680" y="2523"/>
                  </a:lnTo>
                  <a:lnTo>
                    <a:pt x="3101" y="2155"/>
                  </a:lnTo>
                  <a:lnTo>
                    <a:pt x="3626" y="1892"/>
                  </a:lnTo>
                  <a:lnTo>
                    <a:pt x="4152" y="1735"/>
                  </a:lnTo>
                  <a:lnTo>
                    <a:pt x="4782" y="1682"/>
                  </a:lnTo>
                  <a:lnTo>
                    <a:pt x="5150" y="1682"/>
                  </a:lnTo>
                  <a:lnTo>
                    <a:pt x="5465" y="1735"/>
                  </a:lnTo>
                  <a:lnTo>
                    <a:pt x="5781" y="1840"/>
                  </a:lnTo>
                  <a:lnTo>
                    <a:pt x="6096" y="1945"/>
                  </a:lnTo>
                  <a:lnTo>
                    <a:pt x="6569" y="2208"/>
                  </a:lnTo>
                  <a:lnTo>
                    <a:pt x="6989" y="2575"/>
                  </a:lnTo>
                  <a:lnTo>
                    <a:pt x="8198" y="1367"/>
                  </a:lnTo>
                  <a:lnTo>
                    <a:pt x="7882" y="1052"/>
                  </a:lnTo>
                  <a:lnTo>
                    <a:pt x="7515" y="789"/>
                  </a:lnTo>
                  <a:lnTo>
                    <a:pt x="7147" y="579"/>
                  </a:lnTo>
                  <a:lnTo>
                    <a:pt x="6726" y="368"/>
                  </a:lnTo>
                  <a:lnTo>
                    <a:pt x="6306" y="211"/>
                  </a:lnTo>
                  <a:lnTo>
                    <a:pt x="5833" y="106"/>
                  </a:lnTo>
                  <a:lnTo>
                    <a:pt x="5308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2756425" y="3601025"/>
              <a:ext cx="190500" cy="231225"/>
            </a:xfrm>
            <a:custGeom>
              <a:rect b="b" l="l" r="r" t="t"/>
              <a:pathLst>
                <a:path extrusionOk="0" h="9249" w="7620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255"/>
                  </a:lnTo>
                  <a:lnTo>
                    <a:pt x="5833" y="5255"/>
                  </a:lnTo>
                  <a:lnTo>
                    <a:pt x="5833" y="9248"/>
                  </a:lnTo>
                  <a:lnTo>
                    <a:pt x="7620" y="9248"/>
                  </a:lnTo>
                  <a:lnTo>
                    <a:pt x="7620" y="0"/>
                  </a:lnTo>
                  <a:lnTo>
                    <a:pt x="5833" y="0"/>
                  </a:lnTo>
                  <a:lnTo>
                    <a:pt x="5833" y="3678"/>
                  </a:lnTo>
                  <a:lnTo>
                    <a:pt x="1787" y="3678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2994200" y="3601025"/>
              <a:ext cx="44675" cy="231225"/>
            </a:xfrm>
            <a:custGeom>
              <a:rect b="b" l="l" r="r" t="t"/>
              <a:pathLst>
                <a:path extrusionOk="0" h="9249" w="1787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3087475" y="3601025"/>
              <a:ext cx="168175" cy="231225"/>
            </a:xfrm>
            <a:custGeom>
              <a:rect b="b" l="l" r="r" t="t"/>
              <a:pathLst>
                <a:path extrusionOk="0" h="9249" w="6727">
                  <a:moveTo>
                    <a:pt x="3468" y="1472"/>
                  </a:moveTo>
                  <a:lnTo>
                    <a:pt x="3836" y="1524"/>
                  </a:lnTo>
                  <a:lnTo>
                    <a:pt x="4204" y="1629"/>
                  </a:lnTo>
                  <a:lnTo>
                    <a:pt x="4519" y="1839"/>
                  </a:lnTo>
                  <a:lnTo>
                    <a:pt x="4729" y="2155"/>
                  </a:lnTo>
                  <a:lnTo>
                    <a:pt x="4887" y="2470"/>
                  </a:lnTo>
                  <a:lnTo>
                    <a:pt x="4940" y="2890"/>
                  </a:lnTo>
                  <a:lnTo>
                    <a:pt x="4887" y="3363"/>
                  </a:lnTo>
                  <a:lnTo>
                    <a:pt x="4729" y="3678"/>
                  </a:lnTo>
                  <a:lnTo>
                    <a:pt x="4519" y="3994"/>
                  </a:lnTo>
                  <a:lnTo>
                    <a:pt x="4204" y="4204"/>
                  </a:lnTo>
                  <a:lnTo>
                    <a:pt x="3836" y="4309"/>
                  </a:lnTo>
                  <a:lnTo>
                    <a:pt x="3468" y="4362"/>
                  </a:lnTo>
                  <a:lnTo>
                    <a:pt x="1787" y="4362"/>
                  </a:lnTo>
                  <a:lnTo>
                    <a:pt x="1787" y="1472"/>
                  </a:lnTo>
                  <a:close/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833"/>
                  </a:lnTo>
                  <a:lnTo>
                    <a:pt x="3626" y="5833"/>
                  </a:lnTo>
                  <a:lnTo>
                    <a:pt x="4046" y="5780"/>
                  </a:lnTo>
                  <a:lnTo>
                    <a:pt x="4467" y="5728"/>
                  </a:lnTo>
                  <a:lnTo>
                    <a:pt x="4835" y="5623"/>
                  </a:lnTo>
                  <a:lnTo>
                    <a:pt x="5202" y="5465"/>
                  </a:lnTo>
                  <a:lnTo>
                    <a:pt x="5570" y="5255"/>
                  </a:lnTo>
                  <a:lnTo>
                    <a:pt x="5833" y="5045"/>
                  </a:lnTo>
                  <a:lnTo>
                    <a:pt x="6096" y="4782"/>
                  </a:lnTo>
                  <a:lnTo>
                    <a:pt x="6358" y="4467"/>
                  </a:lnTo>
                  <a:lnTo>
                    <a:pt x="6516" y="4099"/>
                  </a:lnTo>
                  <a:lnTo>
                    <a:pt x="6621" y="3731"/>
                  </a:lnTo>
                  <a:lnTo>
                    <a:pt x="6726" y="3363"/>
                  </a:lnTo>
                  <a:lnTo>
                    <a:pt x="6726" y="2890"/>
                  </a:lnTo>
                  <a:lnTo>
                    <a:pt x="6726" y="2470"/>
                  </a:lnTo>
                  <a:lnTo>
                    <a:pt x="6621" y="2102"/>
                  </a:lnTo>
                  <a:lnTo>
                    <a:pt x="6516" y="1682"/>
                  </a:lnTo>
                  <a:lnTo>
                    <a:pt x="6358" y="1366"/>
                  </a:lnTo>
                  <a:lnTo>
                    <a:pt x="6096" y="1051"/>
                  </a:lnTo>
                  <a:lnTo>
                    <a:pt x="5833" y="788"/>
                  </a:lnTo>
                  <a:lnTo>
                    <a:pt x="5570" y="526"/>
                  </a:lnTo>
                  <a:lnTo>
                    <a:pt x="5202" y="368"/>
                  </a:lnTo>
                  <a:lnTo>
                    <a:pt x="4835" y="210"/>
                  </a:lnTo>
                  <a:lnTo>
                    <a:pt x="4467" y="105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3272700" y="3597075"/>
              <a:ext cx="169475" cy="239125"/>
            </a:xfrm>
            <a:custGeom>
              <a:rect b="b" l="l" r="r" t="t"/>
              <a:pathLst>
                <a:path extrusionOk="0" h="9565" w="6779">
                  <a:moveTo>
                    <a:pt x="3784" y="1"/>
                  </a:moveTo>
                  <a:lnTo>
                    <a:pt x="3311" y="53"/>
                  </a:lnTo>
                  <a:lnTo>
                    <a:pt x="2890" y="106"/>
                  </a:lnTo>
                  <a:lnTo>
                    <a:pt x="2523" y="211"/>
                  </a:lnTo>
                  <a:lnTo>
                    <a:pt x="2155" y="316"/>
                  </a:lnTo>
                  <a:lnTo>
                    <a:pt x="1839" y="526"/>
                  </a:lnTo>
                  <a:lnTo>
                    <a:pt x="1524" y="736"/>
                  </a:lnTo>
                  <a:lnTo>
                    <a:pt x="1261" y="946"/>
                  </a:lnTo>
                  <a:lnTo>
                    <a:pt x="1051" y="1262"/>
                  </a:lnTo>
                  <a:lnTo>
                    <a:pt x="841" y="1524"/>
                  </a:lnTo>
                  <a:lnTo>
                    <a:pt x="736" y="1892"/>
                  </a:lnTo>
                  <a:lnTo>
                    <a:pt x="631" y="2260"/>
                  </a:lnTo>
                  <a:lnTo>
                    <a:pt x="631" y="2680"/>
                  </a:lnTo>
                  <a:lnTo>
                    <a:pt x="631" y="2996"/>
                  </a:lnTo>
                  <a:lnTo>
                    <a:pt x="683" y="3311"/>
                  </a:lnTo>
                  <a:lnTo>
                    <a:pt x="736" y="3626"/>
                  </a:lnTo>
                  <a:lnTo>
                    <a:pt x="841" y="3836"/>
                  </a:lnTo>
                  <a:lnTo>
                    <a:pt x="1156" y="4257"/>
                  </a:lnTo>
                  <a:lnTo>
                    <a:pt x="1472" y="4625"/>
                  </a:lnTo>
                  <a:lnTo>
                    <a:pt x="1892" y="4887"/>
                  </a:lnTo>
                  <a:lnTo>
                    <a:pt x="2365" y="5098"/>
                  </a:lnTo>
                  <a:lnTo>
                    <a:pt x="3258" y="5465"/>
                  </a:lnTo>
                  <a:lnTo>
                    <a:pt x="4152" y="5781"/>
                  </a:lnTo>
                  <a:lnTo>
                    <a:pt x="4467" y="5991"/>
                  </a:lnTo>
                  <a:lnTo>
                    <a:pt x="4782" y="6254"/>
                  </a:lnTo>
                  <a:lnTo>
                    <a:pt x="4887" y="6411"/>
                  </a:lnTo>
                  <a:lnTo>
                    <a:pt x="4940" y="6569"/>
                  </a:lnTo>
                  <a:lnTo>
                    <a:pt x="4992" y="6727"/>
                  </a:lnTo>
                  <a:lnTo>
                    <a:pt x="4992" y="6937"/>
                  </a:lnTo>
                  <a:lnTo>
                    <a:pt x="4992" y="7147"/>
                  </a:lnTo>
                  <a:lnTo>
                    <a:pt x="4887" y="7357"/>
                  </a:lnTo>
                  <a:lnTo>
                    <a:pt x="4782" y="7567"/>
                  </a:lnTo>
                  <a:lnTo>
                    <a:pt x="4572" y="7725"/>
                  </a:lnTo>
                  <a:lnTo>
                    <a:pt x="4362" y="7830"/>
                  </a:lnTo>
                  <a:lnTo>
                    <a:pt x="4099" y="7883"/>
                  </a:lnTo>
                  <a:lnTo>
                    <a:pt x="3784" y="7935"/>
                  </a:lnTo>
                  <a:lnTo>
                    <a:pt x="3468" y="7988"/>
                  </a:lnTo>
                  <a:lnTo>
                    <a:pt x="3101" y="7935"/>
                  </a:lnTo>
                  <a:lnTo>
                    <a:pt x="2733" y="7883"/>
                  </a:lnTo>
                  <a:lnTo>
                    <a:pt x="2417" y="7830"/>
                  </a:lnTo>
                  <a:lnTo>
                    <a:pt x="2155" y="7672"/>
                  </a:lnTo>
                  <a:lnTo>
                    <a:pt x="1892" y="7515"/>
                  </a:lnTo>
                  <a:lnTo>
                    <a:pt x="1629" y="7305"/>
                  </a:lnTo>
                  <a:lnTo>
                    <a:pt x="1419" y="7094"/>
                  </a:lnTo>
                  <a:lnTo>
                    <a:pt x="1209" y="6832"/>
                  </a:lnTo>
                  <a:lnTo>
                    <a:pt x="0" y="8040"/>
                  </a:lnTo>
                  <a:lnTo>
                    <a:pt x="368" y="8408"/>
                  </a:lnTo>
                  <a:lnTo>
                    <a:pt x="683" y="8723"/>
                  </a:lnTo>
                  <a:lnTo>
                    <a:pt x="1051" y="8986"/>
                  </a:lnTo>
                  <a:lnTo>
                    <a:pt x="1472" y="9196"/>
                  </a:lnTo>
                  <a:lnTo>
                    <a:pt x="1892" y="9354"/>
                  </a:lnTo>
                  <a:lnTo>
                    <a:pt x="2365" y="9459"/>
                  </a:lnTo>
                  <a:lnTo>
                    <a:pt x="2838" y="9511"/>
                  </a:lnTo>
                  <a:lnTo>
                    <a:pt x="3363" y="9564"/>
                  </a:lnTo>
                  <a:lnTo>
                    <a:pt x="4152" y="9511"/>
                  </a:lnTo>
                  <a:lnTo>
                    <a:pt x="4782" y="9354"/>
                  </a:lnTo>
                  <a:lnTo>
                    <a:pt x="5360" y="9144"/>
                  </a:lnTo>
                  <a:lnTo>
                    <a:pt x="5886" y="8828"/>
                  </a:lnTo>
                  <a:lnTo>
                    <a:pt x="6096" y="8618"/>
                  </a:lnTo>
                  <a:lnTo>
                    <a:pt x="6253" y="8408"/>
                  </a:lnTo>
                  <a:lnTo>
                    <a:pt x="6411" y="8198"/>
                  </a:lnTo>
                  <a:lnTo>
                    <a:pt x="6569" y="7935"/>
                  </a:lnTo>
                  <a:lnTo>
                    <a:pt x="6674" y="7672"/>
                  </a:lnTo>
                  <a:lnTo>
                    <a:pt x="6726" y="7410"/>
                  </a:lnTo>
                  <a:lnTo>
                    <a:pt x="6779" y="6779"/>
                  </a:lnTo>
                  <a:lnTo>
                    <a:pt x="6779" y="6464"/>
                  </a:lnTo>
                  <a:lnTo>
                    <a:pt x="6726" y="6149"/>
                  </a:lnTo>
                  <a:lnTo>
                    <a:pt x="6674" y="5833"/>
                  </a:lnTo>
                  <a:lnTo>
                    <a:pt x="6569" y="5571"/>
                  </a:lnTo>
                  <a:lnTo>
                    <a:pt x="6253" y="5098"/>
                  </a:lnTo>
                  <a:lnTo>
                    <a:pt x="5938" y="4782"/>
                  </a:lnTo>
                  <a:lnTo>
                    <a:pt x="5518" y="4467"/>
                  </a:lnTo>
                  <a:lnTo>
                    <a:pt x="5045" y="4257"/>
                  </a:lnTo>
                  <a:lnTo>
                    <a:pt x="4152" y="3889"/>
                  </a:lnTo>
                  <a:lnTo>
                    <a:pt x="3258" y="3574"/>
                  </a:lnTo>
                  <a:lnTo>
                    <a:pt x="2943" y="3364"/>
                  </a:lnTo>
                  <a:lnTo>
                    <a:pt x="2628" y="3153"/>
                  </a:lnTo>
                  <a:lnTo>
                    <a:pt x="2523" y="3048"/>
                  </a:lnTo>
                  <a:lnTo>
                    <a:pt x="2470" y="2891"/>
                  </a:lnTo>
                  <a:lnTo>
                    <a:pt x="2417" y="2733"/>
                  </a:lnTo>
                  <a:lnTo>
                    <a:pt x="2417" y="2523"/>
                  </a:lnTo>
                  <a:lnTo>
                    <a:pt x="2417" y="2313"/>
                  </a:lnTo>
                  <a:lnTo>
                    <a:pt x="2470" y="2155"/>
                  </a:lnTo>
                  <a:lnTo>
                    <a:pt x="2628" y="1997"/>
                  </a:lnTo>
                  <a:lnTo>
                    <a:pt x="2785" y="1840"/>
                  </a:lnTo>
                  <a:lnTo>
                    <a:pt x="2943" y="1735"/>
                  </a:lnTo>
                  <a:lnTo>
                    <a:pt x="3206" y="1682"/>
                  </a:lnTo>
                  <a:lnTo>
                    <a:pt x="3468" y="1630"/>
                  </a:lnTo>
                  <a:lnTo>
                    <a:pt x="3731" y="1630"/>
                  </a:lnTo>
                  <a:lnTo>
                    <a:pt x="4257" y="1682"/>
                  </a:lnTo>
                  <a:lnTo>
                    <a:pt x="4730" y="1840"/>
                  </a:lnTo>
                  <a:lnTo>
                    <a:pt x="5150" y="2102"/>
                  </a:lnTo>
                  <a:lnTo>
                    <a:pt x="5570" y="2470"/>
                  </a:lnTo>
                  <a:lnTo>
                    <a:pt x="6726" y="1314"/>
                  </a:lnTo>
                  <a:lnTo>
                    <a:pt x="6464" y="999"/>
                  </a:lnTo>
                  <a:lnTo>
                    <a:pt x="6201" y="789"/>
                  </a:lnTo>
                  <a:lnTo>
                    <a:pt x="5833" y="579"/>
                  </a:lnTo>
                  <a:lnTo>
                    <a:pt x="5465" y="368"/>
                  </a:lnTo>
                  <a:lnTo>
                    <a:pt x="5097" y="211"/>
                  </a:lnTo>
                  <a:lnTo>
                    <a:pt x="4677" y="106"/>
                  </a:lnTo>
                  <a:lnTo>
                    <a:pt x="4204" y="53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3515725" y="3601025"/>
              <a:ext cx="223350" cy="231225"/>
            </a:xfrm>
            <a:custGeom>
              <a:rect b="b" l="l" r="r" t="t"/>
              <a:pathLst>
                <a:path extrusionOk="0" h="9249" w="8934">
                  <a:moveTo>
                    <a:pt x="4438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8" y="2568"/>
                  </a:lnTo>
                  <a:close/>
                  <a:moveTo>
                    <a:pt x="373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2494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933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3765325" y="3601025"/>
              <a:ext cx="151100" cy="231225"/>
            </a:xfrm>
            <a:custGeom>
              <a:rect b="b" l="l" r="r" t="t"/>
              <a:pathLst>
                <a:path extrusionOk="0" h="9249" w="6044">
                  <a:moveTo>
                    <a:pt x="0" y="0"/>
                  </a:moveTo>
                  <a:lnTo>
                    <a:pt x="0" y="9248"/>
                  </a:lnTo>
                  <a:lnTo>
                    <a:pt x="6043" y="9248"/>
                  </a:lnTo>
                  <a:lnTo>
                    <a:pt x="6043" y="7672"/>
                  </a:lnTo>
                  <a:lnTo>
                    <a:pt x="1787" y="7672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3949225" y="3601025"/>
              <a:ext cx="151100" cy="231225"/>
            </a:xfrm>
            <a:custGeom>
              <a:rect b="b" l="l" r="r" t="t"/>
              <a:pathLst>
                <a:path extrusionOk="0" h="9249" w="6044">
                  <a:moveTo>
                    <a:pt x="1" y="0"/>
                  </a:moveTo>
                  <a:lnTo>
                    <a:pt x="1" y="9248"/>
                  </a:lnTo>
                  <a:lnTo>
                    <a:pt x="6044" y="9248"/>
                  </a:lnTo>
                  <a:lnTo>
                    <a:pt x="6044" y="7672"/>
                  </a:lnTo>
                  <a:lnTo>
                    <a:pt x="1788" y="7672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4131825" y="3601025"/>
              <a:ext cx="46025" cy="231225"/>
            </a:xfrm>
            <a:custGeom>
              <a:rect b="b" l="l" r="r" t="t"/>
              <a:pathLst>
                <a:path extrusionOk="0" h="9249" w="1841">
                  <a:moveTo>
                    <a:pt x="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4208025" y="3601025"/>
              <a:ext cx="222050" cy="231225"/>
            </a:xfrm>
            <a:custGeom>
              <a:rect b="b" l="l" r="r" t="t"/>
              <a:pathLst>
                <a:path extrusionOk="0" h="9249" w="8882">
                  <a:moveTo>
                    <a:pt x="4438" y="2568"/>
                  </a:moveTo>
                  <a:lnTo>
                    <a:pt x="5765" y="6043"/>
                  </a:lnTo>
                  <a:lnTo>
                    <a:pt x="3086" y="6043"/>
                  </a:lnTo>
                  <a:lnTo>
                    <a:pt x="4438" y="2568"/>
                  </a:lnTo>
                  <a:close/>
                  <a:moveTo>
                    <a:pt x="3732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2494" y="7567"/>
                  </a:lnTo>
                  <a:lnTo>
                    <a:pt x="6347" y="7567"/>
                  </a:lnTo>
                  <a:lnTo>
                    <a:pt x="6989" y="9248"/>
                  </a:lnTo>
                  <a:lnTo>
                    <a:pt x="8881" y="9248"/>
                  </a:lnTo>
                  <a:lnTo>
                    <a:pt x="5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4457625" y="3601025"/>
              <a:ext cx="193150" cy="231225"/>
            </a:xfrm>
            <a:custGeom>
              <a:rect b="b" l="l" r="r" t="t"/>
              <a:pathLst>
                <a:path extrusionOk="0" h="9249" w="7726">
                  <a:moveTo>
                    <a:pt x="1" y="0"/>
                  </a:moveTo>
                  <a:lnTo>
                    <a:pt x="1" y="9248"/>
                  </a:lnTo>
                  <a:lnTo>
                    <a:pt x="1787" y="9248"/>
                  </a:lnTo>
                  <a:lnTo>
                    <a:pt x="1787" y="3303"/>
                  </a:lnTo>
                  <a:lnTo>
                    <a:pt x="6411" y="9248"/>
                  </a:lnTo>
                  <a:lnTo>
                    <a:pt x="7725" y="9248"/>
                  </a:lnTo>
                  <a:lnTo>
                    <a:pt x="7725" y="0"/>
                  </a:lnTo>
                  <a:lnTo>
                    <a:pt x="5886" y="0"/>
                  </a:lnTo>
                  <a:lnTo>
                    <a:pt x="5886" y="5990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4686200" y="3597075"/>
              <a:ext cx="206275" cy="239125"/>
            </a:xfrm>
            <a:custGeom>
              <a:rect b="b" l="l" r="r" t="t"/>
              <a:pathLst>
                <a:path extrusionOk="0" h="9565" w="8251">
                  <a:moveTo>
                    <a:pt x="4730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38" y="368"/>
                  </a:lnTo>
                  <a:lnTo>
                    <a:pt x="2418" y="579"/>
                  </a:lnTo>
                  <a:lnTo>
                    <a:pt x="2050" y="841"/>
                  </a:lnTo>
                  <a:lnTo>
                    <a:pt x="1682" y="1104"/>
                  </a:lnTo>
                  <a:lnTo>
                    <a:pt x="1367" y="1419"/>
                  </a:lnTo>
                  <a:lnTo>
                    <a:pt x="1052" y="1735"/>
                  </a:lnTo>
                  <a:lnTo>
                    <a:pt x="789" y="2102"/>
                  </a:lnTo>
                  <a:lnTo>
                    <a:pt x="526" y="2470"/>
                  </a:lnTo>
                  <a:lnTo>
                    <a:pt x="369" y="2891"/>
                  </a:lnTo>
                  <a:lnTo>
                    <a:pt x="211" y="3364"/>
                  </a:lnTo>
                  <a:lnTo>
                    <a:pt x="106" y="3836"/>
                  </a:lnTo>
                  <a:lnTo>
                    <a:pt x="1" y="4309"/>
                  </a:lnTo>
                  <a:lnTo>
                    <a:pt x="1" y="4782"/>
                  </a:lnTo>
                  <a:lnTo>
                    <a:pt x="1" y="5255"/>
                  </a:lnTo>
                  <a:lnTo>
                    <a:pt x="106" y="5781"/>
                  </a:lnTo>
                  <a:lnTo>
                    <a:pt x="211" y="6201"/>
                  </a:lnTo>
                  <a:lnTo>
                    <a:pt x="369" y="6674"/>
                  </a:lnTo>
                  <a:lnTo>
                    <a:pt x="526" y="7094"/>
                  </a:lnTo>
                  <a:lnTo>
                    <a:pt x="789" y="7462"/>
                  </a:lnTo>
                  <a:lnTo>
                    <a:pt x="1052" y="7830"/>
                  </a:lnTo>
                  <a:lnTo>
                    <a:pt x="1367" y="8198"/>
                  </a:lnTo>
                  <a:lnTo>
                    <a:pt x="1682" y="8513"/>
                  </a:lnTo>
                  <a:lnTo>
                    <a:pt x="2050" y="8776"/>
                  </a:lnTo>
                  <a:lnTo>
                    <a:pt x="2470" y="8986"/>
                  </a:lnTo>
                  <a:lnTo>
                    <a:pt x="2891" y="9196"/>
                  </a:lnTo>
                  <a:lnTo>
                    <a:pt x="3311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30" y="9564"/>
                  </a:lnTo>
                  <a:lnTo>
                    <a:pt x="5308" y="9564"/>
                  </a:lnTo>
                  <a:lnTo>
                    <a:pt x="5833" y="9459"/>
                  </a:lnTo>
                  <a:lnTo>
                    <a:pt x="6306" y="9354"/>
                  </a:lnTo>
                  <a:lnTo>
                    <a:pt x="6727" y="9196"/>
                  </a:lnTo>
                  <a:lnTo>
                    <a:pt x="7147" y="8986"/>
                  </a:lnTo>
                  <a:lnTo>
                    <a:pt x="7568" y="8776"/>
                  </a:lnTo>
                  <a:lnTo>
                    <a:pt x="7935" y="8513"/>
                  </a:lnTo>
                  <a:lnTo>
                    <a:pt x="8251" y="8198"/>
                  </a:lnTo>
                  <a:lnTo>
                    <a:pt x="7042" y="6989"/>
                  </a:lnTo>
                  <a:lnTo>
                    <a:pt x="6832" y="7199"/>
                  </a:lnTo>
                  <a:lnTo>
                    <a:pt x="6622" y="7357"/>
                  </a:lnTo>
                  <a:lnTo>
                    <a:pt x="6359" y="7515"/>
                  </a:lnTo>
                  <a:lnTo>
                    <a:pt x="6096" y="7672"/>
                  </a:lnTo>
                  <a:lnTo>
                    <a:pt x="5781" y="7777"/>
                  </a:lnTo>
                  <a:lnTo>
                    <a:pt x="5466" y="7830"/>
                  </a:lnTo>
                  <a:lnTo>
                    <a:pt x="5150" y="7883"/>
                  </a:lnTo>
                  <a:lnTo>
                    <a:pt x="4730" y="7883"/>
                  </a:lnTo>
                  <a:lnTo>
                    <a:pt x="4152" y="7830"/>
                  </a:lnTo>
                  <a:lnTo>
                    <a:pt x="3574" y="7672"/>
                  </a:lnTo>
                  <a:lnTo>
                    <a:pt x="3049" y="7410"/>
                  </a:lnTo>
                  <a:lnTo>
                    <a:pt x="2628" y="7042"/>
                  </a:lnTo>
                  <a:lnTo>
                    <a:pt x="2313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92" y="4152"/>
                  </a:lnTo>
                  <a:lnTo>
                    <a:pt x="2050" y="3521"/>
                  </a:lnTo>
                  <a:lnTo>
                    <a:pt x="2313" y="2996"/>
                  </a:lnTo>
                  <a:lnTo>
                    <a:pt x="2628" y="2523"/>
                  </a:lnTo>
                  <a:lnTo>
                    <a:pt x="3049" y="2155"/>
                  </a:lnTo>
                  <a:lnTo>
                    <a:pt x="3574" y="1892"/>
                  </a:lnTo>
                  <a:lnTo>
                    <a:pt x="4152" y="1735"/>
                  </a:lnTo>
                  <a:lnTo>
                    <a:pt x="4730" y="1682"/>
                  </a:lnTo>
                  <a:lnTo>
                    <a:pt x="5098" y="1682"/>
                  </a:lnTo>
                  <a:lnTo>
                    <a:pt x="5466" y="1735"/>
                  </a:lnTo>
                  <a:lnTo>
                    <a:pt x="5781" y="1840"/>
                  </a:lnTo>
                  <a:lnTo>
                    <a:pt x="6044" y="1945"/>
                  </a:lnTo>
                  <a:lnTo>
                    <a:pt x="6569" y="2208"/>
                  </a:lnTo>
                  <a:lnTo>
                    <a:pt x="6990" y="2575"/>
                  </a:lnTo>
                  <a:lnTo>
                    <a:pt x="8198" y="1367"/>
                  </a:lnTo>
                  <a:lnTo>
                    <a:pt x="7883" y="1052"/>
                  </a:lnTo>
                  <a:lnTo>
                    <a:pt x="7515" y="789"/>
                  </a:lnTo>
                  <a:lnTo>
                    <a:pt x="7095" y="579"/>
                  </a:lnTo>
                  <a:lnTo>
                    <a:pt x="6727" y="368"/>
                  </a:lnTo>
                  <a:lnTo>
                    <a:pt x="6254" y="211"/>
                  </a:lnTo>
                  <a:lnTo>
                    <a:pt x="5781" y="106"/>
                  </a:lnTo>
                  <a:lnTo>
                    <a:pt x="5308" y="53"/>
                  </a:lnTo>
                  <a:lnTo>
                    <a:pt x="4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4923975" y="3601025"/>
              <a:ext cx="161625" cy="231225"/>
            </a:xfrm>
            <a:custGeom>
              <a:rect b="b" l="l" r="r" t="t"/>
              <a:pathLst>
                <a:path extrusionOk="0" h="9249" w="6465">
                  <a:moveTo>
                    <a:pt x="1" y="0"/>
                  </a:moveTo>
                  <a:lnTo>
                    <a:pt x="1" y="9248"/>
                  </a:lnTo>
                  <a:lnTo>
                    <a:pt x="6464" y="9248"/>
                  </a:lnTo>
                  <a:lnTo>
                    <a:pt x="6464" y="7672"/>
                  </a:lnTo>
                  <a:lnTo>
                    <a:pt x="1787" y="7672"/>
                  </a:lnTo>
                  <a:lnTo>
                    <a:pt x="1787" y="5307"/>
                  </a:lnTo>
                  <a:lnTo>
                    <a:pt x="5991" y="5307"/>
                  </a:lnTo>
                  <a:lnTo>
                    <a:pt x="5991" y="3784"/>
                  </a:lnTo>
                  <a:lnTo>
                    <a:pt x="1787" y="3784"/>
                  </a:lnTo>
                  <a:lnTo>
                    <a:pt x="1787" y="1577"/>
                  </a:lnTo>
                  <a:lnTo>
                    <a:pt x="6359" y="1577"/>
                  </a:lnTo>
                  <a:lnTo>
                    <a:pt x="6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5169650" y="3601025"/>
              <a:ext cx="312675" cy="231225"/>
            </a:xfrm>
            <a:custGeom>
              <a:rect b="b" l="l" r="r" t="t"/>
              <a:pathLst>
                <a:path extrusionOk="0" h="9249" w="12507">
                  <a:moveTo>
                    <a:pt x="0" y="0"/>
                  </a:moveTo>
                  <a:lnTo>
                    <a:pt x="3048" y="9248"/>
                  </a:lnTo>
                  <a:lnTo>
                    <a:pt x="4361" y="9248"/>
                  </a:lnTo>
                  <a:lnTo>
                    <a:pt x="6279" y="3084"/>
                  </a:lnTo>
                  <a:lnTo>
                    <a:pt x="6279" y="3084"/>
                  </a:lnTo>
                  <a:lnTo>
                    <a:pt x="8197" y="9248"/>
                  </a:lnTo>
                  <a:lnTo>
                    <a:pt x="9511" y="9248"/>
                  </a:lnTo>
                  <a:lnTo>
                    <a:pt x="12506" y="0"/>
                  </a:lnTo>
                  <a:lnTo>
                    <a:pt x="10772" y="0"/>
                  </a:lnTo>
                  <a:lnTo>
                    <a:pt x="8832" y="6138"/>
                  </a:lnTo>
                  <a:lnTo>
                    <a:pt x="8832" y="6138"/>
                  </a:lnTo>
                  <a:lnTo>
                    <a:pt x="6936" y="0"/>
                  </a:lnTo>
                  <a:lnTo>
                    <a:pt x="5623" y="0"/>
                  </a:lnTo>
                  <a:lnTo>
                    <a:pt x="3705" y="6211"/>
                  </a:lnTo>
                  <a:lnTo>
                    <a:pt x="3705" y="6211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5492800" y="3597075"/>
              <a:ext cx="239125" cy="239125"/>
            </a:xfrm>
            <a:custGeom>
              <a:rect b="b" l="l" r="r" t="t"/>
              <a:pathLst>
                <a:path extrusionOk="0" h="9565" w="9565">
                  <a:moveTo>
                    <a:pt x="4782" y="1682"/>
                  </a:moveTo>
                  <a:lnTo>
                    <a:pt x="5413" y="1735"/>
                  </a:lnTo>
                  <a:lnTo>
                    <a:pt x="5991" y="1892"/>
                  </a:lnTo>
                  <a:lnTo>
                    <a:pt x="6516" y="2155"/>
                  </a:lnTo>
                  <a:lnTo>
                    <a:pt x="6937" y="2523"/>
                  </a:lnTo>
                  <a:lnTo>
                    <a:pt x="7252" y="2996"/>
                  </a:lnTo>
                  <a:lnTo>
                    <a:pt x="7515" y="3521"/>
                  </a:lnTo>
                  <a:lnTo>
                    <a:pt x="7672" y="4099"/>
                  </a:lnTo>
                  <a:lnTo>
                    <a:pt x="7725" y="4782"/>
                  </a:lnTo>
                  <a:lnTo>
                    <a:pt x="7725" y="5203"/>
                  </a:lnTo>
                  <a:lnTo>
                    <a:pt x="7672" y="5676"/>
                  </a:lnTo>
                  <a:lnTo>
                    <a:pt x="7515" y="6043"/>
                  </a:lnTo>
                  <a:lnTo>
                    <a:pt x="7357" y="6411"/>
                  </a:lnTo>
                  <a:lnTo>
                    <a:pt x="7147" y="6727"/>
                  </a:lnTo>
                  <a:lnTo>
                    <a:pt x="6937" y="7042"/>
                  </a:lnTo>
                  <a:lnTo>
                    <a:pt x="6621" y="7305"/>
                  </a:lnTo>
                  <a:lnTo>
                    <a:pt x="6359" y="7515"/>
                  </a:lnTo>
                  <a:lnTo>
                    <a:pt x="5991" y="7672"/>
                  </a:lnTo>
                  <a:lnTo>
                    <a:pt x="5623" y="7777"/>
                  </a:lnTo>
                  <a:lnTo>
                    <a:pt x="5203" y="7883"/>
                  </a:lnTo>
                  <a:lnTo>
                    <a:pt x="4782" y="7883"/>
                  </a:lnTo>
                  <a:lnTo>
                    <a:pt x="4152" y="7830"/>
                  </a:lnTo>
                  <a:lnTo>
                    <a:pt x="3574" y="7672"/>
                  </a:lnTo>
                  <a:lnTo>
                    <a:pt x="3101" y="7410"/>
                  </a:lnTo>
                  <a:lnTo>
                    <a:pt x="2628" y="7042"/>
                  </a:lnTo>
                  <a:lnTo>
                    <a:pt x="2313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40" y="4782"/>
                  </a:lnTo>
                  <a:lnTo>
                    <a:pt x="1840" y="4309"/>
                  </a:lnTo>
                  <a:lnTo>
                    <a:pt x="1892" y="3889"/>
                  </a:lnTo>
                  <a:lnTo>
                    <a:pt x="2050" y="3521"/>
                  </a:lnTo>
                  <a:lnTo>
                    <a:pt x="2208" y="3153"/>
                  </a:lnTo>
                  <a:lnTo>
                    <a:pt x="2418" y="2838"/>
                  </a:lnTo>
                  <a:lnTo>
                    <a:pt x="2628" y="2523"/>
                  </a:lnTo>
                  <a:lnTo>
                    <a:pt x="2943" y="2260"/>
                  </a:lnTo>
                  <a:lnTo>
                    <a:pt x="3258" y="2050"/>
                  </a:lnTo>
                  <a:lnTo>
                    <a:pt x="3574" y="1892"/>
                  </a:lnTo>
                  <a:lnTo>
                    <a:pt x="3942" y="1787"/>
                  </a:lnTo>
                  <a:lnTo>
                    <a:pt x="4362" y="1682"/>
                  </a:lnTo>
                  <a:close/>
                  <a:moveTo>
                    <a:pt x="4782" y="1"/>
                  </a:moveTo>
                  <a:lnTo>
                    <a:pt x="4257" y="53"/>
                  </a:lnTo>
                  <a:lnTo>
                    <a:pt x="3784" y="106"/>
                  </a:lnTo>
                  <a:lnTo>
                    <a:pt x="3311" y="211"/>
                  </a:lnTo>
                  <a:lnTo>
                    <a:pt x="2891" y="368"/>
                  </a:lnTo>
                  <a:lnTo>
                    <a:pt x="2470" y="579"/>
                  </a:lnTo>
                  <a:lnTo>
                    <a:pt x="2050" y="789"/>
                  </a:lnTo>
                  <a:lnTo>
                    <a:pt x="1682" y="1104"/>
                  </a:lnTo>
                  <a:lnTo>
                    <a:pt x="1367" y="1367"/>
                  </a:lnTo>
                  <a:lnTo>
                    <a:pt x="1052" y="1735"/>
                  </a:lnTo>
                  <a:lnTo>
                    <a:pt x="789" y="2102"/>
                  </a:lnTo>
                  <a:lnTo>
                    <a:pt x="526" y="2470"/>
                  </a:lnTo>
                  <a:lnTo>
                    <a:pt x="368" y="2891"/>
                  </a:lnTo>
                  <a:lnTo>
                    <a:pt x="211" y="3364"/>
                  </a:lnTo>
                  <a:lnTo>
                    <a:pt x="53" y="3784"/>
                  </a:lnTo>
                  <a:lnTo>
                    <a:pt x="1" y="4257"/>
                  </a:lnTo>
                  <a:lnTo>
                    <a:pt x="1" y="4782"/>
                  </a:lnTo>
                  <a:lnTo>
                    <a:pt x="1" y="5255"/>
                  </a:lnTo>
                  <a:lnTo>
                    <a:pt x="106" y="5728"/>
                  </a:lnTo>
                  <a:lnTo>
                    <a:pt x="211" y="6201"/>
                  </a:lnTo>
                  <a:lnTo>
                    <a:pt x="368" y="6674"/>
                  </a:lnTo>
                  <a:lnTo>
                    <a:pt x="579" y="7094"/>
                  </a:lnTo>
                  <a:lnTo>
                    <a:pt x="789" y="7462"/>
                  </a:lnTo>
                  <a:lnTo>
                    <a:pt x="1052" y="7830"/>
                  </a:lnTo>
                  <a:lnTo>
                    <a:pt x="1367" y="8198"/>
                  </a:lnTo>
                  <a:lnTo>
                    <a:pt x="1735" y="8513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1" y="9196"/>
                  </a:lnTo>
                  <a:lnTo>
                    <a:pt x="3364" y="9354"/>
                  </a:lnTo>
                  <a:lnTo>
                    <a:pt x="3836" y="9459"/>
                  </a:lnTo>
                  <a:lnTo>
                    <a:pt x="4309" y="9564"/>
                  </a:lnTo>
                  <a:lnTo>
                    <a:pt x="5308" y="9564"/>
                  </a:lnTo>
                  <a:lnTo>
                    <a:pt x="5781" y="9459"/>
                  </a:lnTo>
                  <a:lnTo>
                    <a:pt x="6254" y="9354"/>
                  </a:lnTo>
                  <a:lnTo>
                    <a:pt x="6674" y="9196"/>
                  </a:lnTo>
                  <a:lnTo>
                    <a:pt x="7094" y="8986"/>
                  </a:lnTo>
                  <a:lnTo>
                    <a:pt x="7515" y="8776"/>
                  </a:lnTo>
                  <a:lnTo>
                    <a:pt x="7883" y="8513"/>
                  </a:lnTo>
                  <a:lnTo>
                    <a:pt x="8198" y="8198"/>
                  </a:lnTo>
                  <a:lnTo>
                    <a:pt x="8513" y="7830"/>
                  </a:lnTo>
                  <a:lnTo>
                    <a:pt x="8776" y="7462"/>
                  </a:lnTo>
                  <a:lnTo>
                    <a:pt x="9039" y="7094"/>
                  </a:lnTo>
                  <a:lnTo>
                    <a:pt x="9196" y="6674"/>
                  </a:lnTo>
                  <a:lnTo>
                    <a:pt x="9406" y="6201"/>
                  </a:lnTo>
                  <a:lnTo>
                    <a:pt x="9512" y="5781"/>
                  </a:lnTo>
                  <a:lnTo>
                    <a:pt x="9564" y="5255"/>
                  </a:lnTo>
                  <a:lnTo>
                    <a:pt x="9564" y="4782"/>
                  </a:lnTo>
                  <a:lnTo>
                    <a:pt x="9564" y="4309"/>
                  </a:lnTo>
                  <a:lnTo>
                    <a:pt x="9512" y="3836"/>
                  </a:lnTo>
                  <a:lnTo>
                    <a:pt x="9406" y="3364"/>
                  </a:lnTo>
                  <a:lnTo>
                    <a:pt x="9196" y="2891"/>
                  </a:lnTo>
                  <a:lnTo>
                    <a:pt x="9039" y="2470"/>
                  </a:lnTo>
                  <a:lnTo>
                    <a:pt x="8776" y="2102"/>
                  </a:lnTo>
                  <a:lnTo>
                    <a:pt x="8513" y="1735"/>
                  </a:lnTo>
                  <a:lnTo>
                    <a:pt x="8198" y="1367"/>
                  </a:lnTo>
                  <a:lnTo>
                    <a:pt x="7883" y="1104"/>
                  </a:lnTo>
                  <a:lnTo>
                    <a:pt x="7515" y="789"/>
                  </a:lnTo>
                  <a:lnTo>
                    <a:pt x="7094" y="579"/>
                  </a:lnTo>
                  <a:lnTo>
                    <a:pt x="6674" y="368"/>
                  </a:lnTo>
                  <a:lnTo>
                    <a:pt x="6254" y="211"/>
                  </a:lnTo>
                  <a:lnTo>
                    <a:pt x="5781" y="106"/>
                  </a:lnTo>
                  <a:lnTo>
                    <a:pt x="5255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5768675" y="3601025"/>
              <a:ext cx="180000" cy="231225"/>
            </a:xfrm>
            <a:custGeom>
              <a:rect b="b" l="l" r="r" t="t"/>
              <a:pathLst>
                <a:path extrusionOk="0" h="9249" w="7200">
                  <a:moveTo>
                    <a:pt x="3784" y="1472"/>
                  </a:moveTo>
                  <a:lnTo>
                    <a:pt x="4047" y="1577"/>
                  </a:lnTo>
                  <a:lnTo>
                    <a:pt x="4257" y="1682"/>
                  </a:lnTo>
                  <a:lnTo>
                    <a:pt x="4467" y="1839"/>
                  </a:lnTo>
                  <a:lnTo>
                    <a:pt x="4625" y="1997"/>
                  </a:lnTo>
                  <a:lnTo>
                    <a:pt x="4730" y="2207"/>
                  </a:lnTo>
                  <a:lnTo>
                    <a:pt x="4835" y="2470"/>
                  </a:lnTo>
                  <a:lnTo>
                    <a:pt x="4835" y="2733"/>
                  </a:lnTo>
                  <a:lnTo>
                    <a:pt x="4835" y="2995"/>
                  </a:lnTo>
                  <a:lnTo>
                    <a:pt x="4730" y="3258"/>
                  </a:lnTo>
                  <a:lnTo>
                    <a:pt x="4625" y="3468"/>
                  </a:lnTo>
                  <a:lnTo>
                    <a:pt x="4467" y="3678"/>
                  </a:lnTo>
                  <a:lnTo>
                    <a:pt x="4257" y="3784"/>
                  </a:lnTo>
                  <a:lnTo>
                    <a:pt x="4047" y="3889"/>
                  </a:lnTo>
                  <a:lnTo>
                    <a:pt x="3784" y="3994"/>
                  </a:lnTo>
                  <a:lnTo>
                    <a:pt x="1787" y="3994"/>
                  </a:lnTo>
                  <a:lnTo>
                    <a:pt x="1787" y="1472"/>
                  </a:lnTo>
                  <a:close/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5413"/>
                  </a:lnTo>
                  <a:lnTo>
                    <a:pt x="2118" y="5413"/>
                  </a:lnTo>
                  <a:lnTo>
                    <a:pt x="5045" y="9248"/>
                  </a:lnTo>
                  <a:lnTo>
                    <a:pt x="7199" y="9248"/>
                  </a:lnTo>
                  <a:lnTo>
                    <a:pt x="4117" y="5350"/>
                  </a:lnTo>
                  <a:lnTo>
                    <a:pt x="4117" y="5350"/>
                  </a:lnTo>
                  <a:lnTo>
                    <a:pt x="4414" y="5307"/>
                  </a:lnTo>
                  <a:lnTo>
                    <a:pt x="4835" y="5202"/>
                  </a:lnTo>
                  <a:lnTo>
                    <a:pt x="5150" y="5045"/>
                  </a:lnTo>
                  <a:lnTo>
                    <a:pt x="5518" y="4887"/>
                  </a:lnTo>
                  <a:lnTo>
                    <a:pt x="5781" y="4677"/>
                  </a:lnTo>
                  <a:lnTo>
                    <a:pt x="6043" y="4414"/>
                  </a:lnTo>
                  <a:lnTo>
                    <a:pt x="6254" y="4099"/>
                  </a:lnTo>
                  <a:lnTo>
                    <a:pt x="6411" y="3784"/>
                  </a:lnTo>
                  <a:lnTo>
                    <a:pt x="6516" y="3468"/>
                  </a:lnTo>
                  <a:lnTo>
                    <a:pt x="6569" y="3100"/>
                  </a:lnTo>
                  <a:lnTo>
                    <a:pt x="6621" y="2680"/>
                  </a:lnTo>
                  <a:lnTo>
                    <a:pt x="6569" y="2312"/>
                  </a:lnTo>
                  <a:lnTo>
                    <a:pt x="6516" y="1944"/>
                  </a:lnTo>
                  <a:lnTo>
                    <a:pt x="6411" y="1629"/>
                  </a:lnTo>
                  <a:lnTo>
                    <a:pt x="6254" y="1314"/>
                  </a:lnTo>
                  <a:lnTo>
                    <a:pt x="6043" y="999"/>
                  </a:lnTo>
                  <a:lnTo>
                    <a:pt x="5781" y="736"/>
                  </a:lnTo>
                  <a:lnTo>
                    <a:pt x="5518" y="526"/>
                  </a:lnTo>
                  <a:lnTo>
                    <a:pt x="5203" y="368"/>
                  </a:lnTo>
                  <a:lnTo>
                    <a:pt x="4835" y="210"/>
                  </a:lnTo>
                  <a:lnTo>
                    <a:pt x="4467" y="105"/>
                  </a:lnTo>
                  <a:lnTo>
                    <a:pt x="4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5974925" y="3601025"/>
              <a:ext cx="197075" cy="231225"/>
            </a:xfrm>
            <a:custGeom>
              <a:rect b="b" l="l" r="r" t="t"/>
              <a:pathLst>
                <a:path extrusionOk="0" h="9249" w="7883">
                  <a:moveTo>
                    <a:pt x="0" y="0"/>
                  </a:moveTo>
                  <a:lnTo>
                    <a:pt x="0" y="9248"/>
                  </a:lnTo>
                  <a:lnTo>
                    <a:pt x="1787" y="9248"/>
                  </a:lnTo>
                  <a:lnTo>
                    <a:pt x="1787" y="4669"/>
                  </a:lnTo>
                  <a:lnTo>
                    <a:pt x="1787" y="4669"/>
                  </a:lnTo>
                  <a:lnTo>
                    <a:pt x="5570" y="9248"/>
                  </a:lnTo>
                  <a:lnTo>
                    <a:pt x="7882" y="9248"/>
                  </a:lnTo>
                  <a:lnTo>
                    <a:pt x="3733" y="4424"/>
                  </a:lnTo>
                  <a:lnTo>
                    <a:pt x="3733" y="4424"/>
                  </a:lnTo>
                  <a:lnTo>
                    <a:pt x="7725" y="0"/>
                  </a:lnTo>
                  <a:lnTo>
                    <a:pt x="5465" y="0"/>
                  </a:lnTo>
                  <a:lnTo>
                    <a:pt x="1787" y="417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6169350" y="3597075"/>
              <a:ext cx="233850" cy="239125"/>
            </a:xfrm>
            <a:custGeom>
              <a:rect b="b" l="l" r="r" t="t"/>
              <a:pathLst>
                <a:path extrusionOk="0" h="9565" w="9354">
                  <a:moveTo>
                    <a:pt x="4887" y="1"/>
                  </a:moveTo>
                  <a:lnTo>
                    <a:pt x="4362" y="53"/>
                  </a:lnTo>
                  <a:lnTo>
                    <a:pt x="3889" y="106"/>
                  </a:lnTo>
                  <a:lnTo>
                    <a:pt x="3416" y="211"/>
                  </a:lnTo>
                  <a:lnTo>
                    <a:pt x="2943" y="368"/>
                  </a:lnTo>
                  <a:lnTo>
                    <a:pt x="2522" y="579"/>
                  </a:lnTo>
                  <a:lnTo>
                    <a:pt x="2155" y="789"/>
                  </a:lnTo>
                  <a:lnTo>
                    <a:pt x="1734" y="1104"/>
                  </a:lnTo>
                  <a:lnTo>
                    <a:pt x="1419" y="1367"/>
                  </a:lnTo>
                  <a:lnTo>
                    <a:pt x="1104" y="1735"/>
                  </a:lnTo>
                  <a:lnTo>
                    <a:pt x="841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0" y="3364"/>
                  </a:lnTo>
                  <a:lnTo>
                    <a:pt x="105" y="3784"/>
                  </a:lnTo>
                  <a:lnTo>
                    <a:pt x="53" y="4309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5" y="5728"/>
                  </a:lnTo>
                  <a:lnTo>
                    <a:pt x="210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788" y="7462"/>
                  </a:lnTo>
                  <a:lnTo>
                    <a:pt x="1104" y="7830"/>
                  </a:lnTo>
                  <a:lnTo>
                    <a:pt x="1419" y="8198"/>
                  </a:lnTo>
                  <a:lnTo>
                    <a:pt x="1734" y="8461"/>
                  </a:lnTo>
                  <a:lnTo>
                    <a:pt x="2102" y="8776"/>
                  </a:lnTo>
                  <a:lnTo>
                    <a:pt x="2470" y="8986"/>
                  </a:lnTo>
                  <a:lnTo>
                    <a:pt x="2890" y="9196"/>
                  </a:lnTo>
                  <a:lnTo>
                    <a:pt x="3363" y="9354"/>
                  </a:lnTo>
                  <a:lnTo>
                    <a:pt x="3784" y="9459"/>
                  </a:lnTo>
                  <a:lnTo>
                    <a:pt x="4257" y="9511"/>
                  </a:lnTo>
                  <a:lnTo>
                    <a:pt x="4782" y="9564"/>
                  </a:lnTo>
                  <a:lnTo>
                    <a:pt x="5413" y="9511"/>
                  </a:lnTo>
                  <a:lnTo>
                    <a:pt x="6043" y="9406"/>
                  </a:lnTo>
                  <a:lnTo>
                    <a:pt x="6621" y="9249"/>
                  </a:lnTo>
                  <a:lnTo>
                    <a:pt x="7147" y="8986"/>
                  </a:lnTo>
                  <a:lnTo>
                    <a:pt x="7620" y="8671"/>
                  </a:lnTo>
                  <a:lnTo>
                    <a:pt x="8092" y="8303"/>
                  </a:lnTo>
                  <a:lnTo>
                    <a:pt x="8460" y="7830"/>
                  </a:lnTo>
                  <a:lnTo>
                    <a:pt x="8776" y="7305"/>
                  </a:lnTo>
                  <a:lnTo>
                    <a:pt x="9038" y="6727"/>
                  </a:lnTo>
                  <a:lnTo>
                    <a:pt x="9196" y="6096"/>
                  </a:lnTo>
                  <a:lnTo>
                    <a:pt x="9354" y="5360"/>
                  </a:lnTo>
                  <a:lnTo>
                    <a:pt x="9354" y="4572"/>
                  </a:lnTo>
                  <a:lnTo>
                    <a:pt x="9354" y="4309"/>
                  </a:lnTo>
                  <a:lnTo>
                    <a:pt x="4624" y="4309"/>
                  </a:lnTo>
                  <a:lnTo>
                    <a:pt x="4624" y="5833"/>
                  </a:lnTo>
                  <a:lnTo>
                    <a:pt x="7470" y="5870"/>
                  </a:lnTo>
                  <a:lnTo>
                    <a:pt x="7470" y="5870"/>
                  </a:lnTo>
                  <a:lnTo>
                    <a:pt x="7462" y="5938"/>
                  </a:lnTo>
                  <a:lnTo>
                    <a:pt x="7357" y="6306"/>
                  </a:lnTo>
                  <a:lnTo>
                    <a:pt x="7199" y="6621"/>
                  </a:lnTo>
                  <a:lnTo>
                    <a:pt x="6989" y="6937"/>
                  </a:lnTo>
                  <a:lnTo>
                    <a:pt x="6779" y="7199"/>
                  </a:lnTo>
                  <a:lnTo>
                    <a:pt x="6516" y="7410"/>
                  </a:lnTo>
                  <a:lnTo>
                    <a:pt x="6253" y="7567"/>
                  </a:lnTo>
                  <a:lnTo>
                    <a:pt x="5938" y="7725"/>
                  </a:lnTo>
                  <a:lnTo>
                    <a:pt x="5570" y="7830"/>
                  </a:lnTo>
                  <a:lnTo>
                    <a:pt x="5150" y="7883"/>
                  </a:lnTo>
                  <a:lnTo>
                    <a:pt x="4362" y="7883"/>
                  </a:lnTo>
                  <a:lnTo>
                    <a:pt x="3941" y="7777"/>
                  </a:lnTo>
                  <a:lnTo>
                    <a:pt x="3573" y="7672"/>
                  </a:lnTo>
                  <a:lnTo>
                    <a:pt x="3258" y="7515"/>
                  </a:lnTo>
                  <a:lnTo>
                    <a:pt x="2943" y="7305"/>
                  </a:lnTo>
                  <a:lnTo>
                    <a:pt x="2680" y="7042"/>
                  </a:lnTo>
                  <a:lnTo>
                    <a:pt x="2417" y="6727"/>
                  </a:lnTo>
                  <a:lnTo>
                    <a:pt x="2207" y="6411"/>
                  </a:lnTo>
                  <a:lnTo>
                    <a:pt x="2050" y="6043"/>
                  </a:lnTo>
                  <a:lnTo>
                    <a:pt x="1944" y="5623"/>
                  </a:lnTo>
                  <a:lnTo>
                    <a:pt x="1892" y="5203"/>
                  </a:lnTo>
                  <a:lnTo>
                    <a:pt x="1839" y="4782"/>
                  </a:lnTo>
                  <a:lnTo>
                    <a:pt x="1892" y="4309"/>
                  </a:lnTo>
                  <a:lnTo>
                    <a:pt x="1944" y="3889"/>
                  </a:lnTo>
                  <a:lnTo>
                    <a:pt x="2050" y="3521"/>
                  </a:lnTo>
                  <a:lnTo>
                    <a:pt x="2207" y="3153"/>
                  </a:lnTo>
                  <a:lnTo>
                    <a:pt x="2417" y="2838"/>
                  </a:lnTo>
                  <a:lnTo>
                    <a:pt x="2680" y="2523"/>
                  </a:lnTo>
                  <a:lnTo>
                    <a:pt x="2995" y="2313"/>
                  </a:lnTo>
                  <a:lnTo>
                    <a:pt x="3311" y="2050"/>
                  </a:lnTo>
                  <a:lnTo>
                    <a:pt x="3626" y="1892"/>
                  </a:lnTo>
                  <a:lnTo>
                    <a:pt x="4046" y="1787"/>
                  </a:lnTo>
                  <a:lnTo>
                    <a:pt x="4414" y="1735"/>
                  </a:lnTo>
                  <a:lnTo>
                    <a:pt x="4835" y="1682"/>
                  </a:lnTo>
                  <a:lnTo>
                    <a:pt x="5255" y="1682"/>
                  </a:lnTo>
                  <a:lnTo>
                    <a:pt x="5623" y="1787"/>
                  </a:lnTo>
                  <a:lnTo>
                    <a:pt x="5938" y="1840"/>
                  </a:lnTo>
                  <a:lnTo>
                    <a:pt x="6306" y="1997"/>
                  </a:lnTo>
                  <a:lnTo>
                    <a:pt x="6569" y="2155"/>
                  </a:lnTo>
                  <a:lnTo>
                    <a:pt x="6884" y="2365"/>
                  </a:lnTo>
                  <a:lnTo>
                    <a:pt x="7147" y="2575"/>
                  </a:lnTo>
                  <a:lnTo>
                    <a:pt x="7357" y="2838"/>
                  </a:lnTo>
                  <a:lnTo>
                    <a:pt x="8565" y="1630"/>
                  </a:lnTo>
                  <a:lnTo>
                    <a:pt x="8250" y="1262"/>
                  </a:lnTo>
                  <a:lnTo>
                    <a:pt x="7882" y="946"/>
                  </a:lnTo>
                  <a:lnTo>
                    <a:pt x="7462" y="684"/>
                  </a:lnTo>
                  <a:lnTo>
                    <a:pt x="6989" y="421"/>
                  </a:lnTo>
                  <a:lnTo>
                    <a:pt x="6463" y="263"/>
                  </a:lnTo>
                  <a:lnTo>
                    <a:pt x="5991" y="106"/>
                  </a:lnTo>
                  <a:lnTo>
                    <a:pt x="5413" y="5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6437325" y="3601025"/>
              <a:ext cx="181325" cy="231225"/>
            </a:xfrm>
            <a:custGeom>
              <a:rect b="b" l="l" r="r" t="t"/>
              <a:pathLst>
                <a:path extrusionOk="0" h="9249" w="7253">
                  <a:moveTo>
                    <a:pt x="3784" y="1472"/>
                  </a:moveTo>
                  <a:lnTo>
                    <a:pt x="4099" y="1577"/>
                  </a:lnTo>
                  <a:lnTo>
                    <a:pt x="4310" y="1682"/>
                  </a:lnTo>
                  <a:lnTo>
                    <a:pt x="4520" y="1839"/>
                  </a:lnTo>
                  <a:lnTo>
                    <a:pt x="4677" y="1997"/>
                  </a:lnTo>
                  <a:lnTo>
                    <a:pt x="4783" y="2207"/>
                  </a:lnTo>
                  <a:lnTo>
                    <a:pt x="4835" y="2470"/>
                  </a:lnTo>
                  <a:lnTo>
                    <a:pt x="4888" y="2733"/>
                  </a:lnTo>
                  <a:lnTo>
                    <a:pt x="4835" y="2995"/>
                  </a:lnTo>
                  <a:lnTo>
                    <a:pt x="4783" y="3258"/>
                  </a:lnTo>
                  <a:lnTo>
                    <a:pt x="4677" y="3468"/>
                  </a:lnTo>
                  <a:lnTo>
                    <a:pt x="4520" y="3678"/>
                  </a:lnTo>
                  <a:lnTo>
                    <a:pt x="4310" y="3784"/>
                  </a:lnTo>
                  <a:lnTo>
                    <a:pt x="4099" y="3889"/>
                  </a:lnTo>
                  <a:lnTo>
                    <a:pt x="3784" y="3994"/>
                  </a:lnTo>
                  <a:lnTo>
                    <a:pt x="1840" y="3994"/>
                  </a:lnTo>
                  <a:lnTo>
                    <a:pt x="1840" y="1472"/>
                  </a:lnTo>
                  <a:close/>
                  <a:moveTo>
                    <a:pt x="1" y="0"/>
                  </a:moveTo>
                  <a:lnTo>
                    <a:pt x="1" y="9248"/>
                  </a:lnTo>
                  <a:lnTo>
                    <a:pt x="1840" y="9248"/>
                  </a:lnTo>
                  <a:lnTo>
                    <a:pt x="1840" y="5413"/>
                  </a:lnTo>
                  <a:lnTo>
                    <a:pt x="2170" y="5413"/>
                  </a:lnTo>
                  <a:lnTo>
                    <a:pt x="5098" y="9248"/>
                  </a:lnTo>
                  <a:lnTo>
                    <a:pt x="7252" y="9248"/>
                  </a:lnTo>
                  <a:lnTo>
                    <a:pt x="4166" y="5345"/>
                  </a:lnTo>
                  <a:lnTo>
                    <a:pt x="4166" y="5345"/>
                  </a:lnTo>
                  <a:lnTo>
                    <a:pt x="4467" y="5307"/>
                  </a:lnTo>
                  <a:lnTo>
                    <a:pt x="4835" y="5202"/>
                  </a:lnTo>
                  <a:lnTo>
                    <a:pt x="5203" y="5045"/>
                  </a:lnTo>
                  <a:lnTo>
                    <a:pt x="5518" y="4887"/>
                  </a:lnTo>
                  <a:lnTo>
                    <a:pt x="5834" y="4677"/>
                  </a:lnTo>
                  <a:lnTo>
                    <a:pt x="6096" y="4414"/>
                  </a:lnTo>
                  <a:lnTo>
                    <a:pt x="6254" y="4099"/>
                  </a:lnTo>
                  <a:lnTo>
                    <a:pt x="6464" y="3784"/>
                  </a:lnTo>
                  <a:lnTo>
                    <a:pt x="6569" y="3468"/>
                  </a:lnTo>
                  <a:lnTo>
                    <a:pt x="6622" y="3100"/>
                  </a:lnTo>
                  <a:lnTo>
                    <a:pt x="6674" y="2680"/>
                  </a:lnTo>
                  <a:lnTo>
                    <a:pt x="6622" y="2312"/>
                  </a:lnTo>
                  <a:lnTo>
                    <a:pt x="6569" y="1944"/>
                  </a:lnTo>
                  <a:lnTo>
                    <a:pt x="6464" y="1629"/>
                  </a:lnTo>
                  <a:lnTo>
                    <a:pt x="6254" y="1314"/>
                  </a:lnTo>
                  <a:lnTo>
                    <a:pt x="6096" y="999"/>
                  </a:lnTo>
                  <a:lnTo>
                    <a:pt x="5834" y="736"/>
                  </a:lnTo>
                  <a:lnTo>
                    <a:pt x="5518" y="526"/>
                  </a:lnTo>
                  <a:lnTo>
                    <a:pt x="5203" y="368"/>
                  </a:lnTo>
                  <a:lnTo>
                    <a:pt x="4888" y="210"/>
                  </a:lnTo>
                  <a:lnTo>
                    <a:pt x="4467" y="105"/>
                  </a:lnTo>
                  <a:lnTo>
                    <a:pt x="4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6630450" y="3597075"/>
              <a:ext cx="240425" cy="239125"/>
            </a:xfrm>
            <a:custGeom>
              <a:rect b="b" l="l" r="r" t="t"/>
              <a:pathLst>
                <a:path extrusionOk="0" h="9565" w="9617">
                  <a:moveTo>
                    <a:pt x="4782" y="1682"/>
                  </a:moveTo>
                  <a:lnTo>
                    <a:pt x="5413" y="1735"/>
                  </a:lnTo>
                  <a:lnTo>
                    <a:pt x="5991" y="1892"/>
                  </a:lnTo>
                  <a:lnTo>
                    <a:pt x="6516" y="2155"/>
                  </a:lnTo>
                  <a:lnTo>
                    <a:pt x="6936" y="2523"/>
                  </a:lnTo>
                  <a:lnTo>
                    <a:pt x="7304" y="2996"/>
                  </a:lnTo>
                  <a:lnTo>
                    <a:pt x="7567" y="3521"/>
                  </a:lnTo>
                  <a:lnTo>
                    <a:pt x="7725" y="4099"/>
                  </a:lnTo>
                  <a:lnTo>
                    <a:pt x="7777" y="4782"/>
                  </a:lnTo>
                  <a:lnTo>
                    <a:pt x="7725" y="5203"/>
                  </a:lnTo>
                  <a:lnTo>
                    <a:pt x="7672" y="5676"/>
                  </a:lnTo>
                  <a:lnTo>
                    <a:pt x="7567" y="6043"/>
                  </a:lnTo>
                  <a:lnTo>
                    <a:pt x="7409" y="6411"/>
                  </a:lnTo>
                  <a:lnTo>
                    <a:pt x="7199" y="6727"/>
                  </a:lnTo>
                  <a:lnTo>
                    <a:pt x="6936" y="7042"/>
                  </a:lnTo>
                  <a:lnTo>
                    <a:pt x="6674" y="7305"/>
                  </a:lnTo>
                  <a:lnTo>
                    <a:pt x="6358" y="7515"/>
                  </a:lnTo>
                  <a:lnTo>
                    <a:pt x="5991" y="7672"/>
                  </a:lnTo>
                  <a:lnTo>
                    <a:pt x="5623" y="7777"/>
                  </a:lnTo>
                  <a:lnTo>
                    <a:pt x="5255" y="7883"/>
                  </a:lnTo>
                  <a:lnTo>
                    <a:pt x="4782" y="7883"/>
                  </a:lnTo>
                  <a:lnTo>
                    <a:pt x="4151" y="7830"/>
                  </a:lnTo>
                  <a:lnTo>
                    <a:pt x="3626" y="7672"/>
                  </a:lnTo>
                  <a:lnTo>
                    <a:pt x="3100" y="7410"/>
                  </a:lnTo>
                  <a:lnTo>
                    <a:pt x="2680" y="7042"/>
                  </a:lnTo>
                  <a:lnTo>
                    <a:pt x="2312" y="6569"/>
                  </a:lnTo>
                  <a:lnTo>
                    <a:pt x="2050" y="6043"/>
                  </a:lnTo>
                  <a:lnTo>
                    <a:pt x="1892" y="5465"/>
                  </a:lnTo>
                  <a:lnTo>
                    <a:pt x="1839" y="4782"/>
                  </a:lnTo>
                  <a:lnTo>
                    <a:pt x="1892" y="4309"/>
                  </a:lnTo>
                  <a:lnTo>
                    <a:pt x="1944" y="3889"/>
                  </a:lnTo>
                  <a:lnTo>
                    <a:pt x="2050" y="3521"/>
                  </a:lnTo>
                  <a:lnTo>
                    <a:pt x="2207" y="3153"/>
                  </a:lnTo>
                  <a:lnTo>
                    <a:pt x="2417" y="2838"/>
                  </a:lnTo>
                  <a:lnTo>
                    <a:pt x="2680" y="2523"/>
                  </a:lnTo>
                  <a:lnTo>
                    <a:pt x="2943" y="2260"/>
                  </a:lnTo>
                  <a:lnTo>
                    <a:pt x="3258" y="2050"/>
                  </a:lnTo>
                  <a:lnTo>
                    <a:pt x="3626" y="1892"/>
                  </a:lnTo>
                  <a:lnTo>
                    <a:pt x="3994" y="1787"/>
                  </a:lnTo>
                  <a:lnTo>
                    <a:pt x="4362" y="1682"/>
                  </a:lnTo>
                  <a:close/>
                  <a:moveTo>
                    <a:pt x="4782" y="1"/>
                  </a:moveTo>
                  <a:lnTo>
                    <a:pt x="4309" y="53"/>
                  </a:lnTo>
                  <a:lnTo>
                    <a:pt x="3836" y="106"/>
                  </a:lnTo>
                  <a:lnTo>
                    <a:pt x="3363" y="211"/>
                  </a:lnTo>
                  <a:lnTo>
                    <a:pt x="2890" y="368"/>
                  </a:lnTo>
                  <a:lnTo>
                    <a:pt x="2470" y="579"/>
                  </a:lnTo>
                  <a:lnTo>
                    <a:pt x="2102" y="789"/>
                  </a:lnTo>
                  <a:lnTo>
                    <a:pt x="1734" y="1104"/>
                  </a:lnTo>
                  <a:lnTo>
                    <a:pt x="1366" y="1367"/>
                  </a:lnTo>
                  <a:lnTo>
                    <a:pt x="1104" y="1735"/>
                  </a:lnTo>
                  <a:lnTo>
                    <a:pt x="788" y="2102"/>
                  </a:lnTo>
                  <a:lnTo>
                    <a:pt x="578" y="2470"/>
                  </a:lnTo>
                  <a:lnTo>
                    <a:pt x="368" y="2891"/>
                  </a:lnTo>
                  <a:lnTo>
                    <a:pt x="210" y="3364"/>
                  </a:lnTo>
                  <a:lnTo>
                    <a:pt x="105" y="3784"/>
                  </a:lnTo>
                  <a:lnTo>
                    <a:pt x="53" y="4257"/>
                  </a:lnTo>
                  <a:lnTo>
                    <a:pt x="0" y="4782"/>
                  </a:lnTo>
                  <a:lnTo>
                    <a:pt x="53" y="5255"/>
                  </a:lnTo>
                  <a:lnTo>
                    <a:pt x="105" y="5728"/>
                  </a:lnTo>
                  <a:lnTo>
                    <a:pt x="210" y="6201"/>
                  </a:lnTo>
                  <a:lnTo>
                    <a:pt x="368" y="6674"/>
                  </a:lnTo>
                  <a:lnTo>
                    <a:pt x="578" y="7094"/>
                  </a:lnTo>
                  <a:lnTo>
                    <a:pt x="841" y="7462"/>
                  </a:lnTo>
                  <a:lnTo>
                    <a:pt x="1104" y="7830"/>
                  </a:lnTo>
                  <a:lnTo>
                    <a:pt x="1419" y="8198"/>
                  </a:lnTo>
                  <a:lnTo>
                    <a:pt x="1734" y="8513"/>
                  </a:lnTo>
                  <a:lnTo>
                    <a:pt x="2102" y="8776"/>
                  </a:lnTo>
                  <a:lnTo>
                    <a:pt x="2522" y="8986"/>
                  </a:lnTo>
                  <a:lnTo>
                    <a:pt x="2943" y="9196"/>
                  </a:lnTo>
                  <a:lnTo>
                    <a:pt x="3363" y="9354"/>
                  </a:lnTo>
                  <a:lnTo>
                    <a:pt x="3836" y="9459"/>
                  </a:lnTo>
                  <a:lnTo>
                    <a:pt x="4309" y="9564"/>
                  </a:lnTo>
                  <a:lnTo>
                    <a:pt x="5307" y="9564"/>
                  </a:lnTo>
                  <a:lnTo>
                    <a:pt x="5780" y="9459"/>
                  </a:lnTo>
                  <a:lnTo>
                    <a:pt x="6253" y="9354"/>
                  </a:lnTo>
                  <a:lnTo>
                    <a:pt x="6726" y="9196"/>
                  </a:lnTo>
                  <a:lnTo>
                    <a:pt x="7147" y="8986"/>
                  </a:lnTo>
                  <a:lnTo>
                    <a:pt x="7514" y="8776"/>
                  </a:lnTo>
                  <a:lnTo>
                    <a:pt x="7882" y="8513"/>
                  </a:lnTo>
                  <a:lnTo>
                    <a:pt x="8198" y="8198"/>
                  </a:lnTo>
                  <a:lnTo>
                    <a:pt x="8513" y="7830"/>
                  </a:lnTo>
                  <a:lnTo>
                    <a:pt x="8828" y="7462"/>
                  </a:lnTo>
                  <a:lnTo>
                    <a:pt x="9038" y="7094"/>
                  </a:lnTo>
                  <a:lnTo>
                    <a:pt x="9248" y="6674"/>
                  </a:lnTo>
                  <a:lnTo>
                    <a:pt x="9406" y="6201"/>
                  </a:lnTo>
                  <a:lnTo>
                    <a:pt x="9511" y="5781"/>
                  </a:lnTo>
                  <a:lnTo>
                    <a:pt x="9564" y="5255"/>
                  </a:lnTo>
                  <a:lnTo>
                    <a:pt x="9616" y="4782"/>
                  </a:lnTo>
                  <a:lnTo>
                    <a:pt x="9564" y="4309"/>
                  </a:lnTo>
                  <a:lnTo>
                    <a:pt x="9511" y="3836"/>
                  </a:lnTo>
                  <a:lnTo>
                    <a:pt x="9406" y="3364"/>
                  </a:lnTo>
                  <a:lnTo>
                    <a:pt x="9248" y="2891"/>
                  </a:lnTo>
                  <a:lnTo>
                    <a:pt x="9038" y="2470"/>
                  </a:lnTo>
                  <a:lnTo>
                    <a:pt x="8828" y="2102"/>
                  </a:lnTo>
                  <a:lnTo>
                    <a:pt x="8513" y="1735"/>
                  </a:lnTo>
                  <a:lnTo>
                    <a:pt x="8198" y="1367"/>
                  </a:lnTo>
                  <a:lnTo>
                    <a:pt x="7882" y="1104"/>
                  </a:lnTo>
                  <a:lnTo>
                    <a:pt x="7514" y="789"/>
                  </a:lnTo>
                  <a:lnTo>
                    <a:pt x="7094" y="579"/>
                  </a:lnTo>
                  <a:lnTo>
                    <a:pt x="6674" y="368"/>
                  </a:lnTo>
                  <a:lnTo>
                    <a:pt x="6253" y="211"/>
                  </a:lnTo>
                  <a:lnTo>
                    <a:pt x="5780" y="106"/>
                  </a:lnTo>
                  <a:lnTo>
                    <a:pt x="5307" y="53"/>
                  </a:ln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6903675" y="3601025"/>
              <a:ext cx="187900" cy="235175"/>
            </a:xfrm>
            <a:custGeom>
              <a:rect b="b" l="l" r="r" t="t"/>
              <a:pathLst>
                <a:path extrusionOk="0" h="9407" w="7516">
                  <a:moveTo>
                    <a:pt x="1" y="0"/>
                  </a:moveTo>
                  <a:lnTo>
                    <a:pt x="1" y="5675"/>
                  </a:lnTo>
                  <a:lnTo>
                    <a:pt x="1" y="6201"/>
                  </a:lnTo>
                  <a:lnTo>
                    <a:pt x="106" y="6674"/>
                  </a:lnTo>
                  <a:lnTo>
                    <a:pt x="264" y="7147"/>
                  </a:lnTo>
                  <a:lnTo>
                    <a:pt x="474" y="7619"/>
                  </a:lnTo>
                  <a:lnTo>
                    <a:pt x="737" y="7987"/>
                  </a:lnTo>
                  <a:lnTo>
                    <a:pt x="1052" y="8355"/>
                  </a:lnTo>
                  <a:lnTo>
                    <a:pt x="1420" y="8670"/>
                  </a:lnTo>
                  <a:lnTo>
                    <a:pt x="1840" y="8933"/>
                  </a:lnTo>
                  <a:lnTo>
                    <a:pt x="2260" y="9143"/>
                  </a:lnTo>
                  <a:lnTo>
                    <a:pt x="2733" y="9301"/>
                  </a:lnTo>
                  <a:lnTo>
                    <a:pt x="3206" y="9353"/>
                  </a:lnTo>
                  <a:lnTo>
                    <a:pt x="3784" y="9406"/>
                  </a:lnTo>
                  <a:lnTo>
                    <a:pt x="4310" y="9353"/>
                  </a:lnTo>
                  <a:lnTo>
                    <a:pt x="4783" y="9301"/>
                  </a:lnTo>
                  <a:lnTo>
                    <a:pt x="5256" y="9143"/>
                  </a:lnTo>
                  <a:lnTo>
                    <a:pt x="5729" y="8933"/>
                  </a:lnTo>
                  <a:lnTo>
                    <a:pt x="6096" y="8670"/>
                  </a:lnTo>
                  <a:lnTo>
                    <a:pt x="6464" y="8355"/>
                  </a:lnTo>
                  <a:lnTo>
                    <a:pt x="6779" y="7987"/>
                  </a:lnTo>
                  <a:lnTo>
                    <a:pt x="7042" y="7619"/>
                  </a:lnTo>
                  <a:lnTo>
                    <a:pt x="7252" y="7147"/>
                  </a:lnTo>
                  <a:lnTo>
                    <a:pt x="7410" y="6726"/>
                  </a:lnTo>
                  <a:lnTo>
                    <a:pt x="7463" y="6201"/>
                  </a:lnTo>
                  <a:lnTo>
                    <a:pt x="7515" y="5675"/>
                  </a:lnTo>
                  <a:lnTo>
                    <a:pt x="7515" y="0"/>
                  </a:lnTo>
                  <a:lnTo>
                    <a:pt x="5729" y="0"/>
                  </a:lnTo>
                  <a:lnTo>
                    <a:pt x="5729" y="5728"/>
                  </a:lnTo>
                  <a:lnTo>
                    <a:pt x="5676" y="6043"/>
                  </a:lnTo>
                  <a:lnTo>
                    <a:pt x="5623" y="6306"/>
                  </a:lnTo>
                  <a:lnTo>
                    <a:pt x="5571" y="6569"/>
                  </a:lnTo>
                  <a:lnTo>
                    <a:pt x="5466" y="6779"/>
                  </a:lnTo>
                  <a:lnTo>
                    <a:pt x="5308" y="7041"/>
                  </a:lnTo>
                  <a:lnTo>
                    <a:pt x="5151" y="7199"/>
                  </a:lnTo>
                  <a:lnTo>
                    <a:pt x="4993" y="7357"/>
                  </a:lnTo>
                  <a:lnTo>
                    <a:pt x="4783" y="7514"/>
                  </a:lnTo>
                  <a:lnTo>
                    <a:pt x="4520" y="7619"/>
                  </a:lnTo>
                  <a:lnTo>
                    <a:pt x="4310" y="7672"/>
                  </a:lnTo>
                  <a:lnTo>
                    <a:pt x="4047" y="7725"/>
                  </a:lnTo>
                  <a:lnTo>
                    <a:pt x="3469" y="7725"/>
                  </a:lnTo>
                  <a:lnTo>
                    <a:pt x="3206" y="7672"/>
                  </a:lnTo>
                  <a:lnTo>
                    <a:pt x="2996" y="7619"/>
                  </a:lnTo>
                  <a:lnTo>
                    <a:pt x="2733" y="7514"/>
                  </a:lnTo>
                  <a:lnTo>
                    <a:pt x="2523" y="7357"/>
                  </a:lnTo>
                  <a:lnTo>
                    <a:pt x="2366" y="7199"/>
                  </a:lnTo>
                  <a:lnTo>
                    <a:pt x="2155" y="7041"/>
                  </a:lnTo>
                  <a:lnTo>
                    <a:pt x="2050" y="6779"/>
                  </a:lnTo>
                  <a:lnTo>
                    <a:pt x="1945" y="6569"/>
                  </a:lnTo>
                  <a:lnTo>
                    <a:pt x="1840" y="6306"/>
                  </a:lnTo>
                  <a:lnTo>
                    <a:pt x="1788" y="6043"/>
                  </a:lnTo>
                  <a:lnTo>
                    <a:pt x="1788" y="5728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7136200" y="3601025"/>
              <a:ext cx="168175" cy="231225"/>
            </a:xfrm>
            <a:custGeom>
              <a:rect b="b" l="l" r="r" t="t"/>
              <a:pathLst>
                <a:path extrusionOk="0" h="9249" w="6727">
                  <a:moveTo>
                    <a:pt x="3469" y="1472"/>
                  </a:moveTo>
                  <a:lnTo>
                    <a:pt x="3837" y="1524"/>
                  </a:lnTo>
                  <a:lnTo>
                    <a:pt x="4204" y="1629"/>
                  </a:lnTo>
                  <a:lnTo>
                    <a:pt x="4520" y="1839"/>
                  </a:lnTo>
                  <a:lnTo>
                    <a:pt x="4783" y="2155"/>
                  </a:lnTo>
                  <a:lnTo>
                    <a:pt x="4888" y="2470"/>
                  </a:lnTo>
                  <a:lnTo>
                    <a:pt x="4940" y="2890"/>
                  </a:lnTo>
                  <a:lnTo>
                    <a:pt x="4888" y="3363"/>
                  </a:lnTo>
                  <a:lnTo>
                    <a:pt x="4783" y="3678"/>
                  </a:lnTo>
                  <a:lnTo>
                    <a:pt x="4520" y="3994"/>
                  </a:lnTo>
                  <a:lnTo>
                    <a:pt x="4204" y="4204"/>
                  </a:lnTo>
                  <a:lnTo>
                    <a:pt x="3837" y="4309"/>
                  </a:lnTo>
                  <a:lnTo>
                    <a:pt x="3469" y="4362"/>
                  </a:lnTo>
                  <a:lnTo>
                    <a:pt x="1787" y="4362"/>
                  </a:lnTo>
                  <a:lnTo>
                    <a:pt x="1787" y="1472"/>
                  </a:lnTo>
                  <a:close/>
                  <a:moveTo>
                    <a:pt x="1" y="0"/>
                  </a:moveTo>
                  <a:lnTo>
                    <a:pt x="1" y="9248"/>
                  </a:lnTo>
                  <a:lnTo>
                    <a:pt x="1787" y="9248"/>
                  </a:lnTo>
                  <a:lnTo>
                    <a:pt x="1787" y="5833"/>
                  </a:lnTo>
                  <a:lnTo>
                    <a:pt x="3626" y="5833"/>
                  </a:lnTo>
                  <a:lnTo>
                    <a:pt x="4047" y="5780"/>
                  </a:lnTo>
                  <a:lnTo>
                    <a:pt x="4467" y="5728"/>
                  </a:lnTo>
                  <a:lnTo>
                    <a:pt x="4888" y="5623"/>
                  </a:lnTo>
                  <a:lnTo>
                    <a:pt x="5203" y="5465"/>
                  </a:lnTo>
                  <a:lnTo>
                    <a:pt x="5571" y="5255"/>
                  </a:lnTo>
                  <a:lnTo>
                    <a:pt x="5833" y="5045"/>
                  </a:lnTo>
                  <a:lnTo>
                    <a:pt x="6096" y="4782"/>
                  </a:lnTo>
                  <a:lnTo>
                    <a:pt x="6359" y="4467"/>
                  </a:lnTo>
                  <a:lnTo>
                    <a:pt x="6517" y="4099"/>
                  </a:lnTo>
                  <a:lnTo>
                    <a:pt x="6674" y="3731"/>
                  </a:lnTo>
                  <a:lnTo>
                    <a:pt x="6727" y="3363"/>
                  </a:lnTo>
                  <a:lnTo>
                    <a:pt x="6727" y="2890"/>
                  </a:lnTo>
                  <a:lnTo>
                    <a:pt x="6727" y="2470"/>
                  </a:lnTo>
                  <a:lnTo>
                    <a:pt x="6674" y="2102"/>
                  </a:lnTo>
                  <a:lnTo>
                    <a:pt x="6517" y="1682"/>
                  </a:lnTo>
                  <a:lnTo>
                    <a:pt x="6359" y="1366"/>
                  </a:lnTo>
                  <a:lnTo>
                    <a:pt x="6096" y="1051"/>
                  </a:lnTo>
                  <a:lnTo>
                    <a:pt x="5833" y="788"/>
                  </a:lnTo>
                  <a:lnTo>
                    <a:pt x="5571" y="526"/>
                  </a:lnTo>
                  <a:lnTo>
                    <a:pt x="5203" y="368"/>
                  </a:lnTo>
                  <a:lnTo>
                    <a:pt x="4888" y="210"/>
                  </a:lnTo>
                  <a:lnTo>
                    <a:pt x="4467" y="105"/>
                  </a:lnTo>
                  <a:lnTo>
                    <a:pt x="4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31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436" name="Google Shape;1436;p31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2"/>
          <p:cNvSpPr txBox="1"/>
          <p:nvPr>
            <p:ph idx="1" type="body"/>
          </p:nvPr>
        </p:nvSpPr>
        <p:spPr>
          <a:xfrm>
            <a:off x="229825" y="1420188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</a:t>
            </a:r>
            <a:r>
              <a:rPr lang="en-GB"/>
              <a:t>cademia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research of new place and route algorithms, novel design approaches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organize internships, teach classes, extend toolchain in new directions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Industry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provide real use cases and requirements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improve robustness and reliability of toolchain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FPGA vendors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collaborate in building out ecosystem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reach end users</a:t>
            </a:r>
            <a:endParaRPr/>
          </a:p>
          <a:p>
            <a:pPr indent="-178899" lvl="1" marL="71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-GB"/>
              <a:t>information, joint roadmaps and planning</a:t>
            </a:r>
            <a:endParaRPr/>
          </a:p>
        </p:txBody>
      </p:sp>
      <p:sp>
        <p:nvSpPr>
          <p:cNvPr id="1451" name="Google Shape;1451;p32"/>
          <p:cNvSpPr txBox="1"/>
          <p:nvPr>
            <p:ph type="title"/>
          </p:nvPr>
        </p:nvSpPr>
        <p:spPr>
          <a:xfrm>
            <a:off x="229825" y="572125"/>
            <a:ext cx="45642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REPRESENTING MANY PERSPECTIVES</a:t>
            </a:r>
            <a:endParaRPr/>
          </a:p>
        </p:txBody>
      </p:sp>
      <p:sp>
        <p:nvSpPr>
          <p:cNvPr id="1452" name="Google Shape;1452;p32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32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32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455" name="Google Shape;1455;p32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5" name="Google Shape;14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725" y="1272650"/>
            <a:ext cx="2994401" cy="25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3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</a:t>
            </a:r>
            <a:r>
              <a:rPr lang="en-GB"/>
              <a:t> MEMBERS</a:t>
            </a:r>
            <a:endParaRPr/>
          </a:p>
        </p:txBody>
      </p:sp>
      <p:sp>
        <p:nvSpPr>
          <p:cNvPr id="1471" name="Google Shape;1471;p33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2" name="Google Shape;1472;p33"/>
          <p:cNvPicPr preferRelativeResize="0"/>
          <p:nvPr/>
        </p:nvPicPr>
        <p:blipFill rotWithShape="1">
          <a:blip r:embed="rId3">
            <a:alphaModFix/>
          </a:blip>
          <a:srcRect b="34058" l="0" r="0" t="34058"/>
          <a:stretch/>
        </p:blipFill>
        <p:spPr>
          <a:xfrm>
            <a:off x="760601" y="2443472"/>
            <a:ext cx="1431823" cy="45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33"/>
          <p:cNvPicPr preferRelativeResize="0"/>
          <p:nvPr/>
        </p:nvPicPr>
        <p:blipFill rotWithShape="1">
          <a:blip r:embed="rId4">
            <a:alphaModFix/>
          </a:blip>
          <a:srcRect b="27891" l="0" r="0" t="31925"/>
          <a:stretch/>
        </p:blipFill>
        <p:spPr>
          <a:xfrm>
            <a:off x="2788059" y="3635202"/>
            <a:ext cx="1481972" cy="3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0925" y="2477034"/>
            <a:ext cx="1156245" cy="3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669" y="2351128"/>
            <a:ext cx="1156228" cy="6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8960" y="3367579"/>
            <a:ext cx="709662" cy="70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7539" y="2435197"/>
            <a:ext cx="1765860" cy="47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7540" y="3359904"/>
            <a:ext cx="1765852" cy="7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925" y="3527353"/>
            <a:ext cx="1630994" cy="3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4"/>
          <p:cNvSpPr txBox="1"/>
          <p:nvPr>
            <p:ph idx="1" type="body"/>
          </p:nvPr>
        </p:nvSpPr>
        <p:spPr>
          <a:xfrm>
            <a:off x="229825" y="1420210"/>
            <a:ext cx="4342200" cy="3597000"/>
          </a:xfrm>
          <a:prstGeom prst="rect">
            <a:avLst/>
          </a:prstGeom>
        </p:spPr>
        <p:txBody>
          <a:bodyPr anchorCtr="0" anchor="t" bIns="90000" lIns="90000" spcFirstLastPara="1" rIns="90000" wrap="square" tIns="90000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F</a:t>
            </a:r>
            <a:r>
              <a:rPr lang="en-GB"/>
              <a:t>ully open source toolchain for FPGA development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Aims to provide an end-to-end FPGA flow,  vendor-neutral 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Makes FPGA development software-centric </a:t>
            </a:r>
            <a:br>
              <a:rPr lang="en-GB"/>
            </a:br>
            <a:r>
              <a:rPr lang="en-GB"/>
              <a:t>and collaborative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Vital for research, prototyping, niche uses - toolchain </a:t>
            </a:r>
            <a:r>
              <a:rPr lang="en-GB"/>
              <a:t>openness</a:t>
            </a:r>
            <a:r>
              <a:rPr lang="en-GB"/>
              <a:t> allows adaptations for various cases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With open tools, we’re hoping FPGAs can become “mundane” part of future SoCs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Now part of CHIPS Alliance</a:t>
            </a:r>
            <a:endParaRPr/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https://f4pga.org/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4"/>
          <p:cNvSpPr txBox="1"/>
          <p:nvPr>
            <p:ph type="title"/>
          </p:nvPr>
        </p:nvSpPr>
        <p:spPr>
          <a:xfrm>
            <a:off x="229825" y="572125"/>
            <a:ext cx="8684400" cy="793800"/>
          </a:xfrm>
          <a:prstGeom prst="rect">
            <a:avLst/>
          </a:prstGeom>
        </p:spPr>
        <p:txBody>
          <a:bodyPr anchorCtr="0" anchor="b" bIns="91800" lIns="91800" spcFirstLastPara="1" rIns="91800" wrap="square" tIns="9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 OPEN TOOLCHAIN</a:t>
            </a:r>
            <a:endParaRPr/>
          </a:p>
        </p:txBody>
      </p:sp>
      <p:sp>
        <p:nvSpPr>
          <p:cNvPr id="1486" name="Google Shape;1486;p34"/>
          <p:cNvSpPr txBox="1"/>
          <p:nvPr>
            <p:ph idx="2" type="title"/>
          </p:nvPr>
        </p:nvSpPr>
        <p:spPr>
          <a:xfrm>
            <a:off x="229825" y="126300"/>
            <a:ext cx="4564200" cy="445800"/>
          </a:xfrm>
          <a:prstGeom prst="rect">
            <a:avLst/>
          </a:prstGeom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F4PGA: Open Source Toolchain, Interchange Format and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34"/>
          <p:cNvSpPr/>
          <p:nvPr/>
        </p:nvSpPr>
        <p:spPr>
          <a:xfrm>
            <a:off x="5015925" y="0"/>
            <a:ext cx="4128000" cy="5143500"/>
          </a:xfrm>
          <a:prstGeom prst="rect">
            <a:avLst/>
          </a:prstGeom>
          <a:solidFill>
            <a:srgbClr val="1226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34"/>
          <p:cNvGrpSpPr/>
          <p:nvPr/>
        </p:nvGrpSpPr>
        <p:grpSpPr>
          <a:xfrm>
            <a:off x="5951766" y="2195443"/>
            <a:ext cx="2256494" cy="752619"/>
            <a:chOff x="2895775" y="3209425"/>
            <a:chExt cx="1922875" cy="641400"/>
          </a:xfrm>
        </p:grpSpPr>
        <p:sp>
          <p:nvSpPr>
            <p:cNvPr id="1489" name="Google Shape;1489;p34"/>
            <p:cNvSpPr/>
            <p:nvPr/>
          </p:nvSpPr>
          <p:spPr>
            <a:xfrm>
              <a:off x="3429825" y="3370075"/>
              <a:ext cx="218925" cy="320100"/>
            </a:xfrm>
            <a:custGeom>
              <a:rect b="b" l="l" r="r" t="t"/>
              <a:pathLst>
                <a:path extrusionOk="0" h="12804" w="8757">
                  <a:moveTo>
                    <a:pt x="1" y="1"/>
                  </a:moveTo>
                  <a:lnTo>
                    <a:pt x="1" y="12803"/>
                  </a:lnTo>
                  <a:lnTo>
                    <a:pt x="2037" y="12803"/>
                  </a:lnTo>
                  <a:lnTo>
                    <a:pt x="2037" y="7113"/>
                  </a:lnTo>
                  <a:lnTo>
                    <a:pt x="5568" y="7113"/>
                  </a:lnTo>
                  <a:lnTo>
                    <a:pt x="6402" y="5249"/>
                  </a:lnTo>
                  <a:lnTo>
                    <a:pt x="2037" y="5249"/>
                  </a:lnTo>
                  <a:lnTo>
                    <a:pt x="2037" y="1865"/>
                  </a:lnTo>
                  <a:lnTo>
                    <a:pt x="7923" y="1865"/>
                  </a:lnTo>
                  <a:lnTo>
                    <a:pt x="87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3637075" y="3370075"/>
              <a:ext cx="241600" cy="320100"/>
            </a:xfrm>
            <a:custGeom>
              <a:rect b="b" l="l" r="r" t="t"/>
              <a:pathLst>
                <a:path extrusionOk="0" h="12804" w="9664">
                  <a:moveTo>
                    <a:pt x="3483" y="1"/>
                  </a:moveTo>
                  <a:lnTo>
                    <a:pt x="1" y="8192"/>
                  </a:lnTo>
                  <a:lnTo>
                    <a:pt x="1" y="9443"/>
                  </a:lnTo>
                  <a:lnTo>
                    <a:pt x="5911" y="9443"/>
                  </a:lnTo>
                  <a:lnTo>
                    <a:pt x="5911" y="12803"/>
                  </a:lnTo>
                  <a:lnTo>
                    <a:pt x="7923" y="12803"/>
                  </a:lnTo>
                  <a:lnTo>
                    <a:pt x="7923" y="9443"/>
                  </a:lnTo>
                  <a:lnTo>
                    <a:pt x="9664" y="9443"/>
                  </a:lnTo>
                  <a:lnTo>
                    <a:pt x="9664" y="7604"/>
                  </a:lnTo>
                  <a:lnTo>
                    <a:pt x="7923" y="7604"/>
                  </a:lnTo>
                  <a:lnTo>
                    <a:pt x="7923" y="4489"/>
                  </a:lnTo>
                  <a:lnTo>
                    <a:pt x="5911" y="4489"/>
                  </a:lnTo>
                  <a:lnTo>
                    <a:pt x="5911" y="7604"/>
                  </a:lnTo>
                  <a:lnTo>
                    <a:pt x="2478" y="7604"/>
                  </a:lnTo>
                  <a:lnTo>
                    <a:pt x="57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4527975" y="3370075"/>
              <a:ext cx="290675" cy="320100"/>
            </a:xfrm>
            <a:custGeom>
              <a:rect b="b" l="l" r="r" t="t"/>
              <a:pathLst>
                <a:path extrusionOk="0" h="12804" w="11627">
                  <a:moveTo>
                    <a:pt x="5789" y="3483"/>
                  </a:moveTo>
                  <a:lnTo>
                    <a:pt x="7751" y="8462"/>
                  </a:lnTo>
                  <a:lnTo>
                    <a:pt x="3827" y="8462"/>
                  </a:lnTo>
                  <a:lnTo>
                    <a:pt x="5789" y="3483"/>
                  </a:lnTo>
                  <a:close/>
                  <a:moveTo>
                    <a:pt x="5102" y="1"/>
                  </a:moveTo>
                  <a:lnTo>
                    <a:pt x="1" y="12803"/>
                  </a:lnTo>
                  <a:lnTo>
                    <a:pt x="2159" y="12803"/>
                  </a:lnTo>
                  <a:lnTo>
                    <a:pt x="3116" y="10228"/>
                  </a:lnTo>
                  <a:lnTo>
                    <a:pt x="8462" y="10228"/>
                  </a:lnTo>
                  <a:lnTo>
                    <a:pt x="9419" y="12803"/>
                  </a:lnTo>
                  <a:lnTo>
                    <a:pt x="11626" y="12803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3936300" y="3370075"/>
              <a:ext cx="218925" cy="320100"/>
            </a:xfrm>
            <a:custGeom>
              <a:rect b="b" l="l" r="r" t="t"/>
              <a:pathLst>
                <a:path extrusionOk="0" h="12804" w="8757">
                  <a:moveTo>
                    <a:pt x="4538" y="1767"/>
                  </a:moveTo>
                  <a:lnTo>
                    <a:pt x="4832" y="1791"/>
                  </a:lnTo>
                  <a:lnTo>
                    <a:pt x="5126" y="1840"/>
                  </a:lnTo>
                  <a:lnTo>
                    <a:pt x="5396" y="1938"/>
                  </a:lnTo>
                  <a:lnTo>
                    <a:pt x="5641" y="2036"/>
                  </a:lnTo>
                  <a:lnTo>
                    <a:pt x="5887" y="2184"/>
                  </a:lnTo>
                  <a:lnTo>
                    <a:pt x="6083" y="2355"/>
                  </a:lnTo>
                  <a:lnTo>
                    <a:pt x="6279" y="2551"/>
                  </a:lnTo>
                  <a:lnTo>
                    <a:pt x="6426" y="2772"/>
                  </a:lnTo>
                  <a:lnTo>
                    <a:pt x="6549" y="3017"/>
                  </a:lnTo>
                  <a:lnTo>
                    <a:pt x="6647" y="3287"/>
                  </a:lnTo>
                  <a:lnTo>
                    <a:pt x="6696" y="3557"/>
                  </a:lnTo>
                  <a:lnTo>
                    <a:pt x="6720" y="3876"/>
                  </a:lnTo>
                  <a:lnTo>
                    <a:pt x="6696" y="4195"/>
                  </a:lnTo>
                  <a:lnTo>
                    <a:pt x="6647" y="4489"/>
                  </a:lnTo>
                  <a:lnTo>
                    <a:pt x="6549" y="4759"/>
                  </a:lnTo>
                  <a:lnTo>
                    <a:pt x="6426" y="5004"/>
                  </a:lnTo>
                  <a:lnTo>
                    <a:pt x="6279" y="5225"/>
                  </a:lnTo>
                  <a:lnTo>
                    <a:pt x="6083" y="5421"/>
                  </a:lnTo>
                  <a:lnTo>
                    <a:pt x="5887" y="5593"/>
                  </a:lnTo>
                  <a:lnTo>
                    <a:pt x="5641" y="5740"/>
                  </a:lnTo>
                  <a:lnTo>
                    <a:pt x="5396" y="5838"/>
                  </a:lnTo>
                  <a:lnTo>
                    <a:pt x="5126" y="5911"/>
                  </a:lnTo>
                  <a:lnTo>
                    <a:pt x="4832" y="5961"/>
                  </a:lnTo>
                  <a:lnTo>
                    <a:pt x="4538" y="5985"/>
                  </a:lnTo>
                  <a:lnTo>
                    <a:pt x="2061" y="5985"/>
                  </a:lnTo>
                  <a:lnTo>
                    <a:pt x="2061" y="1767"/>
                  </a:lnTo>
                  <a:close/>
                  <a:moveTo>
                    <a:pt x="0" y="1"/>
                  </a:moveTo>
                  <a:lnTo>
                    <a:pt x="0" y="12803"/>
                  </a:lnTo>
                  <a:lnTo>
                    <a:pt x="2061" y="12803"/>
                  </a:lnTo>
                  <a:lnTo>
                    <a:pt x="2061" y="7751"/>
                  </a:lnTo>
                  <a:lnTo>
                    <a:pt x="4930" y="7751"/>
                  </a:lnTo>
                  <a:lnTo>
                    <a:pt x="5200" y="7726"/>
                  </a:lnTo>
                  <a:lnTo>
                    <a:pt x="5470" y="7702"/>
                  </a:lnTo>
                  <a:lnTo>
                    <a:pt x="5739" y="7628"/>
                  </a:lnTo>
                  <a:lnTo>
                    <a:pt x="6009" y="7579"/>
                  </a:lnTo>
                  <a:lnTo>
                    <a:pt x="6254" y="7481"/>
                  </a:lnTo>
                  <a:lnTo>
                    <a:pt x="6500" y="7383"/>
                  </a:lnTo>
                  <a:lnTo>
                    <a:pt x="6720" y="7285"/>
                  </a:lnTo>
                  <a:lnTo>
                    <a:pt x="6966" y="7162"/>
                  </a:lnTo>
                  <a:lnTo>
                    <a:pt x="7186" y="7015"/>
                  </a:lnTo>
                  <a:lnTo>
                    <a:pt x="7383" y="6868"/>
                  </a:lnTo>
                  <a:lnTo>
                    <a:pt x="7579" y="6696"/>
                  </a:lnTo>
                  <a:lnTo>
                    <a:pt x="7751" y="6525"/>
                  </a:lnTo>
                  <a:lnTo>
                    <a:pt x="7922" y="6328"/>
                  </a:lnTo>
                  <a:lnTo>
                    <a:pt x="8069" y="6132"/>
                  </a:lnTo>
                  <a:lnTo>
                    <a:pt x="8217" y="5936"/>
                  </a:lnTo>
                  <a:lnTo>
                    <a:pt x="8339" y="5691"/>
                  </a:lnTo>
                  <a:lnTo>
                    <a:pt x="8437" y="5470"/>
                  </a:lnTo>
                  <a:lnTo>
                    <a:pt x="8535" y="5225"/>
                  </a:lnTo>
                  <a:lnTo>
                    <a:pt x="8609" y="4980"/>
                  </a:lnTo>
                  <a:lnTo>
                    <a:pt x="8683" y="4710"/>
                  </a:lnTo>
                  <a:lnTo>
                    <a:pt x="8732" y="4440"/>
                  </a:lnTo>
                  <a:lnTo>
                    <a:pt x="8756" y="4170"/>
                  </a:lnTo>
                  <a:lnTo>
                    <a:pt x="8756" y="3876"/>
                  </a:lnTo>
                  <a:lnTo>
                    <a:pt x="8756" y="3582"/>
                  </a:lnTo>
                  <a:lnTo>
                    <a:pt x="8732" y="3312"/>
                  </a:lnTo>
                  <a:lnTo>
                    <a:pt x="8683" y="3042"/>
                  </a:lnTo>
                  <a:lnTo>
                    <a:pt x="8609" y="2772"/>
                  </a:lnTo>
                  <a:lnTo>
                    <a:pt x="8535" y="2527"/>
                  </a:lnTo>
                  <a:lnTo>
                    <a:pt x="8437" y="2282"/>
                  </a:lnTo>
                  <a:lnTo>
                    <a:pt x="8339" y="2061"/>
                  </a:lnTo>
                  <a:lnTo>
                    <a:pt x="8217" y="1840"/>
                  </a:lnTo>
                  <a:lnTo>
                    <a:pt x="8069" y="1619"/>
                  </a:lnTo>
                  <a:lnTo>
                    <a:pt x="7922" y="1423"/>
                  </a:lnTo>
                  <a:lnTo>
                    <a:pt x="7751" y="1227"/>
                  </a:lnTo>
                  <a:lnTo>
                    <a:pt x="7579" y="1055"/>
                  </a:lnTo>
                  <a:lnTo>
                    <a:pt x="7383" y="884"/>
                  </a:lnTo>
                  <a:lnTo>
                    <a:pt x="7186" y="737"/>
                  </a:lnTo>
                  <a:lnTo>
                    <a:pt x="6966" y="614"/>
                  </a:lnTo>
                  <a:lnTo>
                    <a:pt x="6720" y="467"/>
                  </a:lnTo>
                  <a:lnTo>
                    <a:pt x="6500" y="369"/>
                  </a:lnTo>
                  <a:lnTo>
                    <a:pt x="6254" y="271"/>
                  </a:lnTo>
                  <a:lnTo>
                    <a:pt x="6009" y="172"/>
                  </a:lnTo>
                  <a:lnTo>
                    <a:pt x="5739" y="123"/>
                  </a:lnTo>
                  <a:lnTo>
                    <a:pt x="5470" y="74"/>
                  </a:lnTo>
                  <a:lnTo>
                    <a:pt x="5200" y="25"/>
                  </a:lnTo>
                  <a:lnTo>
                    <a:pt x="4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4201175" y="3370075"/>
              <a:ext cx="307825" cy="320100"/>
            </a:xfrm>
            <a:custGeom>
              <a:rect b="b" l="l" r="r" t="t"/>
              <a:pathLst>
                <a:path extrusionOk="0" h="12804" w="12313">
                  <a:moveTo>
                    <a:pt x="6058" y="1"/>
                  </a:moveTo>
                  <a:lnTo>
                    <a:pt x="5715" y="25"/>
                  </a:lnTo>
                  <a:lnTo>
                    <a:pt x="5396" y="74"/>
                  </a:lnTo>
                  <a:lnTo>
                    <a:pt x="5077" y="123"/>
                  </a:lnTo>
                  <a:lnTo>
                    <a:pt x="4759" y="197"/>
                  </a:lnTo>
                  <a:lnTo>
                    <a:pt x="4464" y="271"/>
                  </a:lnTo>
                  <a:lnTo>
                    <a:pt x="4145" y="369"/>
                  </a:lnTo>
                  <a:lnTo>
                    <a:pt x="3851" y="491"/>
                  </a:lnTo>
                  <a:lnTo>
                    <a:pt x="3581" y="614"/>
                  </a:lnTo>
                  <a:lnTo>
                    <a:pt x="3312" y="761"/>
                  </a:lnTo>
                  <a:lnTo>
                    <a:pt x="3042" y="908"/>
                  </a:lnTo>
                  <a:lnTo>
                    <a:pt x="2772" y="1080"/>
                  </a:lnTo>
                  <a:lnTo>
                    <a:pt x="2527" y="1252"/>
                  </a:lnTo>
                  <a:lnTo>
                    <a:pt x="2281" y="1448"/>
                  </a:lnTo>
                  <a:lnTo>
                    <a:pt x="2061" y="1644"/>
                  </a:lnTo>
                  <a:lnTo>
                    <a:pt x="1840" y="1865"/>
                  </a:lnTo>
                  <a:lnTo>
                    <a:pt x="1423" y="2331"/>
                  </a:lnTo>
                  <a:lnTo>
                    <a:pt x="1080" y="2797"/>
                  </a:lnTo>
                  <a:lnTo>
                    <a:pt x="761" y="3336"/>
                  </a:lnTo>
                  <a:lnTo>
                    <a:pt x="491" y="3900"/>
                  </a:lnTo>
                  <a:lnTo>
                    <a:pt x="368" y="4195"/>
                  </a:lnTo>
                  <a:lnTo>
                    <a:pt x="270" y="4489"/>
                  </a:lnTo>
                  <a:lnTo>
                    <a:pt x="197" y="4783"/>
                  </a:lnTo>
                  <a:lnTo>
                    <a:pt x="123" y="5102"/>
                  </a:lnTo>
                  <a:lnTo>
                    <a:pt x="74" y="5421"/>
                  </a:lnTo>
                  <a:lnTo>
                    <a:pt x="25" y="5740"/>
                  </a:lnTo>
                  <a:lnTo>
                    <a:pt x="1" y="6059"/>
                  </a:lnTo>
                  <a:lnTo>
                    <a:pt x="1" y="6377"/>
                  </a:lnTo>
                  <a:lnTo>
                    <a:pt x="1" y="6721"/>
                  </a:lnTo>
                  <a:lnTo>
                    <a:pt x="25" y="7040"/>
                  </a:lnTo>
                  <a:lnTo>
                    <a:pt x="74" y="7359"/>
                  </a:lnTo>
                  <a:lnTo>
                    <a:pt x="123" y="7677"/>
                  </a:lnTo>
                  <a:lnTo>
                    <a:pt x="197" y="7996"/>
                  </a:lnTo>
                  <a:lnTo>
                    <a:pt x="270" y="8291"/>
                  </a:lnTo>
                  <a:lnTo>
                    <a:pt x="368" y="8609"/>
                  </a:lnTo>
                  <a:lnTo>
                    <a:pt x="491" y="8904"/>
                  </a:lnTo>
                  <a:lnTo>
                    <a:pt x="761" y="9443"/>
                  </a:lnTo>
                  <a:lnTo>
                    <a:pt x="1055" y="9983"/>
                  </a:lnTo>
                  <a:lnTo>
                    <a:pt x="1423" y="10473"/>
                  </a:lnTo>
                  <a:lnTo>
                    <a:pt x="1840" y="10939"/>
                  </a:lnTo>
                  <a:lnTo>
                    <a:pt x="2061" y="11160"/>
                  </a:lnTo>
                  <a:lnTo>
                    <a:pt x="2281" y="11356"/>
                  </a:lnTo>
                  <a:lnTo>
                    <a:pt x="2772" y="11724"/>
                  </a:lnTo>
                  <a:lnTo>
                    <a:pt x="3287" y="12043"/>
                  </a:lnTo>
                  <a:lnTo>
                    <a:pt x="3557" y="12190"/>
                  </a:lnTo>
                  <a:lnTo>
                    <a:pt x="3827" y="12313"/>
                  </a:lnTo>
                  <a:lnTo>
                    <a:pt x="4121" y="12435"/>
                  </a:lnTo>
                  <a:lnTo>
                    <a:pt x="4415" y="12534"/>
                  </a:lnTo>
                  <a:lnTo>
                    <a:pt x="4710" y="12632"/>
                  </a:lnTo>
                  <a:lnTo>
                    <a:pt x="5004" y="12681"/>
                  </a:lnTo>
                  <a:lnTo>
                    <a:pt x="5298" y="12754"/>
                  </a:lnTo>
                  <a:lnTo>
                    <a:pt x="5617" y="12779"/>
                  </a:lnTo>
                  <a:lnTo>
                    <a:pt x="5936" y="12803"/>
                  </a:lnTo>
                  <a:lnTo>
                    <a:pt x="6672" y="12803"/>
                  </a:lnTo>
                  <a:lnTo>
                    <a:pt x="7089" y="12779"/>
                  </a:lnTo>
                  <a:lnTo>
                    <a:pt x="7505" y="12705"/>
                  </a:lnTo>
                  <a:lnTo>
                    <a:pt x="7898" y="12632"/>
                  </a:lnTo>
                  <a:lnTo>
                    <a:pt x="8290" y="12534"/>
                  </a:lnTo>
                  <a:lnTo>
                    <a:pt x="8658" y="12411"/>
                  </a:lnTo>
                  <a:lnTo>
                    <a:pt x="9026" y="12264"/>
                  </a:lnTo>
                  <a:lnTo>
                    <a:pt x="9369" y="12092"/>
                  </a:lnTo>
                  <a:lnTo>
                    <a:pt x="9713" y="11896"/>
                  </a:lnTo>
                  <a:lnTo>
                    <a:pt x="10007" y="11675"/>
                  </a:lnTo>
                  <a:lnTo>
                    <a:pt x="10326" y="11430"/>
                  </a:lnTo>
                  <a:lnTo>
                    <a:pt x="10596" y="11160"/>
                  </a:lnTo>
                  <a:lnTo>
                    <a:pt x="10841" y="10890"/>
                  </a:lnTo>
                  <a:lnTo>
                    <a:pt x="11086" y="10571"/>
                  </a:lnTo>
                  <a:lnTo>
                    <a:pt x="11307" y="10228"/>
                  </a:lnTo>
                  <a:lnTo>
                    <a:pt x="11528" y="9885"/>
                  </a:lnTo>
                  <a:lnTo>
                    <a:pt x="11699" y="9492"/>
                  </a:lnTo>
                  <a:lnTo>
                    <a:pt x="11871" y="9100"/>
                  </a:lnTo>
                  <a:lnTo>
                    <a:pt x="12018" y="8658"/>
                  </a:lnTo>
                  <a:lnTo>
                    <a:pt x="12116" y="8217"/>
                  </a:lnTo>
                  <a:lnTo>
                    <a:pt x="12214" y="7726"/>
                  </a:lnTo>
                  <a:lnTo>
                    <a:pt x="12264" y="7236"/>
                  </a:lnTo>
                  <a:lnTo>
                    <a:pt x="12313" y="6721"/>
                  </a:lnTo>
                  <a:lnTo>
                    <a:pt x="12313" y="6181"/>
                  </a:lnTo>
                  <a:lnTo>
                    <a:pt x="12313" y="5887"/>
                  </a:lnTo>
                  <a:lnTo>
                    <a:pt x="6181" y="5887"/>
                  </a:lnTo>
                  <a:lnTo>
                    <a:pt x="6181" y="7751"/>
                  </a:lnTo>
                  <a:lnTo>
                    <a:pt x="10130" y="7751"/>
                  </a:lnTo>
                  <a:lnTo>
                    <a:pt x="10081" y="8119"/>
                  </a:lnTo>
                  <a:lnTo>
                    <a:pt x="9983" y="8438"/>
                  </a:lnTo>
                  <a:lnTo>
                    <a:pt x="9860" y="8757"/>
                  </a:lnTo>
                  <a:lnTo>
                    <a:pt x="9737" y="9051"/>
                  </a:lnTo>
                  <a:lnTo>
                    <a:pt x="9590" y="9272"/>
                  </a:lnTo>
                  <a:lnTo>
                    <a:pt x="9468" y="9468"/>
                  </a:lnTo>
                  <a:lnTo>
                    <a:pt x="9296" y="9664"/>
                  </a:lnTo>
                  <a:lnTo>
                    <a:pt x="9149" y="9836"/>
                  </a:lnTo>
                  <a:lnTo>
                    <a:pt x="8953" y="10007"/>
                  </a:lnTo>
                  <a:lnTo>
                    <a:pt x="8756" y="10154"/>
                  </a:lnTo>
                  <a:lnTo>
                    <a:pt x="8560" y="10277"/>
                  </a:lnTo>
                  <a:lnTo>
                    <a:pt x="8339" y="10400"/>
                  </a:lnTo>
                  <a:lnTo>
                    <a:pt x="8119" y="10522"/>
                  </a:lnTo>
                  <a:lnTo>
                    <a:pt x="7873" y="10596"/>
                  </a:lnTo>
                  <a:lnTo>
                    <a:pt x="7628" y="10694"/>
                  </a:lnTo>
                  <a:lnTo>
                    <a:pt x="7358" y="10743"/>
                  </a:lnTo>
                  <a:lnTo>
                    <a:pt x="7089" y="10792"/>
                  </a:lnTo>
                  <a:lnTo>
                    <a:pt x="6819" y="10817"/>
                  </a:lnTo>
                  <a:lnTo>
                    <a:pt x="6206" y="10866"/>
                  </a:lnTo>
                  <a:lnTo>
                    <a:pt x="5911" y="10841"/>
                  </a:lnTo>
                  <a:lnTo>
                    <a:pt x="5642" y="10817"/>
                  </a:lnTo>
                  <a:lnTo>
                    <a:pt x="5372" y="10768"/>
                  </a:lnTo>
                  <a:lnTo>
                    <a:pt x="5102" y="10719"/>
                  </a:lnTo>
                  <a:lnTo>
                    <a:pt x="4832" y="10645"/>
                  </a:lnTo>
                  <a:lnTo>
                    <a:pt x="4587" y="10547"/>
                  </a:lnTo>
                  <a:lnTo>
                    <a:pt x="4342" y="10424"/>
                  </a:lnTo>
                  <a:lnTo>
                    <a:pt x="4121" y="10277"/>
                  </a:lnTo>
                  <a:lnTo>
                    <a:pt x="3876" y="10130"/>
                  </a:lnTo>
                  <a:lnTo>
                    <a:pt x="3679" y="9983"/>
                  </a:lnTo>
                  <a:lnTo>
                    <a:pt x="3459" y="9787"/>
                  </a:lnTo>
                  <a:lnTo>
                    <a:pt x="3287" y="9615"/>
                  </a:lnTo>
                  <a:lnTo>
                    <a:pt x="3091" y="9419"/>
                  </a:lnTo>
                  <a:lnTo>
                    <a:pt x="2944" y="9198"/>
                  </a:lnTo>
                  <a:lnTo>
                    <a:pt x="2772" y="8953"/>
                  </a:lnTo>
                  <a:lnTo>
                    <a:pt x="2625" y="8707"/>
                  </a:lnTo>
                  <a:lnTo>
                    <a:pt x="2502" y="8462"/>
                  </a:lnTo>
                  <a:lnTo>
                    <a:pt x="2404" y="8192"/>
                  </a:lnTo>
                  <a:lnTo>
                    <a:pt x="2306" y="7923"/>
                  </a:lnTo>
                  <a:lnTo>
                    <a:pt x="2232" y="7628"/>
                  </a:lnTo>
                  <a:lnTo>
                    <a:pt x="2183" y="7334"/>
                  </a:lnTo>
                  <a:lnTo>
                    <a:pt x="2134" y="7015"/>
                  </a:lnTo>
                  <a:lnTo>
                    <a:pt x="2110" y="6721"/>
                  </a:lnTo>
                  <a:lnTo>
                    <a:pt x="2110" y="6377"/>
                  </a:lnTo>
                  <a:lnTo>
                    <a:pt x="2110" y="6059"/>
                  </a:lnTo>
                  <a:lnTo>
                    <a:pt x="2134" y="5740"/>
                  </a:lnTo>
                  <a:lnTo>
                    <a:pt x="2183" y="5445"/>
                  </a:lnTo>
                  <a:lnTo>
                    <a:pt x="2232" y="5151"/>
                  </a:lnTo>
                  <a:lnTo>
                    <a:pt x="2306" y="4857"/>
                  </a:lnTo>
                  <a:lnTo>
                    <a:pt x="2404" y="4587"/>
                  </a:lnTo>
                  <a:lnTo>
                    <a:pt x="2502" y="4317"/>
                  </a:lnTo>
                  <a:lnTo>
                    <a:pt x="2625" y="4072"/>
                  </a:lnTo>
                  <a:lnTo>
                    <a:pt x="2772" y="3827"/>
                  </a:lnTo>
                  <a:lnTo>
                    <a:pt x="2919" y="3606"/>
                  </a:lnTo>
                  <a:lnTo>
                    <a:pt x="3091" y="3385"/>
                  </a:lnTo>
                  <a:lnTo>
                    <a:pt x="3263" y="3189"/>
                  </a:lnTo>
                  <a:lnTo>
                    <a:pt x="3459" y="2993"/>
                  </a:lnTo>
                  <a:lnTo>
                    <a:pt x="3679" y="2821"/>
                  </a:lnTo>
                  <a:lnTo>
                    <a:pt x="3900" y="2674"/>
                  </a:lnTo>
                  <a:lnTo>
                    <a:pt x="4121" y="2527"/>
                  </a:lnTo>
                  <a:lnTo>
                    <a:pt x="4366" y="2380"/>
                  </a:lnTo>
                  <a:lnTo>
                    <a:pt x="4636" y="2282"/>
                  </a:lnTo>
                  <a:lnTo>
                    <a:pt x="4906" y="2184"/>
                  </a:lnTo>
                  <a:lnTo>
                    <a:pt x="5176" y="2085"/>
                  </a:lnTo>
                  <a:lnTo>
                    <a:pt x="5470" y="2036"/>
                  </a:lnTo>
                  <a:lnTo>
                    <a:pt x="5764" y="1987"/>
                  </a:lnTo>
                  <a:lnTo>
                    <a:pt x="6058" y="1963"/>
                  </a:lnTo>
                  <a:lnTo>
                    <a:pt x="6377" y="1963"/>
                  </a:lnTo>
                  <a:lnTo>
                    <a:pt x="6917" y="1987"/>
                  </a:lnTo>
                  <a:lnTo>
                    <a:pt x="7407" y="2061"/>
                  </a:lnTo>
                  <a:lnTo>
                    <a:pt x="7898" y="2184"/>
                  </a:lnTo>
                  <a:lnTo>
                    <a:pt x="8364" y="2380"/>
                  </a:lnTo>
                  <a:lnTo>
                    <a:pt x="8609" y="2478"/>
                  </a:lnTo>
                  <a:lnTo>
                    <a:pt x="8805" y="2600"/>
                  </a:lnTo>
                  <a:lnTo>
                    <a:pt x="9026" y="2748"/>
                  </a:lnTo>
                  <a:lnTo>
                    <a:pt x="9198" y="2895"/>
                  </a:lnTo>
                  <a:lnTo>
                    <a:pt x="9394" y="3042"/>
                  </a:lnTo>
                  <a:lnTo>
                    <a:pt x="9541" y="3214"/>
                  </a:lnTo>
                  <a:lnTo>
                    <a:pt x="9713" y="3385"/>
                  </a:lnTo>
                  <a:lnTo>
                    <a:pt x="9860" y="3582"/>
                  </a:lnTo>
                  <a:lnTo>
                    <a:pt x="11233" y="2184"/>
                  </a:lnTo>
                  <a:lnTo>
                    <a:pt x="11013" y="1938"/>
                  </a:lnTo>
                  <a:lnTo>
                    <a:pt x="10792" y="1693"/>
                  </a:lnTo>
                  <a:lnTo>
                    <a:pt x="10547" y="1472"/>
                  </a:lnTo>
                  <a:lnTo>
                    <a:pt x="10277" y="1252"/>
                  </a:lnTo>
                  <a:lnTo>
                    <a:pt x="10007" y="1055"/>
                  </a:lnTo>
                  <a:lnTo>
                    <a:pt x="9737" y="884"/>
                  </a:lnTo>
                  <a:lnTo>
                    <a:pt x="9443" y="712"/>
                  </a:lnTo>
                  <a:lnTo>
                    <a:pt x="9124" y="565"/>
                  </a:lnTo>
                  <a:lnTo>
                    <a:pt x="8805" y="442"/>
                  </a:lnTo>
                  <a:lnTo>
                    <a:pt x="8487" y="320"/>
                  </a:lnTo>
                  <a:lnTo>
                    <a:pt x="8143" y="221"/>
                  </a:lnTo>
                  <a:lnTo>
                    <a:pt x="7800" y="148"/>
                  </a:lnTo>
                  <a:lnTo>
                    <a:pt x="7456" y="74"/>
                  </a:lnTo>
                  <a:lnTo>
                    <a:pt x="7113" y="25"/>
                  </a:lnTo>
                  <a:lnTo>
                    <a:pt x="67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2895775" y="3557700"/>
              <a:ext cx="174775" cy="293125"/>
            </a:xfrm>
            <a:custGeom>
              <a:rect b="b" l="l" r="r" t="t"/>
              <a:pathLst>
                <a:path extrusionOk="0" h="11725" w="6991">
                  <a:moveTo>
                    <a:pt x="1" y="1"/>
                  </a:moveTo>
                  <a:lnTo>
                    <a:pt x="1" y="7800"/>
                  </a:lnTo>
                  <a:lnTo>
                    <a:pt x="6991" y="11724"/>
                  </a:lnTo>
                  <a:lnTo>
                    <a:pt x="6991" y="39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2895775" y="3330850"/>
              <a:ext cx="174775" cy="293100"/>
            </a:xfrm>
            <a:custGeom>
              <a:rect b="b" l="l" r="r" t="t"/>
              <a:pathLst>
                <a:path extrusionOk="0" h="11724" w="6991">
                  <a:moveTo>
                    <a:pt x="1" y="0"/>
                  </a:moveTo>
                  <a:lnTo>
                    <a:pt x="1" y="7799"/>
                  </a:lnTo>
                  <a:lnTo>
                    <a:pt x="6991" y="11723"/>
                  </a:lnTo>
                  <a:lnTo>
                    <a:pt x="6991" y="39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909875" y="3209425"/>
              <a:ext cx="348925" cy="195625"/>
            </a:xfrm>
            <a:custGeom>
              <a:rect b="b" l="l" r="r" t="t"/>
              <a:pathLst>
                <a:path extrusionOk="0" h="7825" w="13957">
                  <a:moveTo>
                    <a:pt x="6991" y="1"/>
                  </a:moveTo>
                  <a:lnTo>
                    <a:pt x="1" y="3925"/>
                  </a:lnTo>
                  <a:lnTo>
                    <a:pt x="6991" y="7825"/>
                  </a:lnTo>
                  <a:lnTo>
                    <a:pt x="13956" y="3925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3098125" y="3444275"/>
              <a:ext cx="160675" cy="179675"/>
            </a:xfrm>
            <a:custGeom>
              <a:rect b="b" l="l" r="r" t="t"/>
              <a:pathLst>
                <a:path extrusionOk="0" h="7187" w="6427">
                  <a:moveTo>
                    <a:pt x="0" y="0"/>
                  </a:moveTo>
                  <a:lnTo>
                    <a:pt x="0" y="7186"/>
                  </a:lnTo>
                  <a:lnTo>
                    <a:pt x="6426" y="3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34"/>
          <p:cNvGrpSpPr/>
          <p:nvPr/>
        </p:nvGrpSpPr>
        <p:grpSpPr>
          <a:xfrm>
            <a:off x="8067569" y="223844"/>
            <a:ext cx="748864" cy="237755"/>
            <a:chOff x="238125" y="1724100"/>
            <a:chExt cx="7145650" cy="2268650"/>
          </a:xfrm>
        </p:grpSpPr>
        <p:sp>
          <p:nvSpPr>
            <p:cNvPr id="1499" name="Google Shape;1499;p34"/>
            <p:cNvSpPr/>
            <p:nvPr/>
          </p:nvSpPr>
          <p:spPr>
            <a:xfrm>
              <a:off x="2471125" y="2454025"/>
              <a:ext cx="564850" cy="821925"/>
            </a:xfrm>
            <a:custGeom>
              <a:rect b="b" l="l" r="r" t="t"/>
              <a:pathLst>
                <a:path extrusionOk="0" h="32877" w="22594">
                  <a:moveTo>
                    <a:pt x="17714" y="14412"/>
                  </a:moveTo>
                  <a:lnTo>
                    <a:pt x="17714" y="28823"/>
                  </a:lnTo>
                  <a:lnTo>
                    <a:pt x="16739" y="29274"/>
                  </a:lnTo>
                  <a:lnTo>
                    <a:pt x="14036" y="29799"/>
                  </a:lnTo>
                  <a:lnTo>
                    <a:pt x="12535" y="29874"/>
                  </a:lnTo>
                  <a:lnTo>
                    <a:pt x="10734" y="29799"/>
                  </a:lnTo>
                  <a:lnTo>
                    <a:pt x="7882" y="28898"/>
                  </a:lnTo>
                  <a:lnTo>
                    <a:pt x="6005" y="27172"/>
                  </a:lnTo>
                  <a:lnTo>
                    <a:pt x="5029" y="24695"/>
                  </a:lnTo>
                  <a:lnTo>
                    <a:pt x="4954" y="23194"/>
                  </a:lnTo>
                  <a:lnTo>
                    <a:pt x="4954" y="22143"/>
                  </a:lnTo>
                  <a:lnTo>
                    <a:pt x="5405" y="20342"/>
                  </a:lnTo>
                  <a:lnTo>
                    <a:pt x="6230" y="18841"/>
                  </a:lnTo>
                  <a:lnTo>
                    <a:pt x="7506" y="17565"/>
                  </a:lnTo>
                  <a:lnTo>
                    <a:pt x="10058" y="16063"/>
                  </a:lnTo>
                  <a:lnTo>
                    <a:pt x="14787" y="14787"/>
                  </a:lnTo>
                  <a:lnTo>
                    <a:pt x="17714" y="14412"/>
                  </a:lnTo>
                  <a:close/>
                  <a:moveTo>
                    <a:pt x="11484" y="1"/>
                  </a:moveTo>
                  <a:lnTo>
                    <a:pt x="8857" y="151"/>
                  </a:lnTo>
                  <a:lnTo>
                    <a:pt x="3903" y="1352"/>
                  </a:lnTo>
                  <a:lnTo>
                    <a:pt x="1802" y="2328"/>
                  </a:lnTo>
                  <a:lnTo>
                    <a:pt x="3078" y="5480"/>
                  </a:lnTo>
                  <a:lnTo>
                    <a:pt x="4804" y="4655"/>
                  </a:lnTo>
                  <a:lnTo>
                    <a:pt x="8857" y="3604"/>
                  </a:lnTo>
                  <a:lnTo>
                    <a:pt x="10959" y="3529"/>
                  </a:lnTo>
                  <a:lnTo>
                    <a:pt x="12535" y="3529"/>
                  </a:lnTo>
                  <a:lnTo>
                    <a:pt x="15087" y="4279"/>
                  </a:lnTo>
                  <a:lnTo>
                    <a:pt x="16814" y="5855"/>
                  </a:lnTo>
                  <a:lnTo>
                    <a:pt x="17639" y="8257"/>
                  </a:lnTo>
                  <a:lnTo>
                    <a:pt x="17714" y="9759"/>
                  </a:lnTo>
                  <a:lnTo>
                    <a:pt x="17714" y="11710"/>
                  </a:lnTo>
                  <a:lnTo>
                    <a:pt x="13961" y="12160"/>
                  </a:lnTo>
                  <a:lnTo>
                    <a:pt x="9082" y="13286"/>
                  </a:lnTo>
                  <a:lnTo>
                    <a:pt x="6230" y="14337"/>
                  </a:lnTo>
                  <a:lnTo>
                    <a:pt x="3903" y="15688"/>
                  </a:lnTo>
                  <a:lnTo>
                    <a:pt x="2027" y="17415"/>
                  </a:lnTo>
                  <a:lnTo>
                    <a:pt x="751" y="19441"/>
                  </a:lnTo>
                  <a:lnTo>
                    <a:pt x="75" y="21918"/>
                  </a:lnTo>
                  <a:lnTo>
                    <a:pt x="0" y="23269"/>
                  </a:lnTo>
                  <a:lnTo>
                    <a:pt x="0" y="24470"/>
                  </a:lnTo>
                  <a:lnTo>
                    <a:pt x="451" y="26497"/>
                  </a:lnTo>
                  <a:lnTo>
                    <a:pt x="1276" y="28298"/>
                  </a:lnTo>
                  <a:lnTo>
                    <a:pt x="2402" y="29799"/>
                  </a:lnTo>
                  <a:lnTo>
                    <a:pt x="3978" y="31000"/>
                  </a:lnTo>
                  <a:lnTo>
                    <a:pt x="5855" y="31901"/>
                  </a:lnTo>
                  <a:lnTo>
                    <a:pt x="9308" y="32802"/>
                  </a:lnTo>
                  <a:lnTo>
                    <a:pt x="12010" y="32877"/>
                  </a:lnTo>
                  <a:lnTo>
                    <a:pt x="15162" y="32726"/>
                  </a:lnTo>
                  <a:lnTo>
                    <a:pt x="20491" y="31601"/>
                  </a:lnTo>
                  <a:lnTo>
                    <a:pt x="22593" y="30625"/>
                  </a:lnTo>
                  <a:lnTo>
                    <a:pt x="22593" y="10284"/>
                  </a:lnTo>
                  <a:lnTo>
                    <a:pt x="22518" y="9008"/>
                  </a:lnTo>
                  <a:lnTo>
                    <a:pt x="22143" y="6756"/>
                  </a:lnTo>
                  <a:lnTo>
                    <a:pt x="21392" y="4805"/>
                  </a:lnTo>
                  <a:lnTo>
                    <a:pt x="20266" y="3153"/>
                  </a:lnTo>
                  <a:lnTo>
                    <a:pt x="18840" y="1952"/>
                  </a:lnTo>
                  <a:lnTo>
                    <a:pt x="17114" y="977"/>
                  </a:lnTo>
                  <a:lnTo>
                    <a:pt x="13961" y="151"/>
                  </a:lnTo>
                  <a:lnTo>
                    <a:pt x="114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3208575" y="2454025"/>
              <a:ext cx="576100" cy="806925"/>
            </a:xfrm>
            <a:custGeom>
              <a:rect b="b" l="l" r="r" t="t"/>
              <a:pathLst>
                <a:path extrusionOk="0" h="32277" w="23044">
                  <a:moveTo>
                    <a:pt x="10734" y="1"/>
                  </a:moveTo>
                  <a:lnTo>
                    <a:pt x="7807" y="151"/>
                  </a:lnTo>
                  <a:lnTo>
                    <a:pt x="2327" y="1277"/>
                  </a:lnTo>
                  <a:lnTo>
                    <a:pt x="1" y="2253"/>
                  </a:lnTo>
                  <a:lnTo>
                    <a:pt x="1" y="32276"/>
                  </a:lnTo>
                  <a:lnTo>
                    <a:pt x="5180" y="32276"/>
                  </a:lnTo>
                  <a:lnTo>
                    <a:pt x="5180" y="4354"/>
                  </a:lnTo>
                  <a:lnTo>
                    <a:pt x="6381" y="3904"/>
                  </a:lnTo>
                  <a:lnTo>
                    <a:pt x="9158" y="3379"/>
                  </a:lnTo>
                  <a:lnTo>
                    <a:pt x="10734" y="3303"/>
                  </a:lnTo>
                  <a:lnTo>
                    <a:pt x="12610" y="3379"/>
                  </a:lnTo>
                  <a:lnTo>
                    <a:pt x="15313" y="4279"/>
                  </a:lnTo>
                  <a:lnTo>
                    <a:pt x="17039" y="6081"/>
                  </a:lnTo>
                  <a:lnTo>
                    <a:pt x="17790" y="8708"/>
                  </a:lnTo>
                  <a:lnTo>
                    <a:pt x="17865" y="10434"/>
                  </a:lnTo>
                  <a:lnTo>
                    <a:pt x="17865" y="32276"/>
                  </a:lnTo>
                  <a:lnTo>
                    <a:pt x="23044" y="32276"/>
                  </a:lnTo>
                  <a:lnTo>
                    <a:pt x="23044" y="10434"/>
                  </a:lnTo>
                  <a:lnTo>
                    <a:pt x="22969" y="9158"/>
                  </a:lnTo>
                  <a:lnTo>
                    <a:pt x="22668" y="6981"/>
                  </a:lnTo>
                  <a:lnTo>
                    <a:pt x="21918" y="5030"/>
                  </a:lnTo>
                  <a:lnTo>
                    <a:pt x="20792" y="3379"/>
                  </a:lnTo>
                  <a:lnTo>
                    <a:pt x="19291" y="2103"/>
                  </a:lnTo>
                  <a:lnTo>
                    <a:pt x="17414" y="1052"/>
                  </a:lnTo>
                  <a:lnTo>
                    <a:pt x="15087" y="376"/>
                  </a:lnTo>
                  <a:lnTo>
                    <a:pt x="12310" y="76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3870975" y="2247625"/>
              <a:ext cx="358425" cy="1020825"/>
            </a:xfrm>
            <a:custGeom>
              <a:rect b="b" l="l" r="r" t="t"/>
              <a:pathLst>
                <a:path extrusionOk="0" h="40833" w="14337">
                  <a:moveTo>
                    <a:pt x="8782" y="0"/>
                  </a:moveTo>
                  <a:lnTo>
                    <a:pt x="3678" y="1577"/>
                  </a:lnTo>
                  <a:lnTo>
                    <a:pt x="3678" y="8857"/>
                  </a:lnTo>
                  <a:lnTo>
                    <a:pt x="0" y="8857"/>
                  </a:lnTo>
                  <a:lnTo>
                    <a:pt x="0" y="12085"/>
                  </a:lnTo>
                  <a:lnTo>
                    <a:pt x="3678" y="12085"/>
                  </a:lnTo>
                  <a:lnTo>
                    <a:pt x="3678" y="32876"/>
                  </a:lnTo>
                  <a:lnTo>
                    <a:pt x="3753" y="34753"/>
                  </a:lnTo>
                  <a:lnTo>
                    <a:pt x="4804" y="37680"/>
                  </a:lnTo>
                  <a:lnTo>
                    <a:pt x="6831" y="39706"/>
                  </a:lnTo>
                  <a:lnTo>
                    <a:pt x="9608" y="40757"/>
                  </a:lnTo>
                  <a:lnTo>
                    <a:pt x="11259" y="40832"/>
                  </a:lnTo>
                  <a:lnTo>
                    <a:pt x="12986" y="40757"/>
                  </a:lnTo>
                  <a:lnTo>
                    <a:pt x="14337" y="40307"/>
                  </a:lnTo>
                  <a:lnTo>
                    <a:pt x="14337" y="37004"/>
                  </a:lnTo>
                  <a:lnTo>
                    <a:pt x="13586" y="37230"/>
                  </a:lnTo>
                  <a:lnTo>
                    <a:pt x="11860" y="37230"/>
                  </a:lnTo>
                  <a:lnTo>
                    <a:pt x="10359" y="36629"/>
                  </a:lnTo>
                  <a:lnTo>
                    <a:pt x="9383" y="35503"/>
                  </a:lnTo>
                  <a:lnTo>
                    <a:pt x="8857" y="33852"/>
                  </a:lnTo>
                  <a:lnTo>
                    <a:pt x="8782" y="32876"/>
                  </a:lnTo>
                  <a:lnTo>
                    <a:pt x="8782" y="12085"/>
                  </a:lnTo>
                  <a:lnTo>
                    <a:pt x="14337" y="12085"/>
                  </a:lnTo>
                  <a:lnTo>
                    <a:pt x="14337" y="8857"/>
                  </a:lnTo>
                  <a:lnTo>
                    <a:pt x="8782" y="8857"/>
                  </a:lnTo>
                  <a:lnTo>
                    <a:pt x="8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4349475" y="2454025"/>
              <a:ext cx="1017075" cy="806925"/>
            </a:xfrm>
            <a:custGeom>
              <a:rect b="b" l="l" r="r" t="t"/>
              <a:pathLst>
                <a:path extrusionOk="0" h="32277" w="40683">
                  <a:moveTo>
                    <a:pt x="10884" y="1"/>
                  </a:moveTo>
                  <a:lnTo>
                    <a:pt x="7732" y="151"/>
                  </a:lnTo>
                  <a:lnTo>
                    <a:pt x="24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05" y="32276"/>
                  </a:lnTo>
                  <a:lnTo>
                    <a:pt x="5105" y="4354"/>
                  </a:lnTo>
                  <a:lnTo>
                    <a:pt x="6456" y="3829"/>
                  </a:lnTo>
                  <a:lnTo>
                    <a:pt x="9308" y="3379"/>
                  </a:lnTo>
                  <a:lnTo>
                    <a:pt x="11109" y="3303"/>
                  </a:lnTo>
                  <a:lnTo>
                    <a:pt x="12761" y="3379"/>
                  </a:lnTo>
                  <a:lnTo>
                    <a:pt x="15313" y="4204"/>
                  </a:lnTo>
                  <a:lnTo>
                    <a:pt x="16889" y="5855"/>
                  </a:lnTo>
                  <a:lnTo>
                    <a:pt x="17714" y="8032"/>
                  </a:lnTo>
                  <a:lnTo>
                    <a:pt x="17790" y="9383"/>
                  </a:lnTo>
                  <a:lnTo>
                    <a:pt x="17790" y="32276"/>
                  </a:lnTo>
                  <a:lnTo>
                    <a:pt x="22894" y="32276"/>
                  </a:lnTo>
                  <a:lnTo>
                    <a:pt x="22894" y="6306"/>
                  </a:lnTo>
                  <a:lnTo>
                    <a:pt x="23494" y="5630"/>
                  </a:lnTo>
                  <a:lnTo>
                    <a:pt x="24770" y="4579"/>
                  </a:lnTo>
                  <a:lnTo>
                    <a:pt x="26346" y="3754"/>
                  </a:lnTo>
                  <a:lnTo>
                    <a:pt x="28073" y="3379"/>
                  </a:lnTo>
                  <a:lnTo>
                    <a:pt x="29048" y="3303"/>
                  </a:lnTo>
                  <a:lnTo>
                    <a:pt x="30700" y="3379"/>
                  </a:lnTo>
                  <a:lnTo>
                    <a:pt x="33177" y="4354"/>
                  </a:lnTo>
                  <a:lnTo>
                    <a:pt x="34753" y="6156"/>
                  </a:lnTo>
                  <a:lnTo>
                    <a:pt x="35503" y="8708"/>
                  </a:lnTo>
                  <a:lnTo>
                    <a:pt x="35579" y="10209"/>
                  </a:lnTo>
                  <a:lnTo>
                    <a:pt x="35579" y="32276"/>
                  </a:lnTo>
                  <a:lnTo>
                    <a:pt x="40683" y="32276"/>
                  </a:lnTo>
                  <a:lnTo>
                    <a:pt x="40683" y="10209"/>
                  </a:lnTo>
                  <a:lnTo>
                    <a:pt x="40683" y="9083"/>
                  </a:lnTo>
                  <a:lnTo>
                    <a:pt x="40307" y="7056"/>
                  </a:lnTo>
                  <a:lnTo>
                    <a:pt x="39632" y="5180"/>
                  </a:lnTo>
                  <a:lnTo>
                    <a:pt x="38656" y="3529"/>
                  </a:lnTo>
                  <a:lnTo>
                    <a:pt x="37305" y="2178"/>
                  </a:lnTo>
                  <a:lnTo>
                    <a:pt x="35579" y="1127"/>
                  </a:lnTo>
                  <a:lnTo>
                    <a:pt x="33402" y="451"/>
                  </a:lnTo>
                  <a:lnTo>
                    <a:pt x="30925" y="76"/>
                  </a:lnTo>
                  <a:lnTo>
                    <a:pt x="29499" y="1"/>
                  </a:lnTo>
                  <a:lnTo>
                    <a:pt x="28148" y="76"/>
                  </a:lnTo>
                  <a:lnTo>
                    <a:pt x="25521" y="601"/>
                  </a:lnTo>
                  <a:lnTo>
                    <a:pt x="23194" y="1502"/>
                  </a:lnTo>
                  <a:lnTo>
                    <a:pt x="21242" y="2853"/>
                  </a:lnTo>
                  <a:lnTo>
                    <a:pt x="20417" y="3754"/>
                  </a:lnTo>
                  <a:lnTo>
                    <a:pt x="19591" y="2853"/>
                  </a:lnTo>
                  <a:lnTo>
                    <a:pt x="17790" y="1502"/>
                  </a:lnTo>
                  <a:lnTo>
                    <a:pt x="15463" y="526"/>
                  </a:lnTo>
                  <a:lnTo>
                    <a:pt x="12610" y="76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5541050" y="2469050"/>
              <a:ext cx="129500" cy="791900"/>
            </a:xfrm>
            <a:custGeom>
              <a:rect b="b" l="l" r="r" t="t"/>
              <a:pathLst>
                <a:path extrusionOk="0" h="31676" w="5180">
                  <a:moveTo>
                    <a:pt x="0" y="0"/>
                  </a:moveTo>
                  <a:lnTo>
                    <a:pt x="0" y="10659"/>
                  </a:lnTo>
                  <a:lnTo>
                    <a:pt x="0" y="20416"/>
                  </a:lnTo>
                  <a:lnTo>
                    <a:pt x="0" y="31675"/>
                  </a:lnTo>
                  <a:lnTo>
                    <a:pt x="5179" y="31675"/>
                  </a:lnTo>
                  <a:lnTo>
                    <a:pt x="5179" y="15763"/>
                  </a:lnTo>
                  <a:lnTo>
                    <a:pt x="5179" y="8107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5790600" y="2454025"/>
              <a:ext cx="484175" cy="821925"/>
            </a:xfrm>
            <a:custGeom>
              <a:rect b="b" l="l" r="r" t="t"/>
              <a:pathLst>
                <a:path extrusionOk="0" h="32877" w="19367">
                  <a:moveTo>
                    <a:pt x="12311" y="1"/>
                  </a:moveTo>
                  <a:lnTo>
                    <a:pt x="10884" y="76"/>
                  </a:lnTo>
                  <a:lnTo>
                    <a:pt x="8332" y="676"/>
                  </a:lnTo>
                  <a:lnTo>
                    <a:pt x="6081" y="1877"/>
                  </a:lnTo>
                  <a:lnTo>
                    <a:pt x="4129" y="3529"/>
                  </a:lnTo>
                  <a:lnTo>
                    <a:pt x="2553" y="5705"/>
                  </a:lnTo>
                  <a:lnTo>
                    <a:pt x="1352" y="8332"/>
                  </a:lnTo>
                  <a:lnTo>
                    <a:pt x="451" y="11260"/>
                  </a:lnTo>
                  <a:lnTo>
                    <a:pt x="76" y="14637"/>
                  </a:lnTo>
                  <a:lnTo>
                    <a:pt x="1" y="16439"/>
                  </a:lnTo>
                  <a:lnTo>
                    <a:pt x="76" y="18240"/>
                  </a:lnTo>
                  <a:lnTo>
                    <a:pt x="451" y="21543"/>
                  </a:lnTo>
                  <a:lnTo>
                    <a:pt x="1277" y="24545"/>
                  </a:lnTo>
                  <a:lnTo>
                    <a:pt x="2553" y="27172"/>
                  </a:lnTo>
                  <a:lnTo>
                    <a:pt x="4129" y="29349"/>
                  </a:lnTo>
                  <a:lnTo>
                    <a:pt x="6081" y="31000"/>
                  </a:lnTo>
                  <a:lnTo>
                    <a:pt x="8332" y="32201"/>
                  </a:lnTo>
                  <a:lnTo>
                    <a:pt x="10884" y="32802"/>
                  </a:lnTo>
                  <a:lnTo>
                    <a:pt x="12311" y="32877"/>
                  </a:lnTo>
                  <a:lnTo>
                    <a:pt x="14412" y="32802"/>
                  </a:lnTo>
                  <a:lnTo>
                    <a:pt x="18015" y="31751"/>
                  </a:lnTo>
                  <a:lnTo>
                    <a:pt x="19366" y="30775"/>
                  </a:lnTo>
                  <a:lnTo>
                    <a:pt x="18090" y="27547"/>
                  </a:lnTo>
                  <a:lnTo>
                    <a:pt x="17114" y="28223"/>
                  </a:lnTo>
                  <a:lnTo>
                    <a:pt x="14562" y="29049"/>
                  </a:lnTo>
                  <a:lnTo>
                    <a:pt x="13136" y="29124"/>
                  </a:lnTo>
                  <a:lnTo>
                    <a:pt x="12236" y="29049"/>
                  </a:lnTo>
                  <a:lnTo>
                    <a:pt x="10584" y="28523"/>
                  </a:lnTo>
                  <a:lnTo>
                    <a:pt x="9158" y="27622"/>
                  </a:lnTo>
                  <a:lnTo>
                    <a:pt x="7882" y="26196"/>
                  </a:lnTo>
                  <a:lnTo>
                    <a:pt x="6456" y="23569"/>
                  </a:lnTo>
                  <a:lnTo>
                    <a:pt x="5405" y="18916"/>
                  </a:lnTo>
                  <a:lnTo>
                    <a:pt x="5330" y="16289"/>
                  </a:lnTo>
                  <a:lnTo>
                    <a:pt x="5405" y="13587"/>
                  </a:lnTo>
                  <a:lnTo>
                    <a:pt x="6456" y="9008"/>
                  </a:lnTo>
                  <a:lnTo>
                    <a:pt x="7882" y="6381"/>
                  </a:lnTo>
                  <a:lnTo>
                    <a:pt x="9083" y="5030"/>
                  </a:lnTo>
                  <a:lnTo>
                    <a:pt x="10584" y="4054"/>
                  </a:lnTo>
                  <a:lnTo>
                    <a:pt x="12236" y="3604"/>
                  </a:lnTo>
                  <a:lnTo>
                    <a:pt x="13136" y="3529"/>
                  </a:lnTo>
                  <a:lnTo>
                    <a:pt x="14562" y="3604"/>
                  </a:lnTo>
                  <a:lnTo>
                    <a:pt x="17189" y="4429"/>
                  </a:lnTo>
                  <a:lnTo>
                    <a:pt x="18165" y="5105"/>
                  </a:lnTo>
                  <a:lnTo>
                    <a:pt x="19366" y="2103"/>
                  </a:lnTo>
                  <a:lnTo>
                    <a:pt x="18015" y="1202"/>
                  </a:lnTo>
                  <a:lnTo>
                    <a:pt x="14412" y="151"/>
                  </a:lnTo>
                  <a:lnTo>
                    <a:pt x="12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400475" y="2454025"/>
              <a:ext cx="339650" cy="806925"/>
            </a:xfrm>
            <a:custGeom>
              <a:rect b="b" l="l" r="r" t="t"/>
              <a:pathLst>
                <a:path extrusionOk="0" h="32277" w="13586">
                  <a:moveTo>
                    <a:pt x="10809" y="1"/>
                  </a:moveTo>
                  <a:lnTo>
                    <a:pt x="7506" y="151"/>
                  </a:lnTo>
                  <a:lnTo>
                    <a:pt x="2102" y="1277"/>
                  </a:lnTo>
                  <a:lnTo>
                    <a:pt x="0" y="2253"/>
                  </a:lnTo>
                  <a:lnTo>
                    <a:pt x="0" y="32276"/>
                  </a:lnTo>
                  <a:lnTo>
                    <a:pt x="5179" y="32276"/>
                  </a:lnTo>
                  <a:lnTo>
                    <a:pt x="5179" y="4354"/>
                  </a:lnTo>
                  <a:lnTo>
                    <a:pt x="6080" y="3979"/>
                  </a:lnTo>
                  <a:lnTo>
                    <a:pt x="8106" y="3604"/>
                  </a:lnTo>
                  <a:lnTo>
                    <a:pt x="9157" y="3529"/>
                  </a:lnTo>
                  <a:lnTo>
                    <a:pt x="10884" y="3604"/>
                  </a:lnTo>
                  <a:lnTo>
                    <a:pt x="12385" y="4054"/>
                  </a:lnTo>
                  <a:lnTo>
                    <a:pt x="13586" y="226"/>
                  </a:lnTo>
                  <a:lnTo>
                    <a:pt x="12610" y="76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6758875" y="2454025"/>
              <a:ext cx="624900" cy="821925"/>
            </a:xfrm>
            <a:custGeom>
              <a:rect b="b" l="l" r="r" t="t"/>
              <a:pathLst>
                <a:path extrusionOk="0" h="32877" w="24996">
                  <a:moveTo>
                    <a:pt x="12460" y="3303"/>
                  </a:moveTo>
                  <a:lnTo>
                    <a:pt x="13511" y="3379"/>
                  </a:lnTo>
                  <a:lnTo>
                    <a:pt x="15237" y="3904"/>
                  </a:lnTo>
                  <a:lnTo>
                    <a:pt x="16664" y="4880"/>
                  </a:lnTo>
                  <a:lnTo>
                    <a:pt x="17789" y="6306"/>
                  </a:lnTo>
                  <a:lnTo>
                    <a:pt x="18990" y="9083"/>
                  </a:lnTo>
                  <a:lnTo>
                    <a:pt x="19741" y="13662"/>
                  </a:lnTo>
                  <a:lnTo>
                    <a:pt x="19816" y="16289"/>
                  </a:lnTo>
                  <a:lnTo>
                    <a:pt x="19741" y="18916"/>
                  </a:lnTo>
                  <a:lnTo>
                    <a:pt x="18990" y="23569"/>
                  </a:lnTo>
                  <a:lnTo>
                    <a:pt x="17789" y="26346"/>
                  </a:lnTo>
                  <a:lnTo>
                    <a:pt x="16664" y="27773"/>
                  </a:lnTo>
                  <a:lnTo>
                    <a:pt x="15237" y="28823"/>
                  </a:lnTo>
                  <a:lnTo>
                    <a:pt x="13511" y="29349"/>
                  </a:lnTo>
                  <a:lnTo>
                    <a:pt x="12460" y="29424"/>
                  </a:lnTo>
                  <a:lnTo>
                    <a:pt x="11484" y="29349"/>
                  </a:lnTo>
                  <a:lnTo>
                    <a:pt x="9758" y="28823"/>
                  </a:lnTo>
                  <a:lnTo>
                    <a:pt x="8332" y="27773"/>
                  </a:lnTo>
                  <a:lnTo>
                    <a:pt x="7206" y="26346"/>
                  </a:lnTo>
                  <a:lnTo>
                    <a:pt x="5930" y="23569"/>
                  </a:lnTo>
                  <a:lnTo>
                    <a:pt x="5179" y="18916"/>
                  </a:lnTo>
                  <a:lnTo>
                    <a:pt x="5104" y="16289"/>
                  </a:lnTo>
                  <a:lnTo>
                    <a:pt x="5179" y="13662"/>
                  </a:lnTo>
                  <a:lnTo>
                    <a:pt x="5930" y="9083"/>
                  </a:lnTo>
                  <a:lnTo>
                    <a:pt x="7206" y="6306"/>
                  </a:lnTo>
                  <a:lnTo>
                    <a:pt x="8332" y="4880"/>
                  </a:lnTo>
                  <a:lnTo>
                    <a:pt x="9758" y="3904"/>
                  </a:lnTo>
                  <a:lnTo>
                    <a:pt x="11484" y="3379"/>
                  </a:lnTo>
                  <a:lnTo>
                    <a:pt x="12460" y="3303"/>
                  </a:lnTo>
                  <a:close/>
                  <a:moveTo>
                    <a:pt x="12460" y="1"/>
                  </a:moveTo>
                  <a:lnTo>
                    <a:pt x="10884" y="76"/>
                  </a:lnTo>
                  <a:lnTo>
                    <a:pt x="8107" y="676"/>
                  </a:lnTo>
                  <a:lnTo>
                    <a:pt x="5780" y="1877"/>
                  </a:lnTo>
                  <a:lnTo>
                    <a:pt x="3828" y="3604"/>
                  </a:lnTo>
                  <a:lnTo>
                    <a:pt x="2252" y="5780"/>
                  </a:lnTo>
                  <a:lnTo>
                    <a:pt x="1126" y="8407"/>
                  </a:lnTo>
                  <a:lnTo>
                    <a:pt x="376" y="11410"/>
                  </a:lnTo>
                  <a:lnTo>
                    <a:pt x="0" y="14637"/>
                  </a:lnTo>
                  <a:lnTo>
                    <a:pt x="0" y="16439"/>
                  </a:lnTo>
                  <a:lnTo>
                    <a:pt x="0" y="18165"/>
                  </a:lnTo>
                  <a:lnTo>
                    <a:pt x="376" y="21468"/>
                  </a:lnTo>
                  <a:lnTo>
                    <a:pt x="1126" y="24470"/>
                  </a:lnTo>
                  <a:lnTo>
                    <a:pt x="2252" y="27097"/>
                  </a:lnTo>
                  <a:lnTo>
                    <a:pt x="3828" y="29274"/>
                  </a:lnTo>
                  <a:lnTo>
                    <a:pt x="5780" y="31000"/>
                  </a:lnTo>
                  <a:lnTo>
                    <a:pt x="8107" y="32201"/>
                  </a:lnTo>
                  <a:lnTo>
                    <a:pt x="10884" y="32802"/>
                  </a:lnTo>
                  <a:lnTo>
                    <a:pt x="12460" y="32877"/>
                  </a:lnTo>
                  <a:lnTo>
                    <a:pt x="14036" y="32802"/>
                  </a:lnTo>
                  <a:lnTo>
                    <a:pt x="16814" y="32201"/>
                  </a:lnTo>
                  <a:lnTo>
                    <a:pt x="19216" y="31000"/>
                  </a:lnTo>
                  <a:lnTo>
                    <a:pt x="21167" y="29274"/>
                  </a:lnTo>
                  <a:lnTo>
                    <a:pt x="22668" y="27097"/>
                  </a:lnTo>
                  <a:lnTo>
                    <a:pt x="23794" y="24470"/>
                  </a:lnTo>
                  <a:lnTo>
                    <a:pt x="24620" y="21468"/>
                  </a:lnTo>
                  <a:lnTo>
                    <a:pt x="24995" y="18165"/>
                  </a:lnTo>
                  <a:lnTo>
                    <a:pt x="24995" y="16439"/>
                  </a:lnTo>
                  <a:lnTo>
                    <a:pt x="24995" y="14637"/>
                  </a:lnTo>
                  <a:lnTo>
                    <a:pt x="24620" y="11410"/>
                  </a:lnTo>
                  <a:lnTo>
                    <a:pt x="23869" y="8407"/>
                  </a:lnTo>
                  <a:lnTo>
                    <a:pt x="22668" y="5780"/>
                  </a:lnTo>
                  <a:lnTo>
                    <a:pt x="21167" y="3604"/>
                  </a:lnTo>
                  <a:lnTo>
                    <a:pt x="19216" y="1877"/>
                  </a:lnTo>
                  <a:lnTo>
                    <a:pt x="16814" y="676"/>
                  </a:lnTo>
                  <a:lnTo>
                    <a:pt x="14036" y="76"/>
                  </a:lnTo>
                  <a:lnTo>
                    <a:pt x="124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870475" y="2394000"/>
              <a:ext cx="720600" cy="928875"/>
            </a:xfrm>
            <a:custGeom>
              <a:rect b="b" l="l" r="r" t="t"/>
              <a:pathLst>
                <a:path extrusionOk="0" h="37155" w="28824">
                  <a:moveTo>
                    <a:pt x="14412" y="1351"/>
                  </a:moveTo>
                  <a:lnTo>
                    <a:pt x="15313" y="1501"/>
                  </a:lnTo>
                  <a:lnTo>
                    <a:pt x="16589" y="2702"/>
                  </a:lnTo>
                  <a:lnTo>
                    <a:pt x="16664" y="3603"/>
                  </a:lnTo>
                  <a:lnTo>
                    <a:pt x="16589" y="4579"/>
                  </a:lnTo>
                  <a:lnTo>
                    <a:pt x="15313" y="5780"/>
                  </a:lnTo>
                  <a:lnTo>
                    <a:pt x="14412" y="5930"/>
                  </a:lnTo>
                  <a:lnTo>
                    <a:pt x="13512" y="5780"/>
                  </a:lnTo>
                  <a:lnTo>
                    <a:pt x="12236" y="4579"/>
                  </a:lnTo>
                  <a:lnTo>
                    <a:pt x="12160" y="3603"/>
                  </a:lnTo>
                  <a:lnTo>
                    <a:pt x="12160" y="3152"/>
                  </a:lnTo>
                  <a:lnTo>
                    <a:pt x="12461" y="2327"/>
                  </a:lnTo>
                  <a:lnTo>
                    <a:pt x="13512" y="1501"/>
                  </a:lnTo>
                  <a:lnTo>
                    <a:pt x="14412" y="1351"/>
                  </a:lnTo>
                  <a:close/>
                  <a:moveTo>
                    <a:pt x="4054" y="6830"/>
                  </a:moveTo>
                  <a:lnTo>
                    <a:pt x="4580" y="6905"/>
                  </a:lnTo>
                  <a:lnTo>
                    <a:pt x="5255" y="7581"/>
                  </a:lnTo>
                  <a:lnTo>
                    <a:pt x="5330" y="8031"/>
                  </a:lnTo>
                  <a:lnTo>
                    <a:pt x="5255" y="8557"/>
                  </a:lnTo>
                  <a:lnTo>
                    <a:pt x="4580" y="9232"/>
                  </a:lnTo>
                  <a:lnTo>
                    <a:pt x="4054" y="9307"/>
                  </a:lnTo>
                  <a:lnTo>
                    <a:pt x="3604" y="9232"/>
                  </a:lnTo>
                  <a:lnTo>
                    <a:pt x="2853" y="8557"/>
                  </a:lnTo>
                  <a:lnTo>
                    <a:pt x="2853" y="8031"/>
                  </a:lnTo>
                  <a:lnTo>
                    <a:pt x="2853" y="7581"/>
                  </a:lnTo>
                  <a:lnTo>
                    <a:pt x="3604" y="6905"/>
                  </a:lnTo>
                  <a:lnTo>
                    <a:pt x="4054" y="6830"/>
                  </a:lnTo>
                  <a:close/>
                  <a:moveTo>
                    <a:pt x="24695" y="6830"/>
                  </a:moveTo>
                  <a:lnTo>
                    <a:pt x="25221" y="6905"/>
                  </a:lnTo>
                  <a:lnTo>
                    <a:pt x="25896" y="7581"/>
                  </a:lnTo>
                  <a:lnTo>
                    <a:pt x="25971" y="8106"/>
                  </a:lnTo>
                  <a:lnTo>
                    <a:pt x="25896" y="8557"/>
                  </a:lnTo>
                  <a:lnTo>
                    <a:pt x="25221" y="9232"/>
                  </a:lnTo>
                  <a:lnTo>
                    <a:pt x="24695" y="9307"/>
                  </a:lnTo>
                  <a:lnTo>
                    <a:pt x="24245" y="9232"/>
                  </a:lnTo>
                  <a:lnTo>
                    <a:pt x="23569" y="8557"/>
                  </a:lnTo>
                  <a:lnTo>
                    <a:pt x="23494" y="8106"/>
                  </a:lnTo>
                  <a:lnTo>
                    <a:pt x="23569" y="7581"/>
                  </a:lnTo>
                  <a:lnTo>
                    <a:pt x="24245" y="6905"/>
                  </a:lnTo>
                  <a:lnTo>
                    <a:pt x="24695" y="6830"/>
                  </a:lnTo>
                  <a:close/>
                  <a:moveTo>
                    <a:pt x="2478" y="17339"/>
                  </a:moveTo>
                  <a:lnTo>
                    <a:pt x="3003" y="17414"/>
                  </a:lnTo>
                  <a:lnTo>
                    <a:pt x="3679" y="18089"/>
                  </a:lnTo>
                  <a:lnTo>
                    <a:pt x="3754" y="18615"/>
                  </a:lnTo>
                  <a:lnTo>
                    <a:pt x="3679" y="19065"/>
                  </a:lnTo>
                  <a:lnTo>
                    <a:pt x="3003" y="19740"/>
                  </a:lnTo>
                  <a:lnTo>
                    <a:pt x="2478" y="19816"/>
                  </a:lnTo>
                  <a:lnTo>
                    <a:pt x="2028" y="19740"/>
                  </a:lnTo>
                  <a:lnTo>
                    <a:pt x="1352" y="19065"/>
                  </a:lnTo>
                  <a:lnTo>
                    <a:pt x="1277" y="18615"/>
                  </a:lnTo>
                  <a:lnTo>
                    <a:pt x="1352" y="18089"/>
                  </a:lnTo>
                  <a:lnTo>
                    <a:pt x="2028" y="17414"/>
                  </a:lnTo>
                  <a:lnTo>
                    <a:pt x="2478" y="17339"/>
                  </a:lnTo>
                  <a:close/>
                  <a:moveTo>
                    <a:pt x="26272" y="17339"/>
                  </a:moveTo>
                  <a:lnTo>
                    <a:pt x="26797" y="17414"/>
                  </a:lnTo>
                  <a:lnTo>
                    <a:pt x="27473" y="18089"/>
                  </a:lnTo>
                  <a:lnTo>
                    <a:pt x="27548" y="18615"/>
                  </a:lnTo>
                  <a:lnTo>
                    <a:pt x="27473" y="19065"/>
                  </a:lnTo>
                  <a:lnTo>
                    <a:pt x="26797" y="19816"/>
                  </a:lnTo>
                  <a:lnTo>
                    <a:pt x="26272" y="19891"/>
                  </a:lnTo>
                  <a:lnTo>
                    <a:pt x="25746" y="19816"/>
                  </a:lnTo>
                  <a:lnTo>
                    <a:pt x="25071" y="19065"/>
                  </a:lnTo>
                  <a:lnTo>
                    <a:pt x="24996" y="18615"/>
                  </a:lnTo>
                  <a:lnTo>
                    <a:pt x="25071" y="18089"/>
                  </a:lnTo>
                  <a:lnTo>
                    <a:pt x="25746" y="17414"/>
                  </a:lnTo>
                  <a:lnTo>
                    <a:pt x="26272" y="17339"/>
                  </a:lnTo>
                  <a:close/>
                  <a:moveTo>
                    <a:pt x="4054" y="27847"/>
                  </a:moveTo>
                  <a:lnTo>
                    <a:pt x="4580" y="27922"/>
                  </a:lnTo>
                  <a:lnTo>
                    <a:pt x="5255" y="28597"/>
                  </a:lnTo>
                  <a:lnTo>
                    <a:pt x="5330" y="29123"/>
                  </a:lnTo>
                  <a:lnTo>
                    <a:pt x="5255" y="29573"/>
                  </a:lnTo>
                  <a:lnTo>
                    <a:pt x="4580" y="30324"/>
                  </a:lnTo>
                  <a:lnTo>
                    <a:pt x="4054" y="30399"/>
                  </a:lnTo>
                  <a:lnTo>
                    <a:pt x="3604" y="30324"/>
                  </a:lnTo>
                  <a:lnTo>
                    <a:pt x="2853" y="29573"/>
                  </a:lnTo>
                  <a:lnTo>
                    <a:pt x="2853" y="29123"/>
                  </a:lnTo>
                  <a:lnTo>
                    <a:pt x="2853" y="28597"/>
                  </a:lnTo>
                  <a:lnTo>
                    <a:pt x="3604" y="27922"/>
                  </a:lnTo>
                  <a:lnTo>
                    <a:pt x="4054" y="27847"/>
                  </a:lnTo>
                  <a:close/>
                  <a:moveTo>
                    <a:pt x="24695" y="27847"/>
                  </a:moveTo>
                  <a:lnTo>
                    <a:pt x="25221" y="27922"/>
                  </a:lnTo>
                  <a:lnTo>
                    <a:pt x="25896" y="28597"/>
                  </a:lnTo>
                  <a:lnTo>
                    <a:pt x="25971" y="29123"/>
                  </a:lnTo>
                  <a:lnTo>
                    <a:pt x="25896" y="29573"/>
                  </a:lnTo>
                  <a:lnTo>
                    <a:pt x="25221" y="30324"/>
                  </a:lnTo>
                  <a:lnTo>
                    <a:pt x="24695" y="30399"/>
                  </a:lnTo>
                  <a:lnTo>
                    <a:pt x="24245" y="30324"/>
                  </a:lnTo>
                  <a:lnTo>
                    <a:pt x="23569" y="29573"/>
                  </a:lnTo>
                  <a:lnTo>
                    <a:pt x="23494" y="29123"/>
                  </a:lnTo>
                  <a:lnTo>
                    <a:pt x="23569" y="28597"/>
                  </a:lnTo>
                  <a:lnTo>
                    <a:pt x="24245" y="27922"/>
                  </a:lnTo>
                  <a:lnTo>
                    <a:pt x="24695" y="27847"/>
                  </a:lnTo>
                  <a:close/>
                  <a:moveTo>
                    <a:pt x="14412" y="31224"/>
                  </a:moveTo>
                  <a:lnTo>
                    <a:pt x="15313" y="31375"/>
                  </a:lnTo>
                  <a:lnTo>
                    <a:pt x="16589" y="32651"/>
                  </a:lnTo>
                  <a:lnTo>
                    <a:pt x="16664" y="33551"/>
                  </a:lnTo>
                  <a:lnTo>
                    <a:pt x="16589" y="34452"/>
                  </a:lnTo>
                  <a:lnTo>
                    <a:pt x="15313" y="35728"/>
                  </a:lnTo>
                  <a:lnTo>
                    <a:pt x="14412" y="35803"/>
                  </a:lnTo>
                  <a:lnTo>
                    <a:pt x="13512" y="35728"/>
                  </a:lnTo>
                  <a:lnTo>
                    <a:pt x="12236" y="34452"/>
                  </a:lnTo>
                  <a:lnTo>
                    <a:pt x="12160" y="33551"/>
                  </a:lnTo>
                  <a:lnTo>
                    <a:pt x="12236" y="32651"/>
                  </a:lnTo>
                  <a:lnTo>
                    <a:pt x="13512" y="31375"/>
                  </a:lnTo>
                  <a:lnTo>
                    <a:pt x="14412" y="31224"/>
                  </a:lnTo>
                  <a:close/>
                  <a:moveTo>
                    <a:pt x="14412" y="0"/>
                  </a:moveTo>
                  <a:lnTo>
                    <a:pt x="13662" y="75"/>
                  </a:lnTo>
                  <a:lnTo>
                    <a:pt x="12386" y="600"/>
                  </a:lnTo>
                  <a:lnTo>
                    <a:pt x="11410" y="1576"/>
                  </a:lnTo>
                  <a:lnTo>
                    <a:pt x="10884" y="2927"/>
                  </a:lnTo>
                  <a:lnTo>
                    <a:pt x="10809" y="3603"/>
                  </a:lnTo>
                  <a:lnTo>
                    <a:pt x="10884" y="4278"/>
                  </a:lnTo>
                  <a:lnTo>
                    <a:pt x="11260" y="5479"/>
                  </a:lnTo>
                  <a:lnTo>
                    <a:pt x="12085" y="6380"/>
                  </a:lnTo>
                  <a:lnTo>
                    <a:pt x="13136" y="7056"/>
                  </a:lnTo>
                  <a:lnTo>
                    <a:pt x="13737" y="7206"/>
                  </a:lnTo>
                  <a:lnTo>
                    <a:pt x="13737" y="12910"/>
                  </a:lnTo>
                  <a:lnTo>
                    <a:pt x="9759" y="12910"/>
                  </a:lnTo>
                  <a:lnTo>
                    <a:pt x="9458" y="12610"/>
                  </a:lnTo>
                  <a:lnTo>
                    <a:pt x="9233" y="12460"/>
                  </a:lnTo>
                  <a:lnTo>
                    <a:pt x="6231" y="9457"/>
                  </a:lnTo>
                  <a:lnTo>
                    <a:pt x="6606" y="8857"/>
                  </a:lnTo>
                  <a:lnTo>
                    <a:pt x="6681" y="8106"/>
                  </a:lnTo>
                  <a:lnTo>
                    <a:pt x="6606" y="7581"/>
                  </a:lnTo>
                  <a:lnTo>
                    <a:pt x="6231" y="6605"/>
                  </a:lnTo>
                  <a:lnTo>
                    <a:pt x="5555" y="5930"/>
                  </a:lnTo>
                  <a:lnTo>
                    <a:pt x="4655" y="5554"/>
                  </a:lnTo>
                  <a:lnTo>
                    <a:pt x="4129" y="5479"/>
                  </a:lnTo>
                  <a:lnTo>
                    <a:pt x="3604" y="5554"/>
                  </a:lnTo>
                  <a:lnTo>
                    <a:pt x="2628" y="5930"/>
                  </a:lnTo>
                  <a:lnTo>
                    <a:pt x="1952" y="6605"/>
                  </a:lnTo>
                  <a:lnTo>
                    <a:pt x="1577" y="7581"/>
                  </a:lnTo>
                  <a:lnTo>
                    <a:pt x="1502" y="8106"/>
                  </a:lnTo>
                  <a:lnTo>
                    <a:pt x="1577" y="8632"/>
                  </a:lnTo>
                  <a:lnTo>
                    <a:pt x="1952" y="9532"/>
                  </a:lnTo>
                  <a:lnTo>
                    <a:pt x="2628" y="10208"/>
                  </a:lnTo>
                  <a:lnTo>
                    <a:pt x="3529" y="10583"/>
                  </a:lnTo>
                  <a:lnTo>
                    <a:pt x="4129" y="10658"/>
                  </a:lnTo>
                  <a:lnTo>
                    <a:pt x="4730" y="10583"/>
                  </a:lnTo>
                  <a:lnTo>
                    <a:pt x="5255" y="10358"/>
                  </a:lnTo>
                  <a:lnTo>
                    <a:pt x="7882" y="12910"/>
                  </a:lnTo>
                  <a:lnTo>
                    <a:pt x="8332" y="13360"/>
                  </a:lnTo>
                  <a:lnTo>
                    <a:pt x="9158" y="14111"/>
                  </a:lnTo>
                  <a:lnTo>
                    <a:pt x="9533" y="14261"/>
                  </a:lnTo>
                  <a:lnTo>
                    <a:pt x="13737" y="14261"/>
                  </a:lnTo>
                  <a:lnTo>
                    <a:pt x="13737" y="18014"/>
                  </a:lnTo>
                  <a:lnTo>
                    <a:pt x="5030" y="18014"/>
                  </a:lnTo>
                  <a:lnTo>
                    <a:pt x="4730" y="17188"/>
                  </a:lnTo>
                  <a:lnTo>
                    <a:pt x="3379" y="16138"/>
                  </a:lnTo>
                  <a:lnTo>
                    <a:pt x="2553" y="16063"/>
                  </a:lnTo>
                  <a:lnTo>
                    <a:pt x="2028" y="16063"/>
                  </a:lnTo>
                  <a:lnTo>
                    <a:pt x="1052" y="16438"/>
                  </a:lnTo>
                  <a:lnTo>
                    <a:pt x="376" y="17188"/>
                  </a:lnTo>
                  <a:lnTo>
                    <a:pt x="1" y="18089"/>
                  </a:lnTo>
                  <a:lnTo>
                    <a:pt x="1" y="18615"/>
                  </a:lnTo>
                  <a:lnTo>
                    <a:pt x="1" y="19140"/>
                  </a:lnTo>
                  <a:lnTo>
                    <a:pt x="376" y="20041"/>
                  </a:lnTo>
                  <a:lnTo>
                    <a:pt x="1052" y="20791"/>
                  </a:lnTo>
                  <a:lnTo>
                    <a:pt x="2028" y="21167"/>
                  </a:lnTo>
                  <a:lnTo>
                    <a:pt x="2553" y="21167"/>
                  </a:lnTo>
                  <a:lnTo>
                    <a:pt x="3379" y="21091"/>
                  </a:lnTo>
                  <a:lnTo>
                    <a:pt x="4730" y="20116"/>
                  </a:lnTo>
                  <a:lnTo>
                    <a:pt x="5030" y="19290"/>
                  </a:lnTo>
                  <a:lnTo>
                    <a:pt x="13737" y="19290"/>
                  </a:lnTo>
                  <a:lnTo>
                    <a:pt x="13737" y="22968"/>
                  </a:lnTo>
                  <a:lnTo>
                    <a:pt x="9533" y="22968"/>
                  </a:lnTo>
                  <a:lnTo>
                    <a:pt x="9158" y="23118"/>
                  </a:lnTo>
                  <a:lnTo>
                    <a:pt x="8332" y="23869"/>
                  </a:lnTo>
                  <a:lnTo>
                    <a:pt x="7882" y="24319"/>
                  </a:lnTo>
                  <a:lnTo>
                    <a:pt x="5255" y="26871"/>
                  </a:lnTo>
                  <a:lnTo>
                    <a:pt x="4730" y="26646"/>
                  </a:lnTo>
                  <a:lnTo>
                    <a:pt x="4129" y="26571"/>
                  </a:lnTo>
                  <a:lnTo>
                    <a:pt x="3604" y="26571"/>
                  </a:lnTo>
                  <a:lnTo>
                    <a:pt x="2628" y="26946"/>
                  </a:lnTo>
                  <a:lnTo>
                    <a:pt x="1952" y="27697"/>
                  </a:lnTo>
                  <a:lnTo>
                    <a:pt x="1577" y="28597"/>
                  </a:lnTo>
                  <a:lnTo>
                    <a:pt x="1502" y="29123"/>
                  </a:lnTo>
                  <a:lnTo>
                    <a:pt x="1577" y="29648"/>
                  </a:lnTo>
                  <a:lnTo>
                    <a:pt x="1952" y="30549"/>
                  </a:lnTo>
                  <a:lnTo>
                    <a:pt x="2628" y="31299"/>
                  </a:lnTo>
                  <a:lnTo>
                    <a:pt x="3529" y="31675"/>
                  </a:lnTo>
                  <a:lnTo>
                    <a:pt x="4580" y="31675"/>
                  </a:lnTo>
                  <a:lnTo>
                    <a:pt x="5555" y="31299"/>
                  </a:lnTo>
                  <a:lnTo>
                    <a:pt x="6231" y="30549"/>
                  </a:lnTo>
                  <a:lnTo>
                    <a:pt x="6606" y="29648"/>
                  </a:lnTo>
                  <a:lnTo>
                    <a:pt x="6681" y="29123"/>
                  </a:lnTo>
                  <a:lnTo>
                    <a:pt x="6606" y="28372"/>
                  </a:lnTo>
                  <a:lnTo>
                    <a:pt x="6231" y="27772"/>
                  </a:lnTo>
                  <a:lnTo>
                    <a:pt x="9233" y="24769"/>
                  </a:lnTo>
                  <a:lnTo>
                    <a:pt x="9458" y="24544"/>
                  </a:lnTo>
                  <a:lnTo>
                    <a:pt x="9759" y="24319"/>
                  </a:lnTo>
                  <a:lnTo>
                    <a:pt x="13737" y="24319"/>
                  </a:lnTo>
                  <a:lnTo>
                    <a:pt x="13737" y="30023"/>
                  </a:lnTo>
                  <a:lnTo>
                    <a:pt x="13136" y="30174"/>
                  </a:lnTo>
                  <a:lnTo>
                    <a:pt x="12085" y="30774"/>
                  </a:lnTo>
                  <a:lnTo>
                    <a:pt x="11260" y="31750"/>
                  </a:lnTo>
                  <a:lnTo>
                    <a:pt x="10884" y="32876"/>
                  </a:lnTo>
                  <a:lnTo>
                    <a:pt x="10809" y="33551"/>
                  </a:lnTo>
                  <a:lnTo>
                    <a:pt x="10884" y="34302"/>
                  </a:lnTo>
                  <a:lnTo>
                    <a:pt x="11410" y="35578"/>
                  </a:lnTo>
                  <a:lnTo>
                    <a:pt x="12386" y="36554"/>
                  </a:lnTo>
                  <a:lnTo>
                    <a:pt x="13662" y="37079"/>
                  </a:lnTo>
                  <a:lnTo>
                    <a:pt x="14412" y="37154"/>
                  </a:lnTo>
                  <a:lnTo>
                    <a:pt x="15163" y="37079"/>
                  </a:lnTo>
                  <a:lnTo>
                    <a:pt x="16439" y="36554"/>
                  </a:lnTo>
                  <a:lnTo>
                    <a:pt x="17415" y="35578"/>
                  </a:lnTo>
                  <a:lnTo>
                    <a:pt x="18015" y="34302"/>
                  </a:lnTo>
                  <a:lnTo>
                    <a:pt x="18015" y="33551"/>
                  </a:lnTo>
                  <a:lnTo>
                    <a:pt x="18015" y="32876"/>
                  </a:lnTo>
                  <a:lnTo>
                    <a:pt x="17565" y="31750"/>
                  </a:lnTo>
                  <a:lnTo>
                    <a:pt x="16739" y="30774"/>
                  </a:lnTo>
                  <a:lnTo>
                    <a:pt x="15688" y="30174"/>
                  </a:lnTo>
                  <a:lnTo>
                    <a:pt x="15088" y="30023"/>
                  </a:lnTo>
                  <a:lnTo>
                    <a:pt x="15088" y="24319"/>
                  </a:lnTo>
                  <a:lnTo>
                    <a:pt x="19066" y="24319"/>
                  </a:lnTo>
                  <a:lnTo>
                    <a:pt x="19366" y="24544"/>
                  </a:lnTo>
                  <a:lnTo>
                    <a:pt x="19591" y="24769"/>
                  </a:lnTo>
                  <a:lnTo>
                    <a:pt x="22594" y="27772"/>
                  </a:lnTo>
                  <a:lnTo>
                    <a:pt x="22218" y="28372"/>
                  </a:lnTo>
                  <a:lnTo>
                    <a:pt x="22143" y="29123"/>
                  </a:lnTo>
                  <a:lnTo>
                    <a:pt x="22218" y="29648"/>
                  </a:lnTo>
                  <a:lnTo>
                    <a:pt x="22594" y="30549"/>
                  </a:lnTo>
                  <a:lnTo>
                    <a:pt x="23269" y="31299"/>
                  </a:lnTo>
                  <a:lnTo>
                    <a:pt x="24245" y="31675"/>
                  </a:lnTo>
                  <a:lnTo>
                    <a:pt x="25221" y="31675"/>
                  </a:lnTo>
                  <a:lnTo>
                    <a:pt x="26197" y="31299"/>
                  </a:lnTo>
                  <a:lnTo>
                    <a:pt x="26872" y="30549"/>
                  </a:lnTo>
                  <a:lnTo>
                    <a:pt x="27247" y="29648"/>
                  </a:lnTo>
                  <a:lnTo>
                    <a:pt x="27322" y="29123"/>
                  </a:lnTo>
                  <a:lnTo>
                    <a:pt x="27247" y="28597"/>
                  </a:lnTo>
                  <a:lnTo>
                    <a:pt x="26872" y="27697"/>
                  </a:lnTo>
                  <a:lnTo>
                    <a:pt x="26197" y="26946"/>
                  </a:lnTo>
                  <a:lnTo>
                    <a:pt x="25296" y="26571"/>
                  </a:lnTo>
                  <a:lnTo>
                    <a:pt x="24770" y="26571"/>
                  </a:lnTo>
                  <a:lnTo>
                    <a:pt x="24095" y="26646"/>
                  </a:lnTo>
                  <a:lnTo>
                    <a:pt x="23569" y="26871"/>
                  </a:lnTo>
                  <a:lnTo>
                    <a:pt x="21017" y="24319"/>
                  </a:lnTo>
                  <a:lnTo>
                    <a:pt x="20492" y="23794"/>
                  </a:lnTo>
                  <a:lnTo>
                    <a:pt x="19666" y="23118"/>
                  </a:lnTo>
                  <a:lnTo>
                    <a:pt x="19291" y="22968"/>
                  </a:lnTo>
                  <a:lnTo>
                    <a:pt x="15088" y="22968"/>
                  </a:lnTo>
                  <a:lnTo>
                    <a:pt x="15088" y="20791"/>
                  </a:lnTo>
                  <a:lnTo>
                    <a:pt x="15088" y="19290"/>
                  </a:lnTo>
                  <a:lnTo>
                    <a:pt x="23795" y="19290"/>
                  </a:lnTo>
                  <a:lnTo>
                    <a:pt x="24095" y="20041"/>
                  </a:lnTo>
                  <a:lnTo>
                    <a:pt x="25446" y="21091"/>
                  </a:lnTo>
                  <a:lnTo>
                    <a:pt x="26272" y="21167"/>
                  </a:lnTo>
                  <a:lnTo>
                    <a:pt x="26797" y="21091"/>
                  </a:lnTo>
                  <a:lnTo>
                    <a:pt x="27698" y="20716"/>
                  </a:lnTo>
                  <a:lnTo>
                    <a:pt x="28448" y="20041"/>
                  </a:lnTo>
                  <a:lnTo>
                    <a:pt x="28824" y="19140"/>
                  </a:lnTo>
                  <a:lnTo>
                    <a:pt x="28824" y="18615"/>
                  </a:lnTo>
                  <a:lnTo>
                    <a:pt x="28824" y="18089"/>
                  </a:lnTo>
                  <a:lnTo>
                    <a:pt x="28448" y="17188"/>
                  </a:lnTo>
                  <a:lnTo>
                    <a:pt x="27698" y="16438"/>
                  </a:lnTo>
                  <a:lnTo>
                    <a:pt x="26797" y="16063"/>
                  </a:lnTo>
                  <a:lnTo>
                    <a:pt x="26272" y="16063"/>
                  </a:lnTo>
                  <a:lnTo>
                    <a:pt x="25446" y="16138"/>
                  </a:lnTo>
                  <a:lnTo>
                    <a:pt x="24095" y="17188"/>
                  </a:lnTo>
                  <a:lnTo>
                    <a:pt x="23795" y="18014"/>
                  </a:lnTo>
                  <a:lnTo>
                    <a:pt x="15088" y="18014"/>
                  </a:lnTo>
                  <a:lnTo>
                    <a:pt x="15088" y="14261"/>
                  </a:lnTo>
                  <a:lnTo>
                    <a:pt x="19291" y="14261"/>
                  </a:lnTo>
                  <a:lnTo>
                    <a:pt x="19666" y="14111"/>
                  </a:lnTo>
                  <a:lnTo>
                    <a:pt x="20492" y="13360"/>
                  </a:lnTo>
                  <a:lnTo>
                    <a:pt x="20942" y="12910"/>
                  </a:lnTo>
                  <a:lnTo>
                    <a:pt x="23569" y="10358"/>
                  </a:lnTo>
                  <a:lnTo>
                    <a:pt x="24095" y="10583"/>
                  </a:lnTo>
                  <a:lnTo>
                    <a:pt x="24695" y="10658"/>
                  </a:lnTo>
                  <a:lnTo>
                    <a:pt x="25221" y="10583"/>
                  </a:lnTo>
                  <a:lnTo>
                    <a:pt x="26197" y="10208"/>
                  </a:lnTo>
                  <a:lnTo>
                    <a:pt x="26872" y="9532"/>
                  </a:lnTo>
                  <a:lnTo>
                    <a:pt x="27247" y="8557"/>
                  </a:lnTo>
                  <a:lnTo>
                    <a:pt x="27322" y="8031"/>
                  </a:lnTo>
                  <a:lnTo>
                    <a:pt x="27247" y="7581"/>
                  </a:lnTo>
                  <a:lnTo>
                    <a:pt x="26872" y="6605"/>
                  </a:lnTo>
                  <a:lnTo>
                    <a:pt x="26197" y="5930"/>
                  </a:lnTo>
                  <a:lnTo>
                    <a:pt x="25296" y="5554"/>
                  </a:lnTo>
                  <a:lnTo>
                    <a:pt x="24695" y="5479"/>
                  </a:lnTo>
                  <a:lnTo>
                    <a:pt x="24245" y="5554"/>
                  </a:lnTo>
                  <a:lnTo>
                    <a:pt x="23269" y="5930"/>
                  </a:lnTo>
                  <a:lnTo>
                    <a:pt x="22594" y="6605"/>
                  </a:lnTo>
                  <a:lnTo>
                    <a:pt x="22218" y="7506"/>
                  </a:lnTo>
                  <a:lnTo>
                    <a:pt x="22143" y="8031"/>
                  </a:lnTo>
                  <a:lnTo>
                    <a:pt x="22218" y="8782"/>
                  </a:lnTo>
                  <a:lnTo>
                    <a:pt x="22594" y="9457"/>
                  </a:lnTo>
                  <a:lnTo>
                    <a:pt x="19591" y="12460"/>
                  </a:lnTo>
                  <a:lnTo>
                    <a:pt x="19366" y="12610"/>
                  </a:lnTo>
                  <a:lnTo>
                    <a:pt x="19066" y="12835"/>
                  </a:lnTo>
                  <a:lnTo>
                    <a:pt x="18841" y="12910"/>
                  </a:lnTo>
                  <a:lnTo>
                    <a:pt x="15088" y="12910"/>
                  </a:lnTo>
                  <a:lnTo>
                    <a:pt x="15088" y="11259"/>
                  </a:lnTo>
                  <a:lnTo>
                    <a:pt x="15088" y="7206"/>
                  </a:lnTo>
                  <a:lnTo>
                    <a:pt x="15688" y="7056"/>
                  </a:lnTo>
                  <a:lnTo>
                    <a:pt x="16739" y="6380"/>
                  </a:lnTo>
                  <a:lnTo>
                    <a:pt x="17565" y="5479"/>
                  </a:lnTo>
                  <a:lnTo>
                    <a:pt x="18015" y="4278"/>
                  </a:lnTo>
                  <a:lnTo>
                    <a:pt x="18015" y="3603"/>
                  </a:lnTo>
                  <a:lnTo>
                    <a:pt x="18015" y="2927"/>
                  </a:lnTo>
                  <a:lnTo>
                    <a:pt x="17415" y="1576"/>
                  </a:lnTo>
                  <a:lnTo>
                    <a:pt x="16439" y="600"/>
                  </a:lnTo>
                  <a:lnTo>
                    <a:pt x="15163" y="75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38125" y="1724100"/>
              <a:ext cx="1985325" cy="2268650"/>
            </a:xfrm>
            <a:custGeom>
              <a:rect b="b" l="l" r="r" t="t"/>
              <a:pathLst>
                <a:path extrusionOk="0" h="90746" w="79413">
                  <a:moveTo>
                    <a:pt x="40382" y="15612"/>
                  </a:moveTo>
                  <a:lnTo>
                    <a:pt x="41057" y="15913"/>
                  </a:lnTo>
                  <a:lnTo>
                    <a:pt x="64326" y="29348"/>
                  </a:lnTo>
                  <a:lnTo>
                    <a:pt x="64926" y="29798"/>
                  </a:lnTo>
                  <a:lnTo>
                    <a:pt x="65602" y="30999"/>
                  </a:lnTo>
                  <a:lnTo>
                    <a:pt x="65677" y="31750"/>
                  </a:lnTo>
                  <a:lnTo>
                    <a:pt x="65677" y="31975"/>
                  </a:lnTo>
                  <a:lnTo>
                    <a:pt x="65677" y="59071"/>
                  </a:lnTo>
                  <a:lnTo>
                    <a:pt x="65677" y="59822"/>
                  </a:lnTo>
                  <a:lnTo>
                    <a:pt x="64926" y="61023"/>
                  </a:lnTo>
                  <a:lnTo>
                    <a:pt x="64401" y="61398"/>
                  </a:lnTo>
                  <a:lnTo>
                    <a:pt x="41057" y="74834"/>
                  </a:lnTo>
                  <a:lnTo>
                    <a:pt x="40382" y="75134"/>
                  </a:lnTo>
                  <a:lnTo>
                    <a:pt x="39031" y="75134"/>
                  </a:lnTo>
                  <a:lnTo>
                    <a:pt x="38355" y="74834"/>
                  </a:lnTo>
                  <a:lnTo>
                    <a:pt x="15087" y="61398"/>
                  </a:lnTo>
                  <a:lnTo>
                    <a:pt x="14486" y="60948"/>
                  </a:lnTo>
                  <a:lnTo>
                    <a:pt x="13811" y="59822"/>
                  </a:lnTo>
                  <a:lnTo>
                    <a:pt x="13736" y="59071"/>
                  </a:lnTo>
                  <a:lnTo>
                    <a:pt x="13736" y="31750"/>
                  </a:lnTo>
                  <a:lnTo>
                    <a:pt x="13811" y="30999"/>
                  </a:lnTo>
                  <a:lnTo>
                    <a:pt x="14486" y="29798"/>
                  </a:lnTo>
                  <a:lnTo>
                    <a:pt x="15087" y="29423"/>
                  </a:lnTo>
                  <a:lnTo>
                    <a:pt x="38355" y="15913"/>
                  </a:lnTo>
                  <a:lnTo>
                    <a:pt x="39031" y="15612"/>
                  </a:lnTo>
                  <a:close/>
                  <a:moveTo>
                    <a:pt x="38430" y="0"/>
                  </a:moveTo>
                  <a:lnTo>
                    <a:pt x="37304" y="601"/>
                  </a:lnTo>
                  <a:lnTo>
                    <a:pt x="2402" y="20791"/>
                  </a:lnTo>
                  <a:lnTo>
                    <a:pt x="1351" y="21542"/>
                  </a:lnTo>
                  <a:lnTo>
                    <a:pt x="150" y="23644"/>
                  </a:lnTo>
                  <a:lnTo>
                    <a:pt x="0" y="24920"/>
                  </a:lnTo>
                  <a:lnTo>
                    <a:pt x="0" y="65902"/>
                  </a:lnTo>
                  <a:lnTo>
                    <a:pt x="150" y="67178"/>
                  </a:lnTo>
                  <a:lnTo>
                    <a:pt x="1351" y="69279"/>
                  </a:lnTo>
                  <a:lnTo>
                    <a:pt x="2402" y="70030"/>
                  </a:lnTo>
                  <a:lnTo>
                    <a:pt x="37304" y="90221"/>
                  </a:lnTo>
                  <a:lnTo>
                    <a:pt x="38430" y="90746"/>
                  </a:lnTo>
                  <a:lnTo>
                    <a:pt x="40907" y="90746"/>
                  </a:lnTo>
                  <a:lnTo>
                    <a:pt x="42033" y="90221"/>
                  </a:lnTo>
                  <a:lnTo>
                    <a:pt x="77011" y="70030"/>
                  </a:lnTo>
                  <a:lnTo>
                    <a:pt x="78061" y="69354"/>
                  </a:lnTo>
                  <a:lnTo>
                    <a:pt x="79262" y="67178"/>
                  </a:lnTo>
                  <a:lnTo>
                    <a:pt x="79413" y="65977"/>
                  </a:lnTo>
                  <a:lnTo>
                    <a:pt x="79337" y="24920"/>
                  </a:lnTo>
                  <a:lnTo>
                    <a:pt x="79262" y="23644"/>
                  </a:lnTo>
                  <a:lnTo>
                    <a:pt x="77986" y="21467"/>
                  </a:lnTo>
                  <a:lnTo>
                    <a:pt x="77011" y="20716"/>
                  </a:lnTo>
                  <a:lnTo>
                    <a:pt x="42108" y="601"/>
                  </a:lnTo>
                  <a:lnTo>
                    <a:pt x="40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micro presentation">
  <a:themeElements>
    <a:clrScheme name="Simple Light">
      <a:dk1>
        <a:srgbClr val="D83829"/>
      </a:dk1>
      <a:lt1>
        <a:srgbClr val="DFDFDF"/>
      </a:lt1>
      <a:dk2>
        <a:srgbClr val="332D37"/>
      </a:dk2>
      <a:lt2>
        <a:srgbClr val="FFFFFF"/>
      </a:lt2>
      <a:accent1>
        <a:srgbClr val="E74A3C"/>
      </a:accent1>
      <a:accent2>
        <a:srgbClr val="C4C2C5"/>
      </a:accent2>
      <a:accent3>
        <a:srgbClr val="F7F7F7"/>
      </a:accent3>
      <a:accent4>
        <a:srgbClr val="00AF91"/>
      </a:accent4>
      <a:accent5>
        <a:srgbClr val="F15F32"/>
      </a:accent5>
      <a:accent6>
        <a:srgbClr val="C0E4E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